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handoutMasterIdLst>
    <p:handoutMasterId r:id="rId52"/>
  </p:handoutMasterIdLst>
  <p:sldIdLst>
    <p:sldId id="483" r:id="rId2"/>
    <p:sldId id="414" r:id="rId3"/>
    <p:sldId id="420" r:id="rId4"/>
    <p:sldId id="521" r:id="rId5"/>
    <p:sldId id="519" r:id="rId6"/>
    <p:sldId id="513" r:id="rId7"/>
    <p:sldId id="515" r:id="rId8"/>
    <p:sldId id="524" r:id="rId9"/>
    <p:sldId id="489" r:id="rId10"/>
    <p:sldId id="430" r:id="rId11"/>
    <p:sldId id="470" r:id="rId12"/>
    <p:sldId id="526" r:id="rId13"/>
    <p:sldId id="528" r:id="rId14"/>
    <p:sldId id="529" r:id="rId15"/>
    <p:sldId id="530" r:id="rId16"/>
    <p:sldId id="532" r:id="rId17"/>
    <p:sldId id="533" r:id="rId18"/>
    <p:sldId id="531" r:id="rId19"/>
    <p:sldId id="527" r:id="rId20"/>
    <p:sldId id="522" r:id="rId21"/>
    <p:sldId id="490" r:id="rId22"/>
    <p:sldId id="492" r:id="rId23"/>
    <p:sldId id="494" r:id="rId24"/>
    <p:sldId id="539" r:id="rId25"/>
    <p:sldId id="540" r:id="rId26"/>
    <p:sldId id="541" r:id="rId27"/>
    <p:sldId id="496" r:id="rId28"/>
    <p:sldId id="472" r:id="rId29"/>
    <p:sldId id="534" r:id="rId30"/>
    <p:sldId id="535" r:id="rId31"/>
    <p:sldId id="536" r:id="rId32"/>
    <p:sldId id="537" r:id="rId33"/>
    <p:sldId id="538" r:id="rId34"/>
    <p:sldId id="498" r:id="rId35"/>
    <p:sldId id="497" r:id="rId36"/>
    <p:sldId id="499" r:id="rId37"/>
    <p:sldId id="503" r:id="rId38"/>
    <p:sldId id="504" r:id="rId39"/>
    <p:sldId id="523" r:id="rId40"/>
    <p:sldId id="475" r:id="rId41"/>
    <p:sldId id="507" r:id="rId42"/>
    <p:sldId id="505" r:id="rId43"/>
    <p:sldId id="506" r:id="rId44"/>
    <p:sldId id="508" r:id="rId45"/>
    <p:sldId id="509" r:id="rId46"/>
    <p:sldId id="439" r:id="rId47"/>
    <p:sldId id="510" r:id="rId48"/>
    <p:sldId id="384" r:id="rId49"/>
    <p:sldId id="525" r:id="rId50"/>
  </p:sldIdLst>
  <p:sldSz cx="12195175" cy="6859588"/>
  <p:notesSz cx="6797675" cy="987425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18">
          <p15:clr>
            <a:srgbClr val="A4A3A4"/>
          </p15:clr>
        </p15:guide>
        <p15:guide id="2" orient="horz" pos="3835">
          <p15:clr>
            <a:srgbClr val="A4A3A4"/>
          </p15:clr>
        </p15:guide>
        <p15:guide id="3" orient="horz" pos="1065">
          <p15:clr>
            <a:srgbClr val="A4A3A4"/>
          </p15:clr>
        </p15:guide>
        <p15:guide id="4" orient="horz" pos="779">
          <p15:clr>
            <a:srgbClr val="A4A3A4"/>
          </p15:clr>
        </p15:guide>
        <p15:guide id="5" pos="7478">
          <p15:clr>
            <a:srgbClr val="A4A3A4"/>
          </p15:clr>
        </p15:guide>
        <p15:guide id="6" pos="205">
          <p15:clr>
            <a:srgbClr val="A4A3A4"/>
          </p15:clr>
        </p15:guide>
        <p15:guide id="7" pos="3849">
          <p15:clr>
            <a:srgbClr val="A4A3A4"/>
          </p15:clr>
        </p15:guide>
        <p15:guide id="8" pos="4708">
          <p15:clr>
            <a:srgbClr val="A4A3A4"/>
          </p15:clr>
        </p15:guide>
        <p15:guide id="9" pos="4812">
          <p15:clr>
            <a:srgbClr val="A4A3A4"/>
          </p15:clr>
        </p15:guide>
        <p15:guide id="10" pos="2865">
          <p15:clr>
            <a:srgbClr val="A4A3A4"/>
          </p15:clr>
        </p15:guide>
        <p15:guide id="11" pos="2965">
          <p15:clr>
            <a:srgbClr val="A4A3A4"/>
          </p15:clr>
        </p15:guide>
      </p15:sldGuideLst>
    </p:ext>
    <p:ext uri="{2D200454-40CA-4A62-9FC3-DE9A4176ACB9}">
      <p15:notesGuideLst xmlns:p15="http://schemas.microsoft.com/office/powerpoint/2012/main" xmlns="">
        <p15:guide id="1" orient="horz" pos="3110">
          <p15:clr>
            <a:srgbClr val="A4A3A4"/>
          </p15:clr>
        </p15:guide>
        <p15:guide id="2" pos="351">
          <p15:clr>
            <a:srgbClr val="A4A3A4"/>
          </p15:clr>
        </p15:guide>
        <p15:guide id="3" pos="395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283"/>
    <a:srgbClr val="FF0000"/>
    <a:srgbClr val="666666"/>
    <a:srgbClr val="2B3F7B"/>
    <a:srgbClr val="9C277B"/>
    <a:srgbClr val="D4652D"/>
    <a:srgbClr val="9E3039"/>
    <a:srgbClr val="99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440" autoAdjust="0"/>
    <p:restoredTop sz="99561" autoAdjust="0"/>
  </p:normalViewPr>
  <p:slideViewPr>
    <p:cSldViewPr snapToGrid="0" showGuides="1">
      <p:cViewPr>
        <p:scale>
          <a:sx n="85" d="100"/>
          <a:sy n="85" d="100"/>
        </p:scale>
        <p:origin x="-90" y="-600"/>
      </p:cViewPr>
      <p:guideLst>
        <p:guide orient="horz" pos="4118"/>
        <p:guide orient="horz" pos="3835"/>
        <p:guide orient="horz" pos="1065"/>
        <p:guide orient="horz" pos="779"/>
        <p:guide pos="7478"/>
        <p:guide pos="205"/>
        <p:guide pos="3849"/>
        <p:guide pos="4708"/>
        <p:guide pos="4812"/>
        <p:guide pos="2865"/>
        <p:guide pos="2965"/>
      </p:guideLst>
    </p:cSldViewPr>
  </p:slideViewPr>
  <p:notesTextViewPr>
    <p:cViewPr>
      <p:scale>
        <a:sx n="100" d="100"/>
        <a:sy n="100" d="100"/>
      </p:scale>
      <p:origin x="0" y="0"/>
    </p:cViewPr>
  </p:notesTextViewPr>
  <p:sorterViewPr>
    <p:cViewPr>
      <p:scale>
        <a:sx n="60" d="100"/>
        <a:sy n="60" d="100"/>
      </p:scale>
      <p:origin x="0" y="1740"/>
    </p:cViewPr>
  </p:sorterViewPr>
  <p:notesViewPr>
    <p:cSldViewPr snapToGrid="0" showGuides="1">
      <p:cViewPr varScale="1">
        <p:scale>
          <a:sx n="85" d="100"/>
          <a:sy n="85" d="100"/>
        </p:scale>
        <p:origin x="-4200" y="-82"/>
      </p:cViewPr>
      <p:guideLst>
        <p:guide orient="horz" pos="3110"/>
        <p:guide pos="351"/>
        <p:guide pos="395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26008" y="9378824"/>
            <a:ext cx="2945659" cy="493713"/>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57213" y="661988"/>
            <a:ext cx="5715000" cy="3214687"/>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4171" y="4548205"/>
            <a:ext cx="5709333" cy="4696698"/>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Slide Number Placeholder 6"/>
          <p:cNvSpPr>
            <a:spLocks noGrp="1"/>
          </p:cNvSpPr>
          <p:nvPr>
            <p:ph type="sldNum" sz="quarter" idx="5"/>
          </p:nvPr>
        </p:nvSpPr>
        <p:spPr>
          <a:xfrm>
            <a:off x="2931497" y="9627396"/>
            <a:ext cx="934681" cy="221758"/>
          </a:xfrm>
          <a:prstGeom prst="rect">
            <a:avLst/>
          </a:prstGeom>
        </p:spPr>
        <p:txBody>
          <a:bodyPr vert="horz" lIns="91440" tIns="45720" rIns="91440" bIns="45720" rtlCol="0" anchor="b"/>
          <a:lstStyle>
            <a:lvl1pPr algn="ctr">
              <a:defRPr sz="10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975" indent="-180975" algn="l" defTabSz="1088776" rtl="0" eaLnBrk="1" latinLnBrk="0" hangingPunct="1">
      <a:buClr>
        <a:schemeClr val="accent1"/>
      </a:buClr>
      <a:buSzPct val="100000"/>
      <a:buFont typeface="Wingdings" pitchFamily="2" charset="2"/>
      <a:buChar char=""/>
      <a:defRPr sz="1200" kern="1200">
        <a:solidFill>
          <a:schemeClr val="tx1"/>
        </a:solidFill>
        <a:latin typeface="+mn-lt"/>
        <a:ea typeface="+mn-ea"/>
        <a:cs typeface="+mn-cs"/>
      </a:defRPr>
    </a:lvl2pPr>
    <a:lvl3pPr marL="357188" indent="-176213"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ervice.sap.com/influence" TargetMode="External"/><Relationship Id="rId2" Type="http://schemas.openxmlformats.org/officeDocument/2006/relationships/slide" Target="../slides/slide48.xml"/><Relationship Id="rId1" Type="http://schemas.openxmlformats.org/officeDocument/2006/relationships/notesMaster" Target="../notesMasters/notesMaster1.xml"/><Relationship Id="rId5" Type="http://schemas.openxmlformats.org/officeDocument/2006/relationships/hyperlink" Target="http://www.sap.com/demos/richmedia/media/influence-the-mid-term-product-development-of-sap-us.epx?rm_autoLaunch=true&amp;rm_isMobile=true,width=760&amp;height=588" TargetMode="External"/><Relationship Id="rId4" Type="http://schemas.openxmlformats.org/officeDocument/2006/relationships/hyperlink" Target="mailto:cei@sap.com"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1963" y="420688"/>
            <a:ext cx="7721601" cy="43434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150719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10</a:t>
            </a:fld>
            <a:endParaRPr lang="en-US" dirty="0"/>
          </a:p>
        </p:txBody>
      </p:sp>
    </p:spTree>
    <p:extLst>
      <p:ext uri="{BB962C8B-B14F-4D97-AF65-F5344CB8AC3E}">
        <p14:creationId xmlns:p14="http://schemas.microsoft.com/office/powerpoint/2010/main" val="3172358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11</a:t>
            </a:fld>
            <a:endParaRPr lang="en-US" dirty="0"/>
          </a:p>
        </p:txBody>
      </p:sp>
    </p:spTree>
    <p:extLst>
      <p:ext uri="{BB962C8B-B14F-4D97-AF65-F5344CB8AC3E}">
        <p14:creationId xmlns:p14="http://schemas.microsoft.com/office/powerpoint/2010/main" val="1131801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12</a:t>
            </a:fld>
            <a:endParaRPr lang="de-DE" dirty="0"/>
          </a:p>
        </p:txBody>
      </p:sp>
    </p:spTree>
    <p:extLst>
      <p:ext uri="{BB962C8B-B14F-4D97-AF65-F5344CB8AC3E}">
        <p14:creationId xmlns:p14="http://schemas.microsoft.com/office/powerpoint/2010/main" val="38642963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9363F1-3EA2-4C83-BBD7-CA2BC03A6BC1}" type="slidenum">
              <a:rPr lang="en-US" smtClean="0"/>
              <a:t>13</a:t>
            </a:fld>
            <a:endParaRPr lang="en-US"/>
          </a:p>
        </p:txBody>
      </p:sp>
    </p:spTree>
    <p:extLst>
      <p:ext uri="{BB962C8B-B14F-4D97-AF65-F5344CB8AC3E}">
        <p14:creationId xmlns:p14="http://schemas.microsoft.com/office/powerpoint/2010/main" val="5754542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charset="0"/>
              <a:buChar char="•"/>
            </a:pPr>
            <a:endParaRPr lang="en-US" dirty="0"/>
          </a:p>
        </p:txBody>
      </p:sp>
      <p:sp>
        <p:nvSpPr>
          <p:cNvPr id="4" name="Foliennummernplatzhalter 3"/>
          <p:cNvSpPr>
            <a:spLocks noGrp="1"/>
          </p:cNvSpPr>
          <p:nvPr>
            <p:ph type="sldNum" sz="quarter" idx="10"/>
          </p:nvPr>
        </p:nvSpPr>
        <p:spPr/>
        <p:txBody>
          <a:bodyPr/>
          <a:lstStyle/>
          <a:p>
            <a:fld id="{7D8C2C35-2B8A-446E-BEC0-FD36716C29AC}" type="slidenum">
              <a:rPr lang="de-DE" smtClean="0"/>
              <a:pPr/>
              <a:t>15</a:t>
            </a:fld>
            <a:endParaRPr lang="de-DE" dirty="0"/>
          </a:p>
        </p:txBody>
      </p:sp>
    </p:spTree>
    <p:extLst>
      <p:ext uri="{BB962C8B-B14F-4D97-AF65-F5344CB8AC3E}">
        <p14:creationId xmlns:p14="http://schemas.microsoft.com/office/powerpoint/2010/main" val="17056024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19</a:t>
            </a:fld>
            <a:endParaRPr lang="en-US" dirty="0"/>
          </a:p>
        </p:txBody>
      </p:sp>
    </p:spTree>
    <p:extLst>
      <p:ext uri="{BB962C8B-B14F-4D97-AF65-F5344CB8AC3E}">
        <p14:creationId xmlns:p14="http://schemas.microsoft.com/office/powerpoint/2010/main" val="852204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pPr/>
              <a:t>20</a:t>
            </a:fld>
            <a:endParaRPr lang="en-US" dirty="0"/>
          </a:p>
        </p:txBody>
      </p:sp>
      <p:sp>
        <p:nvSpPr>
          <p:cNvPr id="9" name="Slide Image Placeholder 8"/>
          <p:cNvSpPr>
            <a:spLocks noGrp="1" noRot="1" noChangeAspect="1"/>
          </p:cNvSpPr>
          <p:nvPr>
            <p:ph type="sldImg"/>
          </p:nvPr>
        </p:nvSpPr>
        <p:spPr>
          <a:xfrm>
            <a:off x="287338" y="661988"/>
            <a:ext cx="6223000" cy="3500437"/>
          </a:xfrm>
        </p:spPr>
      </p:sp>
      <p:sp>
        <p:nvSpPr>
          <p:cNvPr id="10" name="Notes Placeholder 9"/>
          <p:cNvSpPr>
            <a:spLocks noGrp="1"/>
          </p:cNvSpPr>
          <p:nvPr>
            <p:ph type="body" idx="1"/>
          </p:nvPr>
        </p:nvSpPr>
        <p:spPr/>
        <p:txBody>
          <a:bodyPr>
            <a:normAutofit/>
          </a:bodyPr>
          <a:lstStyle/>
          <a:p>
            <a:pPr marL="285750" indent="-285750">
              <a:buFont typeface="Arial" panose="020B0604020202020204" pitchFamily="34" charset="0"/>
              <a:buChar char="•"/>
            </a:pPr>
            <a:r>
              <a:rPr lang="en-US" dirty="0" smtClean="0"/>
              <a:t>All our data centers have</a:t>
            </a:r>
            <a:r>
              <a:rPr lang="en-US" baseline="0" dirty="0" smtClean="0"/>
              <a:t> Security compliance (ISO27001, SOC 1, SOC 2, ISO 22301)</a:t>
            </a:r>
          </a:p>
          <a:p>
            <a:pPr marL="285750" indent="-285750">
              <a:buFont typeface="Arial" panose="020B0604020202020204" pitchFamily="34" charset="0"/>
              <a:buChar char="•"/>
            </a:pPr>
            <a:r>
              <a:rPr lang="en-US" baseline="0" dirty="0" smtClean="0"/>
              <a:t>Assure our customers know that their data is as safe in our DC’s as they would be within their own 4 walls, and that’s what these certifications are meant to represent</a:t>
            </a:r>
          </a:p>
          <a:p>
            <a:pPr marL="285750" indent="-285750">
              <a:buFont typeface="Arial" panose="020B0604020202020204" pitchFamily="34" charset="0"/>
              <a:buChar char="•"/>
            </a:pPr>
            <a:r>
              <a:rPr lang="en-US" dirty="0" smtClean="0"/>
              <a:t>HCP uses SAML 2.0 based identity federation.  We do not persist</a:t>
            </a:r>
            <a:r>
              <a:rPr lang="en-US" baseline="0" dirty="0" smtClean="0"/>
              <a:t> any user information on its own</a:t>
            </a:r>
          </a:p>
          <a:p>
            <a:pPr marL="285750" indent="-285750">
              <a:buFont typeface="Arial" panose="020B0604020202020204" pitchFamily="34" charset="0"/>
              <a:buChar char="•"/>
            </a:pPr>
            <a:r>
              <a:rPr lang="en-US" baseline="0" dirty="0" smtClean="0"/>
              <a:t>We use SAP Id Service by default</a:t>
            </a:r>
          </a:p>
          <a:p>
            <a:pPr marL="285750" indent="-285750">
              <a:buFont typeface="Arial" panose="020B0604020202020204" pitchFamily="34" charset="0"/>
              <a:buChar char="•"/>
            </a:pPr>
            <a:r>
              <a:rPr lang="en-US" baseline="0" dirty="0" smtClean="0"/>
              <a:t>API’s are protected via Oauth 2.0, which is a token based authentication</a:t>
            </a:r>
          </a:p>
          <a:p>
            <a:pPr marL="466725" lvl="1" indent="-285750">
              <a:buFont typeface="Arial" panose="020B0604020202020204" pitchFamily="34" charset="0"/>
              <a:buChar char="•"/>
            </a:pPr>
            <a:r>
              <a:rPr lang="en-US" baseline="0" dirty="0" smtClean="0"/>
              <a:t>These are time bound access in which you don’t have to share username and password to give access.</a:t>
            </a:r>
          </a:p>
          <a:p>
            <a:pPr marL="285750" lvl="0" indent="-285750">
              <a:buFont typeface="Arial" panose="020B0604020202020204" pitchFamily="34" charset="0"/>
              <a:buChar char="•"/>
            </a:pPr>
            <a:r>
              <a:rPr lang="en-US" baseline="0" dirty="0" smtClean="0"/>
              <a:t>Some of the other features we offer is while we don’t persist user data , we do have integration that would allow an application to query for this integration using SCIM (pronounced SKIM)</a:t>
            </a:r>
          </a:p>
          <a:p>
            <a:pPr marL="285750" lvl="0" indent="-285750">
              <a:buFont typeface="Arial" panose="020B0604020202020204" pitchFamily="34" charset="0"/>
              <a:buChar char="•"/>
            </a:pPr>
            <a:r>
              <a:rPr lang="en-US" baseline="0" dirty="0" smtClean="0"/>
              <a:t>Another great feature is that, if a company is already using a SAML 2.0 compliant identity provider, they do not need to migrate, HCP can be quickly configured to use their existing service. </a:t>
            </a:r>
            <a:endParaRPr lang="en-US" dirty="0" smtClean="0"/>
          </a:p>
          <a:p>
            <a:endParaRPr lang="en-US" dirty="0"/>
          </a:p>
        </p:txBody>
      </p:sp>
    </p:spTree>
    <p:extLst>
      <p:ext uri="{BB962C8B-B14F-4D97-AF65-F5344CB8AC3E}">
        <p14:creationId xmlns:p14="http://schemas.microsoft.com/office/powerpoint/2010/main" val="42214515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21</a:t>
            </a:fld>
            <a:endParaRPr lang="en-US" dirty="0"/>
          </a:p>
        </p:txBody>
      </p:sp>
    </p:spTree>
    <p:extLst>
      <p:ext uri="{BB962C8B-B14F-4D97-AF65-F5344CB8AC3E}">
        <p14:creationId xmlns:p14="http://schemas.microsoft.com/office/powerpoint/2010/main" val="1814918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22</a:t>
            </a:fld>
            <a:endParaRPr lang="en-US" dirty="0"/>
          </a:p>
        </p:txBody>
      </p:sp>
    </p:spTree>
    <p:extLst>
      <p:ext uri="{BB962C8B-B14F-4D97-AF65-F5344CB8AC3E}">
        <p14:creationId xmlns:p14="http://schemas.microsoft.com/office/powerpoint/2010/main" val="10865086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23</a:t>
            </a:fld>
            <a:endParaRPr lang="en-US" dirty="0"/>
          </a:p>
        </p:txBody>
      </p:sp>
    </p:spTree>
    <p:extLst>
      <p:ext uri="{BB962C8B-B14F-4D97-AF65-F5344CB8AC3E}">
        <p14:creationId xmlns:p14="http://schemas.microsoft.com/office/powerpoint/2010/main" val="465749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2</a:t>
            </a:fld>
            <a:endParaRPr lang="en-US" dirty="0"/>
          </a:p>
        </p:txBody>
      </p:sp>
    </p:spTree>
    <p:extLst>
      <p:ext uri="{BB962C8B-B14F-4D97-AF65-F5344CB8AC3E}">
        <p14:creationId xmlns:p14="http://schemas.microsoft.com/office/powerpoint/2010/main" val="25595714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27</a:t>
            </a:fld>
            <a:endParaRPr lang="en-US" dirty="0"/>
          </a:p>
        </p:txBody>
      </p:sp>
    </p:spTree>
    <p:extLst>
      <p:ext uri="{BB962C8B-B14F-4D97-AF65-F5344CB8AC3E}">
        <p14:creationId xmlns:p14="http://schemas.microsoft.com/office/powerpoint/2010/main" val="22069917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28</a:t>
            </a:fld>
            <a:endParaRPr lang="en-US" dirty="0"/>
          </a:p>
        </p:txBody>
      </p:sp>
    </p:spTree>
    <p:extLst>
      <p:ext uri="{BB962C8B-B14F-4D97-AF65-F5344CB8AC3E}">
        <p14:creationId xmlns:p14="http://schemas.microsoft.com/office/powerpoint/2010/main" val="3784706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solidFill>
                  <a:prstClr val="black"/>
                </a:solidFill>
                <a:latin typeface="Calibri"/>
              </a:rPr>
              <a:pPr/>
              <a:t>29</a:t>
            </a:fld>
            <a:endParaRPr lang="en-US" dirty="0">
              <a:solidFill>
                <a:prstClr val="black"/>
              </a:solidFill>
              <a:latin typeface="Calibri"/>
            </a:endParaRPr>
          </a:p>
        </p:txBody>
      </p:sp>
      <p:sp>
        <p:nvSpPr>
          <p:cNvPr id="6" name="Slide Image Placeholder 5"/>
          <p:cNvSpPr>
            <a:spLocks noGrp="1" noRot="1" noChangeAspect="1"/>
          </p:cNvSpPr>
          <p:nvPr>
            <p:ph type="sldImg"/>
          </p:nvPr>
        </p:nvSpPr>
        <p:spPr>
          <a:xfrm>
            <a:off x="206375" y="665163"/>
            <a:ext cx="6256338" cy="3519487"/>
          </a:xfrm>
        </p:spPr>
      </p:sp>
      <p:sp>
        <p:nvSpPr>
          <p:cNvPr id="7" name="Notes Placeholder 6"/>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989842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30</a:t>
            </a:fld>
            <a:endParaRPr lang="en-US" dirty="0"/>
          </a:p>
        </p:txBody>
      </p:sp>
    </p:spTree>
    <p:extLst>
      <p:ext uri="{BB962C8B-B14F-4D97-AF65-F5344CB8AC3E}">
        <p14:creationId xmlns:p14="http://schemas.microsoft.com/office/powerpoint/2010/main" val="29926583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31</a:t>
            </a:fld>
            <a:endParaRPr lang="en-US" dirty="0"/>
          </a:p>
        </p:txBody>
      </p:sp>
    </p:spTree>
    <p:extLst>
      <p:ext uri="{BB962C8B-B14F-4D97-AF65-F5344CB8AC3E}">
        <p14:creationId xmlns:p14="http://schemas.microsoft.com/office/powerpoint/2010/main" val="40555427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32</a:t>
            </a:fld>
            <a:endParaRPr lang="en-US" dirty="0"/>
          </a:p>
        </p:txBody>
      </p:sp>
    </p:spTree>
    <p:extLst>
      <p:ext uri="{BB962C8B-B14F-4D97-AF65-F5344CB8AC3E}">
        <p14:creationId xmlns:p14="http://schemas.microsoft.com/office/powerpoint/2010/main" val="4855205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33</a:t>
            </a:fld>
            <a:endParaRPr lang="en-US" dirty="0"/>
          </a:p>
        </p:txBody>
      </p:sp>
    </p:spTree>
    <p:extLst>
      <p:ext uri="{BB962C8B-B14F-4D97-AF65-F5344CB8AC3E}">
        <p14:creationId xmlns:p14="http://schemas.microsoft.com/office/powerpoint/2010/main" val="23781024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34</a:t>
            </a:fld>
            <a:endParaRPr lang="en-US" dirty="0"/>
          </a:p>
        </p:txBody>
      </p:sp>
    </p:spTree>
    <p:extLst>
      <p:ext uri="{BB962C8B-B14F-4D97-AF65-F5344CB8AC3E}">
        <p14:creationId xmlns:p14="http://schemas.microsoft.com/office/powerpoint/2010/main" val="16341825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35</a:t>
            </a:fld>
            <a:endParaRPr lang="en-US" dirty="0"/>
          </a:p>
        </p:txBody>
      </p:sp>
    </p:spTree>
    <p:extLst>
      <p:ext uri="{BB962C8B-B14F-4D97-AF65-F5344CB8AC3E}">
        <p14:creationId xmlns:p14="http://schemas.microsoft.com/office/powerpoint/2010/main" val="18762333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36</a:t>
            </a:fld>
            <a:endParaRPr lang="en-US" dirty="0"/>
          </a:p>
        </p:txBody>
      </p:sp>
    </p:spTree>
    <p:extLst>
      <p:ext uri="{BB962C8B-B14F-4D97-AF65-F5344CB8AC3E}">
        <p14:creationId xmlns:p14="http://schemas.microsoft.com/office/powerpoint/2010/main" val="3223342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a:t>
            </a:fld>
            <a:endParaRPr lang="en-US" dirty="0"/>
          </a:p>
        </p:txBody>
      </p:sp>
    </p:spTree>
    <p:extLst>
      <p:ext uri="{BB962C8B-B14F-4D97-AF65-F5344CB8AC3E}">
        <p14:creationId xmlns:p14="http://schemas.microsoft.com/office/powerpoint/2010/main" val="2956431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37</a:t>
            </a:fld>
            <a:endParaRPr lang="en-US" dirty="0"/>
          </a:p>
        </p:txBody>
      </p:sp>
    </p:spTree>
    <p:extLst>
      <p:ext uri="{BB962C8B-B14F-4D97-AF65-F5344CB8AC3E}">
        <p14:creationId xmlns:p14="http://schemas.microsoft.com/office/powerpoint/2010/main" val="7219668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38</a:t>
            </a:fld>
            <a:endParaRPr lang="en-US" dirty="0"/>
          </a:p>
        </p:txBody>
      </p:sp>
    </p:spTree>
    <p:extLst>
      <p:ext uri="{BB962C8B-B14F-4D97-AF65-F5344CB8AC3E}">
        <p14:creationId xmlns:p14="http://schemas.microsoft.com/office/powerpoint/2010/main" val="1505263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pPr/>
              <a:t>39</a:t>
            </a:fld>
            <a:endParaRPr lang="en-US" dirty="0"/>
          </a:p>
        </p:txBody>
      </p:sp>
      <p:sp>
        <p:nvSpPr>
          <p:cNvPr id="9" name="Slide Image Placeholder 8"/>
          <p:cNvSpPr>
            <a:spLocks noGrp="1" noRot="1" noChangeAspect="1"/>
          </p:cNvSpPr>
          <p:nvPr>
            <p:ph type="sldImg"/>
          </p:nvPr>
        </p:nvSpPr>
        <p:spPr>
          <a:xfrm>
            <a:off x="287338" y="661988"/>
            <a:ext cx="6223000" cy="3500437"/>
          </a:xfrm>
        </p:spPr>
      </p:sp>
      <p:sp>
        <p:nvSpPr>
          <p:cNvPr id="10" name="Notes Placeholder 9"/>
          <p:cNvSpPr>
            <a:spLocks noGrp="1"/>
          </p:cNvSpPr>
          <p:nvPr>
            <p:ph type="body" idx="1"/>
          </p:nvPr>
        </p:nvSpPr>
        <p:spPr/>
        <p:txBody>
          <a:bodyPr>
            <a:normAutofit/>
          </a:bodyPr>
          <a:lstStyle/>
          <a:p>
            <a:pPr marL="285750" indent="-285750">
              <a:buFont typeface="Arial" panose="020B0604020202020204" pitchFamily="34" charset="0"/>
              <a:buChar char="•"/>
            </a:pPr>
            <a:r>
              <a:rPr lang="en-US" dirty="0" smtClean="0"/>
              <a:t>All our data centers have</a:t>
            </a:r>
            <a:r>
              <a:rPr lang="en-US" baseline="0" dirty="0" smtClean="0"/>
              <a:t> Security compliance (ISO27001, SOC 1, SOC 2, ISO 22301)</a:t>
            </a:r>
          </a:p>
          <a:p>
            <a:pPr marL="285750" indent="-285750">
              <a:buFont typeface="Arial" panose="020B0604020202020204" pitchFamily="34" charset="0"/>
              <a:buChar char="•"/>
            </a:pPr>
            <a:r>
              <a:rPr lang="en-US" baseline="0" dirty="0" smtClean="0"/>
              <a:t>Assure our customers know that their data is as safe in our DC’s as they would be within their own 4 walls, and that’s what these certifications are meant to represent</a:t>
            </a:r>
          </a:p>
          <a:p>
            <a:pPr marL="285750" indent="-285750">
              <a:buFont typeface="Arial" panose="020B0604020202020204" pitchFamily="34" charset="0"/>
              <a:buChar char="•"/>
            </a:pPr>
            <a:r>
              <a:rPr lang="en-US" dirty="0" smtClean="0"/>
              <a:t>HCP uses SAML 2.0 based identity federation.  We do not persist</a:t>
            </a:r>
            <a:r>
              <a:rPr lang="en-US" baseline="0" dirty="0" smtClean="0"/>
              <a:t> any user information on its own</a:t>
            </a:r>
          </a:p>
          <a:p>
            <a:pPr marL="285750" indent="-285750">
              <a:buFont typeface="Arial" panose="020B0604020202020204" pitchFamily="34" charset="0"/>
              <a:buChar char="•"/>
            </a:pPr>
            <a:r>
              <a:rPr lang="en-US" baseline="0" dirty="0" smtClean="0"/>
              <a:t>We use SAP Id Service by default</a:t>
            </a:r>
          </a:p>
          <a:p>
            <a:pPr marL="285750" indent="-285750">
              <a:buFont typeface="Arial" panose="020B0604020202020204" pitchFamily="34" charset="0"/>
              <a:buChar char="•"/>
            </a:pPr>
            <a:r>
              <a:rPr lang="en-US" baseline="0" dirty="0" smtClean="0"/>
              <a:t>API’s are protected via Oauth 2.0, which is a token based authentication</a:t>
            </a:r>
          </a:p>
          <a:p>
            <a:pPr marL="466725" lvl="1" indent="-285750">
              <a:buFont typeface="Arial" panose="020B0604020202020204" pitchFamily="34" charset="0"/>
              <a:buChar char="•"/>
            </a:pPr>
            <a:r>
              <a:rPr lang="en-US" baseline="0" dirty="0" smtClean="0"/>
              <a:t>These are time bound access in which you don’t have to share username and password to give access.</a:t>
            </a:r>
          </a:p>
          <a:p>
            <a:pPr marL="285750" lvl="0" indent="-285750">
              <a:buFont typeface="Arial" panose="020B0604020202020204" pitchFamily="34" charset="0"/>
              <a:buChar char="•"/>
            </a:pPr>
            <a:r>
              <a:rPr lang="en-US" baseline="0" dirty="0" smtClean="0"/>
              <a:t>Some of the other features we offer is while we don’t persist user data , we do have integration that would allow an application to query for this integration using SCIM (pronounced SKIM)</a:t>
            </a:r>
          </a:p>
          <a:p>
            <a:pPr marL="285750" lvl="0" indent="-285750">
              <a:buFont typeface="Arial" panose="020B0604020202020204" pitchFamily="34" charset="0"/>
              <a:buChar char="•"/>
            </a:pPr>
            <a:r>
              <a:rPr lang="en-US" baseline="0" dirty="0" smtClean="0"/>
              <a:t>Another great feature is that, if a company is already using a SAML 2.0 compliant identity provider, they do not need to migrate, HCP can be quickly configured to use their existing service. </a:t>
            </a:r>
            <a:endParaRPr lang="en-US" dirty="0" smtClean="0"/>
          </a:p>
          <a:p>
            <a:endParaRPr lang="en-US" dirty="0"/>
          </a:p>
        </p:txBody>
      </p:sp>
    </p:spTree>
    <p:extLst>
      <p:ext uri="{BB962C8B-B14F-4D97-AF65-F5344CB8AC3E}">
        <p14:creationId xmlns:p14="http://schemas.microsoft.com/office/powerpoint/2010/main" val="29531852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40</a:t>
            </a:fld>
            <a:endParaRPr lang="en-US" dirty="0"/>
          </a:p>
        </p:txBody>
      </p:sp>
    </p:spTree>
    <p:extLst>
      <p:ext uri="{BB962C8B-B14F-4D97-AF65-F5344CB8AC3E}">
        <p14:creationId xmlns:p14="http://schemas.microsoft.com/office/powerpoint/2010/main" val="13304938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41</a:t>
            </a:fld>
            <a:endParaRPr lang="en-US" dirty="0"/>
          </a:p>
        </p:txBody>
      </p:sp>
    </p:spTree>
    <p:extLst>
      <p:ext uri="{BB962C8B-B14F-4D97-AF65-F5344CB8AC3E}">
        <p14:creationId xmlns:p14="http://schemas.microsoft.com/office/powerpoint/2010/main" val="290204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42</a:t>
            </a:fld>
            <a:endParaRPr lang="en-US" dirty="0"/>
          </a:p>
        </p:txBody>
      </p:sp>
    </p:spTree>
    <p:extLst>
      <p:ext uri="{BB962C8B-B14F-4D97-AF65-F5344CB8AC3E}">
        <p14:creationId xmlns:p14="http://schemas.microsoft.com/office/powerpoint/2010/main" val="22073023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43</a:t>
            </a:fld>
            <a:endParaRPr lang="en-US" dirty="0"/>
          </a:p>
        </p:txBody>
      </p:sp>
    </p:spTree>
    <p:extLst>
      <p:ext uri="{BB962C8B-B14F-4D97-AF65-F5344CB8AC3E}">
        <p14:creationId xmlns:p14="http://schemas.microsoft.com/office/powerpoint/2010/main" val="42835962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44</a:t>
            </a:fld>
            <a:endParaRPr lang="en-US" dirty="0"/>
          </a:p>
        </p:txBody>
      </p:sp>
    </p:spTree>
    <p:extLst>
      <p:ext uri="{BB962C8B-B14F-4D97-AF65-F5344CB8AC3E}">
        <p14:creationId xmlns:p14="http://schemas.microsoft.com/office/powerpoint/2010/main" val="31358934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45</a:t>
            </a:fld>
            <a:endParaRPr lang="en-US" dirty="0"/>
          </a:p>
        </p:txBody>
      </p:sp>
    </p:spTree>
    <p:extLst>
      <p:ext uri="{BB962C8B-B14F-4D97-AF65-F5344CB8AC3E}">
        <p14:creationId xmlns:p14="http://schemas.microsoft.com/office/powerpoint/2010/main" val="31427304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46</a:t>
            </a:fld>
            <a:endParaRPr lang="en-US" dirty="0"/>
          </a:p>
        </p:txBody>
      </p:sp>
    </p:spTree>
    <p:extLst>
      <p:ext uri="{BB962C8B-B14F-4D97-AF65-F5344CB8AC3E}">
        <p14:creationId xmlns:p14="http://schemas.microsoft.com/office/powerpoint/2010/main" val="1297628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4</a:t>
            </a:fld>
            <a:endParaRPr lang="en-US" dirty="0"/>
          </a:p>
        </p:txBody>
      </p:sp>
    </p:spTree>
    <p:extLst>
      <p:ext uri="{BB962C8B-B14F-4D97-AF65-F5344CB8AC3E}">
        <p14:creationId xmlns:p14="http://schemas.microsoft.com/office/powerpoint/2010/main" val="15279228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pPr/>
              <a:t>47</a:t>
            </a:fld>
            <a:endParaRPr lang="en-US" dirty="0"/>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117558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 not remove the “Where to go to provide product feedback and ideas” section</a:t>
            </a:r>
            <a:r>
              <a:rPr lang="en-US" b="1" baseline="0" dirty="0" smtClean="0"/>
              <a:t> since this was added as per customer request/feedback</a:t>
            </a:r>
            <a:endParaRPr lang="en-US" b="1" dirty="0" smtClean="0"/>
          </a:p>
          <a:p>
            <a:r>
              <a:rPr lang="en-US" dirty="0" smtClean="0"/>
              <a:t>There is one page about influencing in general: </a:t>
            </a:r>
            <a:r>
              <a:rPr lang="en-US" u="sng" dirty="0" smtClean="0">
                <a:hlinkClick r:id="rId3"/>
              </a:rPr>
              <a:t>http://service.sap.com/influence</a:t>
            </a:r>
            <a:r>
              <a:rPr lang="en-US" dirty="0" smtClean="0"/>
              <a:t>. It describes the Customer</a:t>
            </a:r>
            <a:r>
              <a:rPr lang="en-US" baseline="0" dirty="0" smtClean="0"/>
              <a:t> Engagement Initiative (</a:t>
            </a:r>
            <a:r>
              <a:rPr lang="en-US" dirty="0" smtClean="0"/>
              <a:t>CEI) and how to be informed about future registration pages (i.e. sending an email to </a:t>
            </a:r>
            <a:r>
              <a:rPr lang="en-US" u="sng" dirty="0" smtClean="0">
                <a:hlinkClick r:id="rId4"/>
              </a:rPr>
              <a:t>cei@sap.com</a:t>
            </a:r>
            <a:r>
              <a:rPr lang="en-US" dirty="0" smtClean="0"/>
              <a:t>). If they’d like to hear what CEI is all about through a webcast, they can visit </a:t>
            </a:r>
            <a:r>
              <a:rPr lang="en-US" u="sng" dirty="0" smtClean="0">
                <a:hlinkClick r:id="rId5"/>
              </a:rPr>
              <a:t>http://www.sap.com/demos/richmedia/media/influence-the-mid-term-product-development-of-sap-us.epx?rm_autoLaunch=true&amp;rm_isMobile=true,width=760&amp;height=588</a:t>
            </a:r>
            <a:r>
              <a:rPr lang="en-US" u="none" baseline="0" dirty="0" smtClean="0"/>
              <a:t> link available on that page.  In addition to CEI, the influence page introduces Customer Connection and Customer Advisory Councils.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48</a:t>
            </a:fld>
            <a:endParaRPr lang="en-US" dirty="0"/>
          </a:p>
        </p:txBody>
      </p:sp>
    </p:spTree>
    <p:extLst>
      <p:ext uri="{BB962C8B-B14F-4D97-AF65-F5344CB8AC3E}">
        <p14:creationId xmlns:p14="http://schemas.microsoft.com/office/powerpoint/2010/main" val="25940420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5</a:t>
            </a:fld>
            <a:endParaRPr lang="en-US" dirty="0"/>
          </a:p>
        </p:txBody>
      </p:sp>
    </p:spTree>
    <p:extLst>
      <p:ext uri="{BB962C8B-B14F-4D97-AF65-F5344CB8AC3E}">
        <p14:creationId xmlns:p14="http://schemas.microsoft.com/office/powerpoint/2010/main" val="958252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6</a:t>
            </a:fld>
            <a:endParaRPr lang="en-US" dirty="0"/>
          </a:p>
        </p:txBody>
      </p:sp>
    </p:spTree>
    <p:extLst>
      <p:ext uri="{BB962C8B-B14F-4D97-AF65-F5344CB8AC3E}">
        <p14:creationId xmlns:p14="http://schemas.microsoft.com/office/powerpoint/2010/main" val="2297160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7</a:t>
            </a:fld>
            <a:endParaRPr lang="en-US" dirty="0"/>
          </a:p>
        </p:txBody>
      </p:sp>
    </p:spTree>
    <p:extLst>
      <p:ext uri="{BB962C8B-B14F-4D97-AF65-F5344CB8AC3E}">
        <p14:creationId xmlns:p14="http://schemas.microsoft.com/office/powerpoint/2010/main" val="2663228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solidFill>
                  <a:srgbClr val="000000"/>
                </a:solidFill>
              </a:rPr>
              <a:pPr/>
              <a:t>8</a:t>
            </a:fld>
            <a:endParaRPr lang="en-US" dirty="0">
              <a:solidFill>
                <a:srgbClr val="000000"/>
              </a:solidFill>
            </a:endParaRPr>
          </a:p>
        </p:txBody>
      </p:sp>
      <p:sp>
        <p:nvSpPr>
          <p:cNvPr id="9" name="Slide Image Placeholder 8"/>
          <p:cNvSpPr>
            <a:spLocks noGrp="1" noRot="1" noChangeAspect="1"/>
          </p:cNvSpPr>
          <p:nvPr>
            <p:ph type="sldImg"/>
          </p:nvPr>
        </p:nvSpPr>
        <p:spPr>
          <a:xfrm>
            <a:off x="287338" y="661988"/>
            <a:ext cx="6223000" cy="3500437"/>
          </a:xfrm>
        </p:spPr>
      </p:sp>
      <p:sp>
        <p:nvSpPr>
          <p:cNvPr id="10" name="Notes Placeholder 9"/>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989423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9</a:t>
            </a:fld>
            <a:endParaRPr lang="en-US" dirty="0"/>
          </a:p>
        </p:txBody>
      </p:sp>
    </p:spTree>
    <p:extLst>
      <p:ext uri="{BB962C8B-B14F-4D97-AF65-F5344CB8AC3E}">
        <p14:creationId xmlns:p14="http://schemas.microsoft.com/office/powerpoint/2010/main" val="3724643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global12.sap.com/corporate-en/legal/copyright/index.epx"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hyperlink" Target="http://global.sap.com/corporate-de/legal/copyright/index.epx"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Roadmap_Title_Slide_v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5175" cy="6859588"/>
          </a:xfrm>
          <a:prstGeom prst="rect">
            <a:avLst/>
          </a:prstGeom>
        </p:spPr>
      </p:pic>
      <p:sp>
        <p:nvSpPr>
          <p:cNvPr id="3" name="Rectangle 2"/>
          <p:cNvSpPr/>
          <p:nvPr userDrawn="1"/>
        </p:nvSpPr>
        <p:spPr bwMode="gray">
          <a:xfrm>
            <a:off x="324001" y="0"/>
            <a:ext cx="11545200" cy="2143623"/>
          </a:xfrm>
          <a:prstGeom prst="rect">
            <a:avLst/>
          </a:prstGeom>
          <a:solidFill>
            <a:schemeClr val="bg1">
              <a:alpha val="75000"/>
            </a:schemeClr>
          </a:solidFill>
          <a:ln w="6350" algn="ctr">
            <a:noFill/>
            <a:miter lim="800000"/>
            <a:headEnd/>
            <a:tailEnd/>
          </a:ln>
        </p:spPr>
        <p:txBody>
          <a:bodyPr lIns="122913" tIns="98330" rIns="122913" bIns="98330" rtlCol="0" anchor="ctr"/>
          <a:lstStyle/>
          <a:p>
            <a:pPr algn="ctr" defTabSz="1248796" fontAlgn="base">
              <a:spcBef>
                <a:spcPct val="50000"/>
              </a:spcBef>
              <a:spcAft>
                <a:spcPct val="0"/>
              </a:spcAft>
              <a:buClr>
                <a:srgbClr val="F0AB00"/>
              </a:buClr>
              <a:buSzPct val="80000"/>
            </a:pPr>
            <a:endParaRPr lang="en-US" sz="2500" kern="0" dirty="0" smtClean="0">
              <a:solidFill>
                <a:srgbClr val="000000"/>
              </a:solidFill>
              <a:ea typeface="Arial Unicode MS" pitchFamily="34" charset="-128"/>
              <a:cs typeface="Arial Unicode MS" pitchFamily="34" charset="-128"/>
            </a:endParaRPr>
          </a:p>
        </p:txBody>
      </p:sp>
      <p:sp>
        <p:nvSpPr>
          <p:cNvPr id="5" name="Rectangle 4"/>
          <p:cNvSpPr/>
          <p:nvPr userDrawn="1"/>
        </p:nvSpPr>
        <p:spPr bwMode="gray">
          <a:xfrm>
            <a:off x="324003" y="0"/>
            <a:ext cx="11545199" cy="162038"/>
          </a:xfrm>
          <a:prstGeom prst="rect">
            <a:avLst/>
          </a:prstGeom>
          <a:solidFill>
            <a:schemeClr val="accent1"/>
          </a:solidFill>
          <a:ln w="9525" algn="ctr">
            <a:noFill/>
            <a:miter lim="800000"/>
            <a:headEnd/>
            <a:tailEnd/>
          </a:ln>
        </p:spPr>
        <p:txBody>
          <a:bodyPr lIns="122913" tIns="98330" rIns="122913" bIns="98330" rtlCol="0" anchor="ctr"/>
          <a:lstStyle/>
          <a:p>
            <a:pPr algn="ctr" defTabSz="1248796" fontAlgn="base">
              <a:spcBef>
                <a:spcPct val="50000"/>
              </a:spcBef>
              <a:spcAft>
                <a:spcPct val="0"/>
              </a:spcAft>
              <a:buClr>
                <a:srgbClr val="F0AB00"/>
              </a:buClr>
              <a:buSzPct val="80000"/>
            </a:pPr>
            <a:endParaRPr lang="en-US" sz="2200" kern="0" dirty="0" smtClean="0">
              <a:solidFill>
                <a:srgbClr val="000000"/>
              </a:solidFill>
              <a:ea typeface="Arial Unicode MS" pitchFamily="34" charset="-128"/>
              <a:cs typeface="Arial Unicode MS" pitchFamily="34" charset="-128"/>
            </a:endParaRPr>
          </a:p>
        </p:txBody>
      </p:sp>
      <p:sp>
        <p:nvSpPr>
          <p:cNvPr id="8" name="Rectangle 7"/>
          <p:cNvSpPr/>
          <p:nvPr userDrawn="1"/>
        </p:nvSpPr>
        <p:spPr bwMode="gray">
          <a:xfrm>
            <a:off x="324002" y="162039"/>
            <a:ext cx="11545198" cy="1979492"/>
          </a:xfrm>
          <a:prstGeom prst="rect">
            <a:avLst/>
          </a:prstGeom>
          <a:solidFill>
            <a:schemeClr val="bg1">
              <a:alpha val="85000"/>
            </a:scheme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2500" kern="0" dirty="0" smtClean="0">
              <a:solidFill>
                <a:srgbClr val="000000"/>
              </a:solidFill>
              <a:ea typeface="Arial Unicode MS" pitchFamily="34" charset="-128"/>
              <a:cs typeface="Arial Unicode MS" pitchFamily="34" charset="-128"/>
            </a:endParaRPr>
          </a:p>
        </p:txBody>
      </p:sp>
      <p:pic>
        <p:nvPicPr>
          <p:cNvPr id="7" name="Picture 6" descr="SAP_grad_R_pref.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269" y="5921866"/>
            <a:ext cx="1222923" cy="605506"/>
          </a:xfrm>
          <a:prstGeom prst="rect">
            <a:avLst/>
          </a:prstGeom>
        </p:spPr>
      </p:pic>
      <p:sp>
        <p:nvSpPr>
          <p:cNvPr id="22" name="Text Placeholder 21"/>
          <p:cNvSpPr>
            <a:spLocks noGrp="1"/>
          </p:cNvSpPr>
          <p:nvPr>
            <p:ph type="body" sz="quarter" idx="11" hasCustomPrompt="1"/>
          </p:nvPr>
        </p:nvSpPr>
        <p:spPr>
          <a:xfrm>
            <a:off x="481419" y="322913"/>
            <a:ext cx="11235464" cy="1033173"/>
          </a:xfrm>
          <a:prstGeom prst="rect">
            <a:avLst/>
          </a:prstGeom>
        </p:spPr>
        <p:txBody>
          <a:bodyPr anchor="ctr"/>
          <a:lstStyle>
            <a:lvl1pPr>
              <a:lnSpc>
                <a:spcPct val="100000"/>
              </a:lnSpc>
              <a:spcBef>
                <a:spcPts val="0"/>
              </a:spcBef>
              <a:defRPr sz="2800" baseline="0"/>
            </a:lvl1pPr>
          </a:lstStyle>
          <a:p>
            <a:pPr lvl="0"/>
            <a:r>
              <a:rPr lang="en-US" dirty="0" smtClean="0"/>
              <a:t>SAP Product Road Map</a:t>
            </a:r>
          </a:p>
          <a:p>
            <a:pPr lvl="0"/>
            <a:r>
              <a:rPr lang="en-US" dirty="0" smtClean="0"/>
              <a:t>&lt;Product Name&gt;</a:t>
            </a:r>
          </a:p>
        </p:txBody>
      </p:sp>
      <p:sp>
        <p:nvSpPr>
          <p:cNvPr id="11" name="Subtitle 2"/>
          <p:cNvSpPr>
            <a:spLocks noGrp="1"/>
          </p:cNvSpPr>
          <p:nvPr>
            <p:ph type="subTitle" idx="1" hasCustomPrompt="1"/>
          </p:nvPr>
        </p:nvSpPr>
        <p:spPr bwMode="gray">
          <a:xfrm>
            <a:off x="467878" y="1500567"/>
            <a:ext cx="11254270" cy="584910"/>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baseline="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smtClean="0"/>
              <a:t/>
            </a:r>
            <a:br>
              <a:rPr lang="en-US" dirty="0" smtClean="0"/>
            </a:br>
            <a:r>
              <a:rPr lang="en-US" dirty="0" smtClean="0"/>
              <a:t>Revision date: YYYY.MM.DD</a:t>
            </a:r>
          </a:p>
        </p:txBody>
      </p:sp>
      <p:sp>
        <p:nvSpPr>
          <p:cNvPr id="9" name="TextBox 8"/>
          <p:cNvSpPr txBox="1"/>
          <p:nvPr userDrawn="1"/>
        </p:nvSpPr>
        <p:spPr>
          <a:xfrm>
            <a:off x="9094703" y="6573979"/>
            <a:ext cx="2855934" cy="169277"/>
          </a:xfrm>
          <a:prstGeom prst="rect">
            <a:avLst/>
          </a:prstGeom>
          <a:noFill/>
        </p:spPr>
        <p:txBody>
          <a:bodyPr wrap="square" lIns="0" tIns="0" rIns="0" bIns="0" rtlCol="0">
            <a:spAutoFit/>
          </a:bodyPr>
          <a:lstStyle/>
          <a:p>
            <a:pPr algn="r" fontAlgn="base">
              <a:spcBef>
                <a:spcPts val="600"/>
              </a:spcBef>
              <a:spcAft>
                <a:spcPct val="0"/>
              </a:spcAft>
              <a:buClr>
                <a:srgbClr val="F0AB00"/>
              </a:buClr>
              <a:buSzPct val="80000"/>
            </a:pPr>
            <a:r>
              <a:rPr lang="en-US" sz="1100" kern="0" dirty="0">
                <a:solidFill>
                  <a:schemeClr val="bg1">
                    <a:lumMod val="65000"/>
                  </a:schemeClr>
                </a:solidFill>
                <a:ea typeface="Arial Unicode MS" pitchFamily="34" charset="-128"/>
                <a:cs typeface="Arial Unicode MS" pitchFamily="34" charset="-128"/>
              </a:rPr>
              <a:t>Template Revision: </a:t>
            </a:r>
            <a:r>
              <a:rPr lang="en-US" sz="1100" kern="0" dirty="0" smtClean="0">
                <a:solidFill>
                  <a:schemeClr val="bg1">
                    <a:lumMod val="65000"/>
                  </a:schemeClr>
                </a:solidFill>
                <a:ea typeface="Arial Unicode MS" pitchFamily="34" charset="-128"/>
                <a:cs typeface="Arial Unicode MS" pitchFamily="34" charset="-128"/>
              </a:rPr>
              <a:t>20160104 v4.1</a:t>
            </a:r>
            <a:endParaRPr lang="en-US" sz="1100" kern="0" dirty="0">
              <a:solidFill>
                <a:schemeClr val="bg1">
                  <a:lumMod val="65000"/>
                </a:schemeClr>
              </a:solidFill>
              <a:ea typeface="Arial Unicode MS" pitchFamily="34" charset="-128"/>
              <a:cs typeface="Arial Unicode MS" pitchFamily="34" charset="-128"/>
            </a:endParaRPr>
          </a:p>
        </p:txBody>
      </p:sp>
    </p:spTree>
    <p:extLst>
      <p:ext uri="{BB962C8B-B14F-4D97-AF65-F5344CB8AC3E}">
        <p14:creationId xmlns:p14="http://schemas.microsoft.com/office/powerpoint/2010/main" val="197664042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oadmap_Title_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oadmap_Title_and_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1078"/>
            <a:ext cx="11545200" cy="4392043"/>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oadmap_Title_and_Text-Arr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1078"/>
            <a:ext cx="11545200" cy="4392043"/>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448793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Roadmap_Product_Overview_3Groups">
    <p:spTree>
      <p:nvGrpSpPr>
        <p:cNvPr id="1" name=""/>
        <p:cNvGrpSpPr/>
        <p:nvPr/>
      </p:nvGrpSpPr>
      <p:grpSpPr>
        <a:xfrm>
          <a:off x="0" y="0"/>
          <a:ext cx="0" cy="0"/>
          <a:chOff x="0" y="0"/>
          <a:chExt cx="0" cy="0"/>
        </a:xfrm>
      </p:grpSpPr>
      <p:sp>
        <p:nvSpPr>
          <p:cNvPr id="18" name="Title 1"/>
          <p:cNvSpPr>
            <a:spLocks noGrp="1"/>
          </p:cNvSpPr>
          <p:nvPr>
            <p:ph type="title" hasCustomPrompt="1"/>
          </p:nvPr>
        </p:nvSpPr>
        <p:spPr>
          <a:xfrm>
            <a:off x="323916" y="324153"/>
            <a:ext cx="11542196" cy="756350"/>
          </a:xfrm>
        </p:spPr>
        <p:txBody>
          <a:bodyPr/>
          <a:lstStyle/>
          <a:p>
            <a:r>
              <a:rPr lang="en-US" noProof="0" dirty="0" smtClean="0"/>
              <a:t>&lt;</a:t>
            </a:r>
            <a:r>
              <a:rPr lang="en-US" noProof="0" dirty="0" err="1" smtClean="0"/>
              <a:t>ProductName</a:t>
            </a:r>
            <a:r>
              <a:rPr lang="en-US" noProof="0" dirty="0" smtClean="0"/>
              <a:t>&gt;</a:t>
            </a:r>
            <a:br>
              <a:rPr lang="en-US" noProof="0" dirty="0" smtClean="0"/>
            </a:br>
            <a:r>
              <a:rPr lang="en-US" dirty="0" smtClean="0"/>
              <a:t>Product road map overview – key themes and capabilities</a:t>
            </a:r>
            <a:endParaRPr lang="en-US" dirty="0"/>
          </a:p>
        </p:txBody>
      </p:sp>
      <p:sp>
        <p:nvSpPr>
          <p:cNvPr id="22" name="TextBox 21"/>
          <p:cNvSpPr txBox="1"/>
          <p:nvPr userDrawn="1"/>
        </p:nvSpPr>
        <p:spPr>
          <a:xfrm>
            <a:off x="7428714" y="6359122"/>
            <a:ext cx="4440487" cy="180042"/>
          </a:xfrm>
          <a:prstGeom prst="rect">
            <a:avLst/>
          </a:prstGeom>
          <a:noFill/>
          <a:ln w="6350" cmpd="thickThin">
            <a:noFill/>
          </a:ln>
          <a:effectLst/>
        </p:spPr>
        <p:txBody>
          <a:bodyPr wrap="square" lIns="36000" rIns="0" rtlCol="0" anchor="ctr" anchorCtr="0">
            <a:noAutofit/>
          </a:bodyPr>
          <a:lstStyle/>
          <a:p>
            <a:pPr marL="157163" indent="-157163" algn="r" fontAlgn="base">
              <a:spcBef>
                <a:spcPct val="50000"/>
              </a:spcBef>
              <a:spcAft>
                <a:spcPct val="0"/>
              </a:spcAft>
              <a:buClr>
                <a:srgbClr val="F0AB00"/>
              </a:buClr>
              <a:buSzPct val="80000"/>
            </a:pPr>
            <a:r>
              <a:rPr lang="en-US" sz="900" b="1" kern="0" dirty="0" smtClean="0">
                <a:ea typeface="Arial Unicode MS" pitchFamily="34" charset="-128"/>
                <a:cs typeface="Arial Unicode MS" pitchFamily="34" charset="-128"/>
              </a:rPr>
              <a:t>This is the current state of planning and may be changed by SAP at any time.</a:t>
            </a:r>
          </a:p>
        </p:txBody>
      </p:sp>
      <p:sp>
        <p:nvSpPr>
          <p:cNvPr id="30" name="Rectangle 29"/>
          <p:cNvSpPr/>
          <p:nvPr userDrawn="1"/>
        </p:nvSpPr>
        <p:spPr bwMode="gray">
          <a:xfrm>
            <a:off x="338327" y="1690077"/>
            <a:ext cx="3749040" cy="450000"/>
          </a:xfrm>
          <a:prstGeom prst="rect">
            <a:avLst/>
          </a:prstGeom>
          <a:solidFill>
            <a:srgbClr val="0076CB">
              <a:lumMod val="75000"/>
            </a:srgbClr>
          </a:solidFill>
          <a:ln w="6350" algn="ctr">
            <a:noFill/>
            <a:miter lim="800000"/>
            <a:headEnd/>
            <a:tailEnd/>
          </a:ln>
        </p:spPr>
        <p:txBody>
          <a:bodyPr lIns="180000" tIns="72000" rIns="90000" bIns="72000" rtlCol="0" anchor="ctr"/>
          <a:lstStyle/>
          <a:p>
            <a:pPr marL="0" marR="0" lvl="0" indent="0" defTabSz="914400" eaLnBrk="1" fontAlgn="base" latinLnBrk="0" hangingPunct="1">
              <a:lnSpc>
                <a:spcPts val="1500"/>
              </a:lnSpc>
              <a:spcBef>
                <a:spcPts val="0"/>
              </a:spcBef>
              <a:spcAft>
                <a:spcPct val="0"/>
              </a:spcAft>
              <a:buClr>
                <a:srgbClr val="F0AB00"/>
              </a:buClr>
              <a:buSzPct val="80000"/>
              <a:buFontTx/>
              <a:buNone/>
              <a:tabLst/>
              <a:defRPr/>
            </a:pPr>
            <a:r>
              <a:rPr kumimoji="0" lang="en-US" sz="14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Today</a:t>
            </a:r>
          </a:p>
        </p:txBody>
      </p:sp>
      <p:sp>
        <p:nvSpPr>
          <p:cNvPr id="31" name="Rectangle 30"/>
          <p:cNvSpPr/>
          <p:nvPr userDrawn="1"/>
        </p:nvSpPr>
        <p:spPr bwMode="gray">
          <a:xfrm>
            <a:off x="8110728" y="1690077"/>
            <a:ext cx="3747177" cy="450000"/>
          </a:xfrm>
          <a:prstGeom prst="rect">
            <a:avLst/>
          </a:prstGeom>
          <a:solidFill>
            <a:srgbClr val="0076CB">
              <a:lumMod val="60000"/>
              <a:lumOff val="40000"/>
            </a:srgbClr>
          </a:solidFill>
          <a:ln w="6350" algn="ctr">
            <a:noFill/>
            <a:miter lim="800000"/>
            <a:headEnd/>
            <a:tailEnd/>
          </a:ln>
        </p:spPr>
        <p:txBody>
          <a:bodyPr lIns="252000" tIns="72000" rIns="90000" bIns="72000" rtlCol="0" anchor="ctr"/>
          <a:lstStyle/>
          <a:p>
            <a:pPr marL="114128" fontAlgn="base">
              <a:lnSpc>
                <a:spcPts val="1500"/>
              </a:lnSpc>
              <a:spcAft>
                <a:spcPct val="0"/>
              </a:spcAft>
              <a:buClr>
                <a:srgbClr val="F0AB00"/>
              </a:buClr>
              <a:buSzPct val="80000"/>
            </a:pPr>
            <a:r>
              <a:rPr lang="en-US" sz="1400" b="1" kern="0" dirty="0" smtClean="0">
                <a:solidFill>
                  <a:srgbClr val="FFFFFF"/>
                </a:solidFill>
                <a:ea typeface="Arial Unicode MS" pitchFamily="34" charset="-128"/>
                <a:cs typeface="Arial Unicode MS" pitchFamily="34" charset="-128"/>
              </a:rPr>
              <a:t>Future Direction</a:t>
            </a:r>
            <a:endParaRPr lang="en-US" sz="1400" b="1" kern="0" dirty="0">
              <a:solidFill>
                <a:srgbClr val="FFFFFF"/>
              </a:solidFill>
              <a:ea typeface="Arial Unicode MS" pitchFamily="34" charset="-128"/>
              <a:cs typeface="Arial Unicode MS" pitchFamily="34" charset="-128"/>
            </a:endParaRPr>
          </a:p>
        </p:txBody>
      </p:sp>
      <p:sp>
        <p:nvSpPr>
          <p:cNvPr id="32" name="Rectangle 31"/>
          <p:cNvSpPr/>
          <p:nvPr userDrawn="1"/>
        </p:nvSpPr>
        <p:spPr bwMode="gray">
          <a:xfrm>
            <a:off x="4213769" y="1700835"/>
            <a:ext cx="3749040" cy="450000"/>
          </a:xfrm>
          <a:prstGeom prst="rect">
            <a:avLst/>
          </a:prstGeom>
          <a:solidFill>
            <a:srgbClr val="0076CB"/>
          </a:solidFill>
          <a:ln w="6350" algn="ctr">
            <a:noFill/>
            <a:miter lim="800000"/>
            <a:headEnd/>
            <a:tailEnd/>
          </a:ln>
        </p:spPr>
        <p:txBody>
          <a:bodyPr lIns="252000" tIns="72000" rIns="90000" bIns="72000" rtlCol="0" anchor="ctr"/>
          <a:lstStyle/>
          <a:p>
            <a:pPr marL="0" marR="0" lvl="0" indent="0" algn="l" defTabSz="914400" rtl="0" eaLnBrk="1" fontAlgn="base" latinLnBrk="0" hangingPunct="1">
              <a:lnSpc>
                <a:spcPts val="1500"/>
              </a:lnSpc>
              <a:spcBef>
                <a:spcPts val="0"/>
              </a:spcBef>
              <a:spcAft>
                <a:spcPct val="0"/>
              </a:spcAft>
              <a:buClr>
                <a:srgbClr val="F0AB00"/>
              </a:buClr>
              <a:buSzPct val="80000"/>
              <a:buFontTx/>
              <a:buNone/>
              <a:tabLst/>
              <a:defRPr/>
            </a:pPr>
            <a:r>
              <a:rPr kumimoji="0" lang="en-US" sz="14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Innovations</a:t>
            </a:r>
          </a:p>
        </p:txBody>
      </p:sp>
      <p:sp>
        <p:nvSpPr>
          <p:cNvPr id="33" name="Oval 121"/>
          <p:cNvSpPr>
            <a:spLocks noChangeArrowheads="1"/>
          </p:cNvSpPr>
          <p:nvPr userDrawn="1">
            <p:custDataLst>
              <p:tags r:id="rId1"/>
            </p:custDataLst>
          </p:nvPr>
        </p:nvSpPr>
        <p:spPr bwMode="gray">
          <a:xfrm rot="5400000">
            <a:off x="3871253" y="1789077"/>
            <a:ext cx="720000" cy="252000"/>
          </a:xfrm>
          <a:prstGeom prst="triangle">
            <a:avLst/>
          </a:prstGeom>
          <a:solidFill>
            <a:srgbClr val="0076CB">
              <a:lumMod val="50000"/>
            </a:srgbClr>
          </a:solidFill>
          <a:ln w="57150">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ct val="25000"/>
              </a:spcBef>
              <a:spcAft>
                <a:spcPts val="0"/>
              </a:spcAft>
              <a:buClr>
                <a:srgbClr val="0076CB"/>
              </a:buClr>
              <a:buSzPct val="85000"/>
              <a:buFontTx/>
              <a:buNone/>
              <a:tabLst/>
              <a:defRPr/>
            </a:pPr>
            <a:endParaRPr kumimoji="0" lang="en-US" sz="1600" b="1" i="0" u="none" strike="noStrike" kern="0" cap="none" spc="0" normalizeH="0" baseline="0" noProof="0" dirty="0" smtClean="0">
              <a:ln>
                <a:noFill/>
              </a:ln>
              <a:solidFill>
                <a:srgbClr val="0076CB"/>
              </a:solidFill>
              <a:effectLst/>
              <a:uLnTx/>
              <a:uFillTx/>
            </a:endParaRPr>
          </a:p>
        </p:txBody>
      </p:sp>
      <p:sp>
        <p:nvSpPr>
          <p:cNvPr id="34" name="Oval 121"/>
          <p:cNvSpPr>
            <a:spLocks noChangeArrowheads="1"/>
          </p:cNvSpPr>
          <p:nvPr userDrawn="1">
            <p:custDataLst>
              <p:tags r:id="rId2"/>
            </p:custDataLst>
          </p:nvPr>
        </p:nvSpPr>
        <p:spPr bwMode="gray">
          <a:xfrm rot="5400000">
            <a:off x="7757453" y="1789077"/>
            <a:ext cx="720000" cy="252000"/>
          </a:xfrm>
          <a:prstGeom prst="triangle">
            <a:avLst/>
          </a:prstGeom>
          <a:solidFill>
            <a:srgbClr val="0076CB">
              <a:lumMod val="50000"/>
            </a:srgbClr>
          </a:solidFill>
          <a:ln w="57150">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ct val="25000"/>
              </a:spcBef>
              <a:spcAft>
                <a:spcPts val="0"/>
              </a:spcAft>
              <a:buClr>
                <a:srgbClr val="0076CB"/>
              </a:buClr>
              <a:buSzPct val="85000"/>
              <a:buFontTx/>
              <a:buNone/>
              <a:tabLst/>
              <a:defRPr/>
            </a:pPr>
            <a:endParaRPr kumimoji="0" lang="en-US" sz="1600" b="1" i="0" u="none" strike="noStrike" kern="0" cap="none" spc="0" normalizeH="0" baseline="0" noProof="0" dirty="0" smtClean="0">
              <a:ln>
                <a:noFill/>
              </a:ln>
              <a:solidFill>
                <a:srgbClr val="0076CB"/>
              </a:solidFill>
              <a:effectLst/>
              <a:uLnTx/>
              <a:uFillTx/>
            </a:endParaRPr>
          </a:p>
        </p:txBody>
      </p:sp>
      <p:sp>
        <p:nvSpPr>
          <p:cNvPr id="36" name="Content Placeholder 5"/>
          <p:cNvSpPr>
            <a:spLocks noGrp="1"/>
          </p:cNvSpPr>
          <p:nvPr>
            <p:ph sz="quarter" idx="16" hasCustomPrompt="1"/>
          </p:nvPr>
        </p:nvSpPr>
        <p:spPr>
          <a:xfrm>
            <a:off x="349285" y="6225824"/>
            <a:ext cx="3749040" cy="246945"/>
          </a:xfrm>
          <a:noFill/>
          <a:ln w="9525">
            <a:noFill/>
            <a:round/>
            <a:headEnd/>
            <a:tailEnd/>
          </a:ln>
        </p:spPr>
        <p:txBody>
          <a:bodyPr vert="horz" lIns="0" tIns="0" rIns="0" bIns="0" rtlCol="0" anchor="t" anchorCtr="0">
            <a:noAutofit/>
          </a:bodyPr>
          <a:lstStyle>
            <a:lvl1pPr marL="0" algn="ctr" defTabSz="914400" rtl="0" eaLnBrk="1" latinLnBrk="0" hangingPunct="1">
              <a:defRPr lang="en-US" sz="1200" b="0"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lvl="0"/>
            <a:r>
              <a:rPr lang="en-US" dirty="0" smtClean="0"/>
              <a:t>(Release &lt;#.#&gt;) or (&lt;Date&gt;)</a:t>
            </a:r>
            <a:endParaRPr lang="en-US" dirty="0"/>
          </a:p>
        </p:txBody>
      </p:sp>
      <p:sp>
        <p:nvSpPr>
          <p:cNvPr id="20" name="Text Placeholder 2"/>
          <p:cNvSpPr>
            <a:spLocks noGrp="1"/>
          </p:cNvSpPr>
          <p:nvPr>
            <p:ph type="body" sz="quarter" idx="21"/>
          </p:nvPr>
        </p:nvSpPr>
        <p:spPr>
          <a:xfrm>
            <a:off x="338138"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
        <p:nvSpPr>
          <p:cNvPr id="13" name="Text Placeholder 2"/>
          <p:cNvSpPr>
            <a:spLocks noGrp="1"/>
          </p:cNvSpPr>
          <p:nvPr>
            <p:ph type="body" sz="quarter" idx="22"/>
          </p:nvPr>
        </p:nvSpPr>
        <p:spPr>
          <a:xfrm>
            <a:off x="4204720"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
        <p:nvSpPr>
          <p:cNvPr id="14" name="Text Placeholder 2"/>
          <p:cNvSpPr>
            <a:spLocks noGrp="1"/>
          </p:cNvSpPr>
          <p:nvPr>
            <p:ph type="body" sz="quarter" idx="23"/>
          </p:nvPr>
        </p:nvSpPr>
        <p:spPr>
          <a:xfrm>
            <a:off x="8082686"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Tree>
    <p:extLst>
      <p:ext uri="{BB962C8B-B14F-4D97-AF65-F5344CB8AC3E}">
        <p14:creationId xmlns:p14="http://schemas.microsoft.com/office/powerpoint/2010/main" val="3702711998"/>
      </p:ext>
    </p:extLst>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Roadmap_Today_Product_Overview_3Groups">
    <p:spTree>
      <p:nvGrpSpPr>
        <p:cNvPr id="1" name=""/>
        <p:cNvGrpSpPr/>
        <p:nvPr/>
      </p:nvGrpSpPr>
      <p:grpSpPr>
        <a:xfrm>
          <a:off x="0" y="0"/>
          <a:ext cx="0" cy="0"/>
          <a:chOff x="0" y="0"/>
          <a:chExt cx="0" cy="0"/>
        </a:xfrm>
      </p:grpSpPr>
      <p:sp>
        <p:nvSpPr>
          <p:cNvPr id="17" name="Title 1"/>
          <p:cNvSpPr>
            <a:spLocks noGrp="1"/>
          </p:cNvSpPr>
          <p:nvPr>
            <p:ph type="title" hasCustomPrompt="1"/>
          </p:nvPr>
        </p:nvSpPr>
        <p:spPr>
          <a:xfrm>
            <a:off x="323916" y="324153"/>
            <a:ext cx="11542196" cy="756350"/>
          </a:xfrm>
        </p:spPr>
        <p:txBody>
          <a:bodyPr/>
          <a:lstStyle>
            <a:lvl1pPr>
              <a:defRPr sz="2800"/>
            </a:lvl1pPr>
          </a:lstStyle>
          <a:p>
            <a:r>
              <a:rPr lang="en-US" noProof="0" dirty="0" smtClean="0"/>
              <a:t>&lt;</a:t>
            </a:r>
            <a:r>
              <a:rPr lang="en-US" noProof="0" dirty="0" err="1" smtClean="0"/>
              <a:t>ProductName</a:t>
            </a:r>
            <a:r>
              <a:rPr lang="en-US" noProof="0" dirty="0" smtClean="0"/>
              <a:t>&gt;</a:t>
            </a:r>
            <a:br>
              <a:rPr lang="en-US" noProof="0" dirty="0" smtClean="0"/>
            </a:br>
            <a:r>
              <a:rPr lang="en-US" dirty="0" smtClean="0"/>
              <a:t>Product road map overview – key themes and capabilities</a:t>
            </a:r>
            <a:endParaRPr lang="en-US" dirty="0"/>
          </a:p>
        </p:txBody>
      </p:sp>
      <p:sp>
        <p:nvSpPr>
          <p:cNvPr id="18" name="TextBox 17"/>
          <p:cNvSpPr txBox="1"/>
          <p:nvPr userDrawn="1"/>
        </p:nvSpPr>
        <p:spPr>
          <a:xfrm>
            <a:off x="7428714" y="6359122"/>
            <a:ext cx="4440487" cy="180042"/>
          </a:xfrm>
          <a:prstGeom prst="rect">
            <a:avLst/>
          </a:prstGeom>
          <a:noFill/>
          <a:ln w="6350" cmpd="thickThin">
            <a:noFill/>
          </a:ln>
          <a:effectLst/>
        </p:spPr>
        <p:txBody>
          <a:bodyPr wrap="square" lIns="36000" rIns="0" rtlCol="0" anchor="ctr" anchorCtr="0">
            <a:noAutofit/>
          </a:bodyPr>
          <a:lstStyle/>
          <a:p>
            <a:pPr marL="157163" indent="-157163" algn="r" fontAlgn="base">
              <a:spcBef>
                <a:spcPct val="50000"/>
              </a:spcBef>
              <a:spcAft>
                <a:spcPct val="0"/>
              </a:spcAft>
              <a:buClr>
                <a:srgbClr val="F0AB00"/>
              </a:buClr>
              <a:buSzPct val="80000"/>
            </a:pPr>
            <a:r>
              <a:rPr lang="en-US" sz="900" b="1" kern="0" dirty="0" smtClean="0">
                <a:ea typeface="Arial Unicode MS" pitchFamily="34" charset="-128"/>
                <a:cs typeface="Arial Unicode MS" pitchFamily="34" charset="-128"/>
              </a:rPr>
              <a:t>This is the current state of planning and may be changed by SAP at any time.</a:t>
            </a:r>
          </a:p>
        </p:txBody>
      </p:sp>
      <p:sp>
        <p:nvSpPr>
          <p:cNvPr id="30" name="Content Placeholder 5"/>
          <p:cNvSpPr>
            <a:spLocks noGrp="1"/>
          </p:cNvSpPr>
          <p:nvPr>
            <p:ph sz="quarter" idx="16" hasCustomPrompt="1"/>
          </p:nvPr>
        </p:nvSpPr>
        <p:spPr>
          <a:xfrm>
            <a:off x="349285" y="6225824"/>
            <a:ext cx="3749040" cy="246945"/>
          </a:xfrm>
          <a:noFill/>
          <a:ln w="9525">
            <a:noFill/>
            <a:round/>
            <a:headEnd/>
            <a:tailEnd/>
          </a:ln>
        </p:spPr>
        <p:txBody>
          <a:bodyPr vert="horz" lIns="0" tIns="0" rIns="0" bIns="0" rtlCol="0" anchor="t" anchorCtr="0">
            <a:noAutofit/>
          </a:bodyPr>
          <a:lstStyle>
            <a:lvl1pPr marL="0" algn="ctr" defTabSz="914400" rtl="0" eaLnBrk="1" latinLnBrk="0" hangingPunct="1">
              <a:defRPr lang="en-US" sz="1200" b="0"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lvl="0"/>
            <a:r>
              <a:rPr lang="en-US" dirty="0" smtClean="0"/>
              <a:t>(Release &lt;#.#&gt;) or (&lt;Date&gt;)</a:t>
            </a:r>
            <a:endParaRPr lang="en-US" dirty="0"/>
          </a:p>
        </p:txBody>
      </p:sp>
      <p:sp>
        <p:nvSpPr>
          <p:cNvPr id="32" name="Rectangle 31"/>
          <p:cNvSpPr/>
          <p:nvPr userDrawn="1"/>
        </p:nvSpPr>
        <p:spPr bwMode="gray">
          <a:xfrm>
            <a:off x="338327" y="1690077"/>
            <a:ext cx="3749040" cy="450000"/>
          </a:xfrm>
          <a:prstGeom prst="rect">
            <a:avLst/>
          </a:prstGeom>
          <a:solidFill>
            <a:srgbClr val="0076CB">
              <a:lumMod val="75000"/>
            </a:srgbClr>
          </a:solidFill>
          <a:ln w="6350" algn="ctr">
            <a:noFill/>
            <a:miter lim="800000"/>
            <a:headEnd/>
            <a:tailEnd/>
          </a:ln>
        </p:spPr>
        <p:txBody>
          <a:bodyPr lIns="180000" tIns="72000" rIns="90000" bIns="72000" rtlCol="0" anchor="ctr"/>
          <a:lstStyle/>
          <a:p>
            <a:pPr marL="0" marR="0" lvl="0" indent="0" defTabSz="914400" eaLnBrk="1" fontAlgn="base" latinLnBrk="0" hangingPunct="1">
              <a:lnSpc>
                <a:spcPts val="1500"/>
              </a:lnSpc>
              <a:spcBef>
                <a:spcPts val="0"/>
              </a:spcBef>
              <a:spcAft>
                <a:spcPct val="0"/>
              </a:spcAft>
              <a:buClr>
                <a:srgbClr val="F0AB00"/>
              </a:buClr>
              <a:buSzPct val="80000"/>
              <a:buFontTx/>
              <a:buNone/>
              <a:tabLst/>
              <a:defRPr/>
            </a:pPr>
            <a:r>
              <a:rPr kumimoji="0" lang="en-US" sz="14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Today</a:t>
            </a:r>
          </a:p>
        </p:txBody>
      </p:sp>
      <p:sp>
        <p:nvSpPr>
          <p:cNvPr id="33" name="Rectangle 32"/>
          <p:cNvSpPr/>
          <p:nvPr userDrawn="1"/>
        </p:nvSpPr>
        <p:spPr bwMode="gray">
          <a:xfrm>
            <a:off x="8110728" y="1690077"/>
            <a:ext cx="3747177" cy="450000"/>
          </a:xfrm>
          <a:prstGeom prst="rect">
            <a:avLst/>
          </a:prstGeom>
          <a:solidFill>
            <a:schemeClr val="bg2"/>
          </a:solidFill>
          <a:ln w="6350" algn="ctr">
            <a:noFill/>
            <a:miter lim="800000"/>
            <a:headEnd/>
            <a:tailEnd/>
          </a:ln>
        </p:spPr>
        <p:txBody>
          <a:bodyPr lIns="252000" tIns="72000" rIns="90000" bIns="72000" rtlCol="0" anchor="ctr"/>
          <a:lstStyle/>
          <a:p>
            <a:pPr marL="114128" fontAlgn="base">
              <a:lnSpc>
                <a:spcPts val="1500"/>
              </a:lnSpc>
              <a:spcAft>
                <a:spcPct val="0"/>
              </a:spcAft>
              <a:buClr>
                <a:srgbClr val="F0AB00"/>
              </a:buClr>
              <a:buSzPct val="80000"/>
            </a:pPr>
            <a:r>
              <a:rPr lang="en-US" sz="1400" b="1" kern="0" dirty="0" smtClean="0">
                <a:solidFill>
                  <a:srgbClr val="FFFFFF"/>
                </a:solidFill>
                <a:ea typeface="Arial Unicode MS" pitchFamily="34" charset="-128"/>
                <a:cs typeface="Arial Unicode MS" pitchFamily="34" charset="-128"/>
              </a:rPr>
              <a:t>Future Direction</a:t>
            </a:r>
            <a:endParaRPr lang="en-US" sz="1400" b="1" kern="0" dirty="0">
              <a:solidFill>
                <a:srgbClr val="FFFFFF"/>
              </a:solidFill>
              <a:ea typeface="Arial Unicode MS" pitchFamily="34" charset="-128"/>
              <a:cs typeface="Arial Unicode MS" pitchFamily="34" charset="-128"/>
            </a:endParaRPr>
          </a:p>
        </p:txBody>
      </p:sp>
      <p:sp>
        <p:nvSpPr>
          <p:cNvPr id="34" name="Rectangle 33"/>
          <p:cNvSpPr/>
          <p:nvPr userDrawn="1"/>
        </p:nvSpPr>
        <p:spPr bwMode="gray">
          <a:xfrm>
            <a:off x="4213769" y="1700835"/>
            <a:ext cx="3749040" cy="450000"/>
          </a:xfrm>
          <a:prstGeom prst="rect">
            <a:avLst/>
          </a:prstGeom>
          <a:solidFill>
            <a:schemeClr val="bg2"/>
          </a:solidFill>
          <a:ln w="6350" algn="ctr">
            <a:noFill/>
            <a:miter lim="800000"/>
            <a:headEnd/>
            <a:tailEnd/>
          </a:ln>
        </p:spPr>
        <p:txBody>
          <a:bodyPr lIns="252000" tIns="72000" rIns="90000" bIns="72000" rtlCol="0" anchor="ctr"/>
          <a:lstStyle/>
          <a:p>
            <a:pPr marL="0" marR="0" lvl="0" indent="0" algn="l" defTabSz="914400" rtl="0" eaLnBrk="1" fontAlgn="base" latinLnBrk="0" hangingPunct="1">
              <a:lnSpc>
                <a:spcPts val="1500"/>
              </a:lnSpc>
              <a:spcBef>
                <a:spcPts val="0"/>
              </a:spcBef>
              <a:spcAft>
                <a:spcPct val="0"/>
              </a:spcAft>
              <a:buClr>
                <a:srgbClr val="F0AB00"/>
              </a:buClr>
              <a:buSzPct val="80000"/>
              <a:buFontTx/>
              <a:buNone/>
              <a:tabLst/>
              <a:defRPr/>
            </a:pPr>
            <a:r>
              <a:rPr kumimoji="0" lang="en-US" sz="14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Innovations</a:t>
            </a:r>
          </a:p>
        </p:txBody>
      </p:sp>
      <p:sp>
        <p:nvSpPr>
          <p:cNvPr id="35" name="Oval 121"/>
          <p:cNvSpPr>
            <a:spLocks noChangeArrowheads="1"/>
          </p:cNvSpPr>
          <p:nvPr userDrawn="1">
            <p:custDataLst>
              <p:tags r:id="rId1"/>
            </p:custDataLst>
          </p:nvPr>
        </p:nvSpPr>
        <p:spPr bwMode="gray">
          <a:xfrm rot="5400000">
            <a:off x="3871253" y="1789077"/>
            <a:ext cx="720000" cy="252000"/>
          </a:xfrm>
          <a:prstGeom prst="triangle">
            <a:avLst/>
          </a:prstGeom>
          <a:solidFill>
            <a:schemeClr val="bg2"/>
          </a:solidFill>
          <a:ln w="57150">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ct val="25000"/>
              </a:spcBef>
              <a:spcAft>
                <a:spcPts val="0"/>
              </a:spcAft>
              <a:buClr>
                <a:srgbClr val="0076CB"/>
              </a:buClr>
              <a:buSzPct val="85000"/>
              <a:buFontTx/>
              <a:buNone/>
              <a:tabLst/>
              <a:defRPr/>
            </a:pPr>
            <a:endParaRPr kumimoji="0" lang="en-US" sz="1600" b="1" i="0" u="none" strike="noStrike" kern="0" cap="none" spc="0" normalizeH="0" baseline="0" noProof="0" dirty="0" smtClean="0">
              <a:ln>
                <a:noFill/>
              </a:ln>
              <a:solidFill>
                <a:srgbClr val="0076CB"/>
              </a:solidFill>
              <a:effectLst/>
              <a:uLnTx/>
              <a:uFillTx/>
            </a:endParaRPr>
          </a:p>
        </p:txBody>
      </p:sp>
      <p:sp>
        <p:nvSpPr>
          <p:cNvPr id="36" name="Oval 121"/>
          <p:cNvSpPr>
            <a:spLocks noChangeArrowheads="1"/>
          </p:cNvSpPr>
          <p:nvPr userDrawn="1">
            <p:custDataLst>
              <p:tags r:id="rId2"/>
            </p:custDataLst>
          </p:nvPr>
        </p:nvSpPr>
        <p:spPr bwMode="gray">
          <a:xfrm rot="5400000">
            <a:off x="7757453" y="1789077"/>
            <a:ext cx="720000" cy="252000"/>
          </a:xfrm>
          <a:prstGeom prst="triangle">
            <a:avLst/>
          </a:prstGeom>
          <a:solidFill>
            <a:schemeClr val="bg2"/>
          </a:solidFill>
          <a:ln w="57150">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ct val="25000"/>
              </a:spcBef>
              <a:spcAft>
                <a:spcPts val="0"/>
              </a:spcAft>
              <a:buClr>
                <a:srgbClr val="0076CB"/>
              </a:buClr>
              <a:buSzPct val="85000"/>
              <a:buFontTx/>
              <a:buNone/>
              <a:tabLst/>
              <a:defRPr/>
            </a:pPr>
            <a:endParaRPr kumimoji="0" lang="en-US" sz="1600" b="1" i="0" u="none" strike="noStrike" kern="0" cap="none" spc="0" normalizeH="0" baseline="0" noProof="0" dirty="0" smtClean="0">
              <a:ln>
                <a:noFill/>
              </a:ln>
              <a:solidFill>
                <a:srgbClr val="0076CB"/>
              </a:solidFill>
              <a:effectLst/>
              <a:uLnTx/>
              <a:uFillTx/>
            </a:endParaRPr>
          </a:p>
        </p:txBody>
      </p:sp>
      <p:sp>
        <p:nvSpPr>
          <p:cNvPr id="16" name="Text Placeholder 2"/>
          <p:cNvSpPr>
            <a:spLocks noGrp="1"/>
          </p:cNvSpPr>
          <p:nvPr>
            <p:ph type="body" sz="quarter" idx="21"/>
          </p:nvPr>
        </p:nvSpPr>
        <p:spPr>
          <a:xfrm>
            <a:off x="338138"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
        <p:nvSpPr>
          <p:cNvPr id="19" name="Text Placeholder 2"/>
          <p:cNvSpPr>
            <a:spLocks noGrp="1"/>
          </p:cNvSpPr>
          <p:nvPr>
            <p:ph type="body" sz="quarter" idx="22"/>
          </p:nvPr>
        </p:nvSpPr>
        <p:spPr>
          <a:xfrm>
            <a:off x="4204720"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
        <p:nvSpPr>
          <p:cNvPr id="20" name="Text Placeholder 2"/>
          <p:cNvSpPr>
            <a:spLocks noGrp="1"/>
          </p:cNvSpPr>
          <p:nvPr>
            <p:ph type="body" sz="quarter" idx="23"/>
          </p:nvPr>
        </p:nvSpPr>
        <p:spPr>
          <a:xfrm>
            <a:off x="8082686"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Tree>
    <p:extLst>
      <p:ext uri="{BB962C8B-B14F-4D97-AF65-F5344CB8AC3E}">
        <p14:creationId xmlns:p14="http://schemas.microsoft.com/office/powerpoint/2010/main" val="3837001845"/>
      </p:ext>
    </p:extLst>
  </p:cSld>
  <p:clrMapOvr>
    <a:masterClrMapping/>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Roadmap_Planned_Product_Overview_3Groups">
    <p:spTree>
      <p:nvGrpSpPr>
        <p:cNvPr id="1" name=""/>
        <p:cNvGrpSpPr/>
        <p:nvPr/>
      </p:nvGrpSpPr>
      <p:grpSpPr>
        <a:xfrm>
          <a:off x="0" y="0"/>
          <a:ext cx="0" cy="0"/>
          <a:chOff x="0" y="0"/>
          <a:chExt cx="0" cy="0"/>
        </a:xfrm>
      </p:grpSpPr>
      <p:sp>
        <p:nvSpPr>
          <p:cNvPr id="15" name="Title 1"/>
          <p:cNvSpPr>
            <a:spLocks noGrp="1"/>
          </p:cNvSpPr>
          <p:nvPr>
            <p:ph type="title" hasCustomPrompt="1"/>
          </p:nvPr>
        </p:nvSpPr>
        <p:spPr>
          <a:xfrm>
            <a:off x="323916" y="324153"/>
            <a:ext cx="11542196" cy="756350"/>
          </a:xfrm>
        </p:spPr>
        <p:txBody>
          <a:bodyPr/>
          <a:lstStyle/>
          <a:p>
            <a:r>
              <a:rPr lang="en-US" noProof="0" dirty="0" smtClean="0"/>
              <a:t>&lt;</a:t>
            </a:r>
            <a:r>
              <a:rPr lang="en-US" noProof="0" dirty="0" err="1" smtClean="0"/>
              <a:t>ProductName</a:t>
            </a:r>
            <a:r>
              <a:rPr lang="en-US" noProof="0" dirty="0" smtClean="0"/>
              <a:t>&gt;</a:t>
            </a:r>
            <a:br>
              <a:rPr lang="en-US" noProof="0" dirty="0" smtClean="0"/>
            </a:br>
            <a:r>
              <a:rPr lang="en-US" dirty="0" smtClean="0"/>
              <a:t>Product road map overview – key themes and capabilities</a:t>
            </a:r>
            <a:endParaRPr lang="en-US" dirty="0"/>
          </a:p>
        </p:txBody>
      </p:sp>
      <p:sp>
        <p:nvSpPr>
          <p:cNvPr id="16" name="TextBox 15"/>
          <p:cNvSpPr txBox="1"/>
          <p:nvPr userDrawn="1"/>
        </p:nvSpPr>
        <p:spPr>
          <a:xfrm>
            <a:off x="7428714" y="6359122"/>
            <a:ext cx="4440487" cy="180042"/>
          </a:xfrm>
          <a:prstGeom prst="rect">
            <a:avLst/>
          </a:prstGeom>
          <a:noFill/>
          <a:ln w="6350" cmpd="thickThin">
            <a:noFill/>
          </a:ln>
          <a:effectLst/>
        </p:spPr>
        <p:txBody>
          <a:bodyPr wrap="square" lIns="36000" rIns="0" rtlCol="0" anchor="ctr" anchorCtr="0">
            <a:noAutofit/>
          </a:bodyPr>
          <a:lstStyle/>
          <a:p>
            <a:pPr marL="157163" indent="-157163" algn="r" fontAlgn="base">
              <a:spcBef>
                <a:spcPct val="50000"/>
              </a:spcBef>
              <a:spcAft>
                <a:spcPct val="0"/>
              </a:spcAft>
              <a:buClr>
                <a:srgbClr val="F0AB00"/>
              </a:buClr>
              <a:buSzPct val="80000"/>
            </a:pPr>
            <a:r>
              <a:rPr lang="en-US" sz="900" b="1" kern="0" dirty="0" smtClean="0">
                <a:ea typeface="Arial Unicode MS" pitchFamily="34" charset="-128"/>
                <a:cs typeface="Arial Unicode MS" pitchFamily="34" charset="-128"/>
              </a:rPr>
              <a:t>This is the current state of planning and may be changed by SAP at any time.</a:t>
            </a:r>
          </a:p>
        </p:txBody>
      </p:sp>
      <p:sp>
        <p:nvSpPr>
          <p:cNvPr id="23" name="Content Placeholder 5"/>
          <p:cNvSpPr>
            <a:spLocks noGrp="1"/>
          </p:cNvSpPr>
          <p:nvPr>
            <p:ph sz="quarter" idx="16" hasCustomPrompt="1"/>
          </p:nvPr>
        </p:nvSpPr>
        <p:spPr>
          <a:xfrm>
            <a:off x="349285" y="6225824"/>
            <a:ext cx="3749040" cy="246945"/>
          </a:xfrm>
          <a:noFill/>
          <a:ln w="9525">
            <a:noFill/>
            <a:round/>
            <a:headEnd/>
            <a:tailEnd/>
          </a:ln>
        </p:spPr>
        <p:txBody>
          <a:bodyPr vert="horz" lIns="0" tIns="0" rIns="0" bIns="0" rtlCol="0" anchor="t" anchorCtr="0">
            <a:noAutofit/>
          </a:bodyPr>
          <a:lstStyle>
            <a:lvl1pPr marL="0" algn="ctr" defTabSz="914400" rtl="0" eaLnBrk="1" latinLnBrk="0" hangingPunct="1">
              <a:defRPr lang="en-US" sz="1200" b="0"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lvl="0"/>
            <a:r>
              <a:rPr lang="en-US" dirty="0" smtClean="0"/>
              <a:t>(Release &lt;#.#&gt;) or (&lt;Date&gt;)</a:t>
            </a:r>
            <a:endParaRPr lang="en-US" dirty="0"/>
          </a:p>
        </p:txBody>
      </p:sp>
      <p:sp>
        <p:nvSpPr>
          <p:cNvPr id="32" name="Rectangle 31"/>
          <p:cNvSpPr/>
          <p:nvPr userDrawn="1"/>
        </p:nvSpPr>
        <p:spPr bwMode="gray">
          <a:xfrm>
            <a:off x="338327" y="1690077"/>
            <a:ext cx="3749040" cy="450000"/>
          </a:xfrm>
          <a:prstGeom prst="rect">
            <a:avLst/>
          </a:prstGeom>
          <a:solidFill>
            <a:schemeClr val="bg2"/>
          </a:solidFill>
          <a:ln w="6350" algn="ctr">
            <a:noFill/>
            <a:miter lim="800000"/>
            <a:headEnd/>
            <a:tailEnd/>
          </a:ln>
        </p:spPr>
        <p:txBody>
          <a:bodyPr lIns="180000" tIns="72000" rIns="90000" bIns="72000" rtlCol="0" anchor="ctr"/>
          <a:lstStyle/>
          <a:p>
            <a:pPr marL="0" marR="0" lvl="0" indent="0" defTabSz="914400" eaLnBrk="1" fontAlgn="base" latinLnBrk="0" hangingPunct="1">
              <a:lnSpc>
                <a:spcPts val="1500"/>
              </a:lnSpc>
              <a:spcBef>
                <a:spcPts val="0"/>
              </a:spcBef>
              <a:spcAft>
                <a:spcPct val="0"/>
              </a:spcAft>
              <a:buClr>
                <a:srgbClr val="F0AB00"/>
              </a:buClr>
              <a:buSzPct val="80000"/>
              <a:buFontTx/>
              <a:buNone/>
              <a:tabLst/>
              <a:defRPr/>
            </a:pPr>
            <a:r>
              <a:rPr kumimoji="0" lang="en-US" sz="14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Today</a:t>
            </a:r>
          </a:p>
        </p:txBody>
      </p:sp>
      <p:sp>
        <p:nvSpPr>
          <p:cNvPr id="33" name="Rectangle 32"/>
          <p:cNvSpPr/>
          <p:nvPr userDrawn="1"/>
        </p:nvSpPr>
        <p:spPr bwMode="gray">
          <a:xfrm>
            <a:off x="8110728" y="1690077"/>
            <a:ext cx="3747177" cy="450000"/>
          </a:xfrm>
          <a:prstGeom prst="rect">
            <a:avLst/>
          </a:prstGeom>
          <a:solidFill>
            <a:schemeClr val="bg2"/>
          </a:solidFill>
          <a:ln w="6350" algn="ctr">
            <a:noFill/>
            <a:miter lim="800000"/>
            <a:headEnd/>
            <a:tailEnd/>
          </a:ln>
        </p:spPr>
        <p:txBody>
          <a:bodyPr lIns="252000" tIns="72000" rIns="90000" bIns="72000" rtlCol="0" anchor="ctr"/>
          <a:lstStyle/>
          <a:p>
            <a:pPr marL="114128" fontAlgn="base">
              <a:lnSpc>
                <a:spcPts val="1500"/>
              </a:lnSpc>
              <a:spcAft>
                <a:spcPct val="0"/>
              </a:spcAft>
              <a:buClr>
                <a:srgbClr val="F0AB00"/>
              </a:buClr>
              <a:buSzPct val="80000"/>
            </a:pPr>
            <a:r>
              <a:rPr lang="en-US" sz="1400" b="1" kern="0" dirty="0" smtClean="0">
                <a:solidFill>
                  <a:srgbClr val="FFFFFF"/>
                </a:solidFill>
                <a:ea typeface="Arial Unicode MS" pitchFamily="34" charset="-128"/>
                <a:cs typeface="Arial Unicode MS" pitchFamily="34" charset="-128"/>
              </a:rPr>
              <a:t>Future Direction</a:t>
            </a:r>
            <a:endParaRPr lang="en-US" sz="1400" b="1" kern="0" dirty="0">
              <a:solidFill>
                <a:srgbClr val="FFFFFF"/>
              </a:solidFill>
              <a:ea typeface="Arial Unicode MS" pitchFamily="34" charset="-128"/>
              <a:cs typeface="Arial Unicode MS" pitchFamily="34" charset="-128"/>
            </a:endParaRPr>
          </a:p>
        </p:txBody>
      </p:sp>
      <p:sp>
        <p:nvSpPr>
          <p:cNvPr id="34" name="Rectangle 33"/>
          <p:cNvSpPr/>
          <p:nvPr userDrawn="1"/>
        </p:nvSpPr>
        <p:spPr bwMode="gray">
          <a:xfrm>
            <a:off x="4213769" y="1700835"/>
            <a:ext cx="3749040" cy="450000"/>
          </a:xfrm>
          <a:prstGeom prst="rect">
            <a:avLst/>
          </a:prstGeom>
          <a:solidFill>
            <a:srgbClr val="0076CB"/>
          </a:solidFill>
          <a:ln w="6350" algn="ctr">
            <a:noFill/>
            <a:miter lim="800000"/>
            <a:headEnd/>
            <a:tailEnd/>
          </a:ln>
        </p:spPr>
        <p:txBody>
          <a:bodyPr lIns="252000" tIns="72000" rIns="90000" bIns="72000" rtlCol="0" anchor="ctr"/>
          <a:lstStyle/>
          <a:p>
            <a:pPr marL="0" marR="0" lvl="0" indent="0" algn="l" defTabSz="914400" rtl="0" eaLnBrk="1" fontAlgn="base" latinLnBrk="0" hangingPunct="1">
              <a:lnSpc>
                <a:spcPts val="1500"/>
              </a:lnSpc>
              <a:spcBef>
                <a:spcPts val="0"/>
              </a:spcBef>
              <a:spcAft>
                <a:spcPct val="0"/>
              </a:spcAft>
              <a:buClr>
                <a:srgbClr val="F0AB00"/>
              </a:buClr>
              <a:buSzPct val="80000"/>
              <a:buFontTx/>
              <a:buNone/>
              <a:tabLst/>
              <a:defRPr/>
            </a:pPr>
            <a:r>
              <a:rPr kumimoji="0" lang="en-US" sz="14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Innovations</a:t>
            </a:r>
          </a:p>
        </p:txBody>
      </p:sp>
      <p:sp>
        <p:nvSpPr>
          <p:cNvPr id="35" name="Oval 121"/>
          <p:cNvSpPr>
            <a:spLocks noChangeArrowheads="1"/>
          </p:cNvSpPr>
          <p:nvPr userDrawn="1">
            <p:custDataLst>
              <p:tags r:id="rId1"/>
            </p:custDataLst>
          </p:nvPr>
        </p:nvSpPr>
        <p:spPr bwMode="gray">
          <a:xfrm rot="5400000">
            <a:off x="3871253" y="1789077"/>
            <a:ext cx="720000" cy="252000"/>
          </a:xfrm>
          <a:prstGeom prst="triangle">
            <a:avLst/>
          </a:prstGeom>
          <a:solidFill>
            <a:srgbClr val="0076CB">
              <a:lumMod val="50000"/>
            </a:srgbClr>
          </a:solidFill>
          <a:ln w="57150">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ct val="25000"/>
              </a:spcBef>
              <a:spcAft>
                <a:spcPts val="0"/>
              </a:spcAft>
              <a:buClr>
                <a:srgbClr val="0076CB"/>
              </a:buClr>
              <a:buSzPct val="85000"/>
              <a:buFontTx/>
              <a:buNone/>
              <a:tabLst/>
              <a:defRPr/>
            </a:pPr>
            <a:endParaRPr kumimoji="0" lang="en-US" sz="1600" b="1" i="0" u="none" strike="noStrike" kern="0" cap="none" spc="0" normalizeH="0" baseline="0" noProof="0" dirty="0" smtClean="0">
              <a:ln>
                <a:noFill/>
              </a:ln>
              <a:solidFill>
                <a:srgbClr val="0076CB"/>
              </a:solidFill>
              <a:effectLst/>
              <a:uLnTx/>
              <a:uFillTx/>
            </a:endParaRPr>
          </a:p>
        </p:txBody>
      </p:sp>
      <p:sp>
        <p:nvSpPr>
          <p:cNvPr id="36" name="Oval 121"/>
          <p:cNvSpPr>
            <a:spLocks noChangeArrowheads="1"/>
          </p:cNvSpPr>
          <p:nvPr userDrawn="1">
            <p:custDataLst>
              <p:tags r:id="rId2"/>
            </p:custDataLst>
          </p:nvPr>
        </p:nvSpPr>
        <p:spPr bwMode="gray">
          <a:xfrm rot="5400000">
            <a:off x="7757453" y="1789077"/>
            <a:ext cx="720000" cy="252000"/>
          </a:xfrm>
          <a:prstGeom prst="triangle">
            <a:avLst/>
          </a:prstGeom>
          <a:solidFill>
            <a:schemeClr val="bg2"/>
          </a:solidFill>
          <a:ln w="57150">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ct val="25000"/>
              </a:spcBef>
              <a:spcAft>
                <a:spcPts val="0"/>
              </a:spcAft>
              <a:buClr>
                <a:srgbClr val="0076CB"/>
              </a:buClr>
              <a:buSzPct val="85000"/>
              <a:buFontTx/>
              <a:buNone/>
              <a:tabLst/>
              <a:defRPr/>
            </a:pPr>
            <a:endParaRPr kumimoji="0" lang="en-US" sz="1600" b="1" i="0" u="none" strike="noStrike" kern="0" cap="none" spc="0" normalizeH="0" baseline="0" noProof="0" dirty="0" smtClean="0">
              <a:ln>
                <a:noFill/>
              </a:ln>
              <a:solidFill>
                <a:srgbClr val="0076CB"/>
              </a:solidFill>
              <a:effectLst/>
              <a:uLnTx/>
              <a:uFillTx/>
            </a:endParaRPr>
          </a:p>
        </p:txBody>
      </p:sp>
      <p:sp>
        <p:nvSpPr>
          <p:cNvPr id="18" name="Text Placeholder 2"/>
          <p:cNvSpPr>
            <a:spLocks noGrp="1"/>
          </p:cNvSpPr>
          <p:nvPr>
            <p:ph type="body" sz="quarter" idx="21"/>
          </p:nvPr>
        </p:nvSpPr>
        <p:spPr>
          <a:xfrm>
            <a:off x="338138"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
        <p:nvSpPr>
          <p:cNvPr id="19" name="Text Placeholder 2"/>
          <p:cNvSpPr>
            <a:spLocks noGrp="1"/>
          </p:cNvSpPr>
          <p:nvPr>
            <p:ph type="body" sz="quarter" idx="22"/>
          </p:nvPr>
        </p:nvSpPr>
        <p:spPr>
          <a:xfrm>
            <a:off x="4204720"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
        <p:nvSpPr>
          <p:cNvPr id="20" name="Text Placeholder 2"/>
          <p:cNvSpPr>
            <a:spLocks noGrp="1"/>
          </p:cNvSpPr>
          <p:nvPr>
            <p:ph type="body" sz="quarter" idx="23"/>
          </p:nvPr>
        </p:nvSpPr>
        <p:spPr>
          <a:xfrm>
            <a:off x="8082686"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Tree>
    <p:extLst>
      <p:ext uri="{BB962C8B-B14F-4D97-AF65-F5344CB8AC3E}">
        <p14:creationId xmlns:p14="http://schemas.microsoft.com/office/powerpoint/2010/main" val="2142720342"/>
      </p:ext>
    </p:extLst>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Roadmap_Future_Product_Overview_3Groups">
    <p:spTree>
      <p:nvGrpSpPr>
        <p:cNvPr id="1" name=""/>
        <p:cNvGrpSpPr/>
        <p:nvPr/>
      </p:nvGrpSpPr>
      <p:grpSpPr>
        <a:xfrm>
          <a:off x="0" y="0"/>
          <a:ext cx="0" cy="0"/>
          <a:chOff x="0" y="0"/>
          <a:chExt cx="0" cy="0"/>
        </a:xfrm>
      </p:grpSpPr>
      <p:sp>
        <p:nvSpPr>
          <p:cNvPr id="18" name="Title 1"/>
          <p:cNvSpPr>
            <a:spLocks noGrp="1"/>
          </p:cNvSpPr>
          <p:nvPr>
            <p:ph type="title" hasCustomPrompt="1"/>
          </p:nvPr>
        </p:nvSpPr>
        <p:spPr>
          <a:xfrm>
            <a:off x="323916" y="324153"/>
            <a:ext cx="11542196" cy="756350"/>
          </a:xfrm>
        </p:spPr>
        <p:txBody>
          <a:bodyPr/>
          <a:lstStyle/>
          <a:p>
            <a:r>
              <a:rPr lang="en-US" noProof="0" dirty="0" smtClean="0"/>
              <a:t>&lt;</a:t>
            </a:r>
            <a:r>
              <a:rPr lang="en-US" noProof="0" dirty="0" err="1" smtClean="0"/>
              <a:t>ProductName</a:t>
            </a:r>
            <a:r>
              <a:rPr lang="en-US" noProof="0" dirty="0" smtClean="0"/>
              <a:t>&gt;</a:t>
            </a:r>
            <a:br>
              <a:rPr lang="en-US" noProof="0" dirty="0" smtClean="0"/>
            </a:br>
            <a:r>
              <a:rPr lang="en-US" dirty="0" smtClean="0"/>
              <a:t>Product road map overview – key themes and capabilities</a:t>
            </a:r>
            <a:endParaRPr lang="en-US" dirty="0"/>
          </a:p>
        </p:txBody>
      </p:sp>
      <p:sp>
        <p:nvSpPr>
          <p:cNvPr id="21" name="TextBox 20"/>
          <p:cNvSpPr txBox="1"/>
          <p:nvPr userDrawn="1"/>
        </p:nvSpPr>
        <p:spPr>
          <a:xfrm>
            <a:off x="7428714" y="6359122"/>
            <a:ext cx="4440487" cy="180042"/>
          </a:xfrm>
          <a:prstGeom prst="rect">
            <a:avLst/>
          </a:prstGeom>
          <a:noFill/>
          <a:ln w="6350" cmpd="thickThin">
            <a:noFill/>
          </a:ln>
          <a:effectLst/>
        </p:spPr>
        <p:txBody>
          <a:bodyPr wrap="square" lIns="36000" rIns="0" rtlCol="0" anchor="ctr" anchorCtr="0">
            <a:noAutofit/>
          </a:bodyPr>
          <a:lstStyle/>
          <a:p>
            <a:pPr marL="157163" indent="-157163" algn="r" fontAlgn="base">
              <a:spcBef>
                <a:spcPct val="50000"/>
              </a:spcBef>
              <a:spcAft>
                <a:spcPct val="0"/>
              </a:spcAft>
              <a:buClr>
                <a:srgbClr val="F0AB00"/>
              </a:buClr>
              <a:buSzPct val="80000"/>
            </a:pPr>
            <a:r>
              <a:rPr lang="en-US" sz="900" b="1" kern="0" dirty="0" smtClean="0">
                <a:ea typeface="Arial Unicode MS" pitchFamily="34" charset="-128"/>
                <a:cs typeface="Arial Unicode MS" pitchFamily="34" charset="-128"/>
              </a:rPr>
              <a:t>This is the current state of planning and may be changed by SAP at any time.</a:t>
            </a:r>
          </a:p>
        </p:txBody>
      </p:sp>
      <p:sp>
        <p:nvSpPr>
          <p:cNvPr id="32" name="Content Placeholder 5"/>
          <p:cNvSpPr>
            <a:spLocks noGrp="1"/>
          </p:cNvSpPr>
          <p:nvPr>
            <p:ph sz="quarter" idx="16" hasCustomPrompt="1"/>
          </p:nvPr>
        </p:nvSpPr>
        <p:spPr>
          <a:xfrm>
            <a:off x="349285" y="6225824"/>
            <a:ext cx="3749040" cy="246945"/>
          </a:xfrm>
          <a:noFill/>
          <a:ln w="9525">
            <a:noFill/>
            <a:round/>
            <a:headEnd/>
            <a:tailEnd/>
          </a:ln>
        </p:spPr>
        <p:txBody>
          <a:bodyPr vert="horz" lIns="0" tIns="0" rIns="0" bIns="0" rtlCol="0" anchor="t" anchorCtr="0">
            <a:noAutofit/>
          </a:bodyPr>
          <a:lstStyle>
            <a:lvl1pPr marL="0" algn="ctr" defTabSz="914400" rtl="0" eaLnBrk="1" latinLnBrk="0" hangingPunct="1">
              <a:defRPr lang="en-US" sz="1200" b="0"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lvl="0"/>
            <a:r>
              <a:rPr lang="en-US" dirty="0" smtClean="0"/>
              <a:t>(Release &lt;#.#&gt;) or (&lt;Date&gt;)</a:t>
            </a:r>
            <a:endParaRPr lang="en-US" dirty="0"/>
          </a:p>
        </p:txBody>
      </p:sp>
      <p:sp>
        <p:nvSpPr>
          <p:cNvPr id="26" name="Rectangle 25"/>
          <p:cNvSpPr/>
          <p:nvPr userDrawn="1"/>
        </p:nvSpPr>
        <p:spPr bwMode="gray">
          <a:xfrm>
            <a:off x="338327" y="1690077"/>
            <a:ext cx="3749040" cy="450000"/>
          </a:xfrm>
          <a:prstGeom prst="rect">
            <a:avLst/>
          </a:prstGeom>
          <a:solidFill>
            <a:schemeClr val="bg2"/>
          </a:solidFill>
          <a:ln w="6350" algn="ctr">
            <a:noFill/>
            <a:miter lim="800000"/>
            <a:headEnd/>
            <a:tailEnd/>
          </a:ln>
        </p:spPr>
        <p:txBody>
          <a:bodyPr lIns="180000" tIns="72000" rIns="90000" bIns="72000" rtlCol="0" anchor="ctr"/>
          <a:lstStyle/>
          <a:p>
            <a:pPr marL="0" marR="0" lvl="0" indent="0" defTabSz="914400" eaLnBrk="1" fontAlgn="base" latinLnBrk="0" hangingPunct="1">
              <a:lnSpc>
                <a:spcPts val="1500"/>
              </a:lnSpc>
              <a:spcBef>
                <a:spcPts val="0"/>
              </a:spcBef>
              <a:spcAft>
                <a:spcPct val="0"/>
              </a:spcAft>
              <a:buClr>
                <a:srgbClr val="F0AB00"/>
              </a:buClr>
              <a:buSzPct val="80000"/>
              <a:buFontTx/>
              <a:buNone/>
              <a:tabLst/>
              <a:defRPr/>
            </a:pPr>
            <a:r>
              <a:rPr kumimoji="0" lang="en-US" sz="14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Today</a:t>
            </a:r>
          </a:p>
        </p:txBody>
      </p:sp>
      <p:sp>
        <p:nvSpPr>
          <p:cNvPr id="29" name="Rectangle 28"/>
          <p:cNvSpPr/>
          <p:nvPr userDrawn="1"/>
        </p:nvSpPr>
        <p:spPr bwMode="gray">
          <a:xfrm>
            <a:off x="8110728" y="1690077"/>
            <a:ext cx="3747177" cy="450000"/>
          </a:xfrm>
          <a:prstGeom prst="rect">
            <a:avLst/>
          </a:prstGeom>
          <a:solidFill>
            <a:srgbClr val="0076CB">
              <a:lumMod val="60000"/>
              <a:lumOff val="40000"/>
            </a:srgbClr>
          </a:solidFill>
          <a:ln w="6350" algn="ctr">
            <a:noFill/>
            <a:miter lim="800000"/>
            <a:headEnd/>
            <a:tailEnd/>
          </a:ln>
        </p:spPr>
        <p:txBody>
          <a:bodyPr lIns="252000" tIns="72000" rIns="90000" bIns="72000" rtlCol="0" anchor="ctr"/>
          <a:lstStyle/>
          <a:p>
            <a:pPr marL="114128" fontAlgn="base">
              <a:lnSpc>
                <a:spcPts val="1500"/>
              </a:lnSpc>
              <a:spcAft>
                <a:spcPct val="0"/>
              </a:spcAft>
              <a:buClr>
                <a:srgbClr val="F0AB00"/>
              </a:buClr>
              <a:buSzPct val="80000"/>
            </a:pPr>
            <a:r>
              <a:rPr lang="en-US" sz="1400" b="1" kern="0" dirty="0" smtClean="0">
                <a:solidFill>
                  <a:srgbClr val="FFFFFF"/>
                </a:solidFill>
                <a:ea typeface="Arial Unicode MS" pitchFamily="34" charset="-128"/>
                <a:cs typeface="Arial Unicode MS" pitchFamily="34" charset="-128"/>
              </a:rPr>
              <a:t>Future Direction</a:t>
            </a:r>
            <a:endParaRPr lang="en-US" sz="1400" b="1" kern="0" dirty="0">
              <a:solidFill>
                <a:srgbClr val="FFFFFF"/>
              </a:solidFill>
              <a:ea typeface="Arial Unicode MS" pitchFamily="34" charset="-128"/>
              <a:cs typeface="Arial Unicode MS" pitchFamily="34" charset="-128"/>
            </a:endParaRPr>
          </a:p>
        </p:txBody>
      </p:sp>
      <p:sp>
        <p:nvSpPr>
          <p:cNvPr id="34" name="Rectangle 33"/>
          <p:cNvSpPr/>
          <p:nvPr userDrawn="1"/>
        </p:nvSpPr>
        <p:spPr bwMode="gray">
          <a:xfrm>
            <a:off x="4213769" y="1700835"/>
            <a:ext cx="3749040" cy="450000"/>
          </a:xfrm>
          <a:prstGeom prst="rect">
            <a:avLst/>
          </a:prstGeom>
          <a:solidFill>
            <a:schemeClr val="bg2"/>
          </a:solidFill>
          <a:ln w="6350" algn="ctr">
            <a:noFill/>
            <a:miter lim="800000"/>
            <a:headEnd/>
            <a:tailEnd/>
          </a:ln>
        </p:spPr>
        <p:txBody>
          <a:bodyPr lIns="252000" tIns="72000" rIns="90000" bIns="72000" rtlCol="0" anchor="ctr"/>
          <a:lstStyle/>
          <a:p>
            <a:pPr marL="0" marR="0" lvl="0" indent="0" algn="l" defTabSz="914400" rtl="0" eaLnBrk="1" fontAlgn="base" latinLnBrk="0" hangingPunct="1">
              <a:lnSpc>
                <a:spcPts val="1500"/>
              </a:lnSpc>
              <a:spcBef>
                <a:spcPts val="0"/>
              </a:spcBef>
              <a:spcAft>
                <a:spcPct val="0"/>
              </a:spcAft>
              <a:buClr>
                <a:srgbClr val="F0AB00"/>
              </a:buClr>
              <a:buSzPct val="80000"/>
              <a:buFontTx/>
              <a:buNone/>
              <a:tabLst/>
              <a:defRPr/>
            </a:pPr>
            <a:r>
              <a:rPr kumimoji="0" lang="en-US" sz="14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Innovations</a:t>
            </a:r>
          </a:p>
        </p:txBody>
      </p:sp>
      <p:sp>
        <p:nvSpPr>
          <p:cNvPr id="35" name="Oval 121"/>
          <p:cNvSpPr>
            <a:spLocks noChangeArrowheads="1"/>
          </p:cNvSpPr>
          <p:nvPr userDrawn="1">
            <p:custDataLst>
              <p:tags r:id="rId1"/>
            </p:custDataLst>
          </p:nvPr>
        </p:nvSpPr>
        <p:spPr bwMode="gray">
          <a:xfrm rot="5400000">
            <a:off x="3871253" y="1789077"/>
            <a:ext cx="720000" cy="252000"/>
          </a:xfrm>
          <a:prstGeom prst="triangle">
            <a:avLst/>
          </a:prstGeom>
          <a:solidFill>
            <a:schemeClr val="bg2"/>
          </a:solidFill>
          <a:ln w="57150">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ct val="25000"/>
              </a:spcBef>
              <a:spcAft>
                <a:spcPts val="0"/>
              </a:spcAft>
              <a:buClr>
                <a:srgbClr val="0076CB"/>
              </a:buClr>
              <a:buSzPct val="85000"/>
              <a:buFontTx/>
              <a:buNone/>
              <a:tabLst/>
              <a:defRPr/>
            </a:pPr>
            <a:endParaRPr kumimoji="0" lang="en-US" sz="1600" b="1" i="0" u="none" strike="noStrike" kern="0" cap="none" spc="0" normalizeH="0" baseline="0" noProof="0" dirty="0" smtClean="0">
              <a:ln>
                <a:noFill/>
              </a:ln>
              <a:solidFill>
                <a:srgbClr val="0076CB"/>
              </a:solidFill>
              <a:effectLst/>
              <a:uLnTx/>
              <a:uFillTx/>
            </a:endParaRPr>
          </a:p>
        </p:txBody>
      </p:sp>
      <p:sp>
        <p:nvSpPr>
          <p:cNvPr id="36" name="Oval 121"/>
          <p:cNvSpPr>
            <a:spLocks noChangeArrowheads="1"/>
          </p:cNvSpPr>
          <p:nvPr userDrawn="1">
            <p:custDataLst>
              <p:tags r:id="rId2"/>
            </p:custDataLst>
          </p:nvPr>
        </p:nvSpPr>
        <p:spPr bwMode="gray">
          <a:xfrm rot="5400000">
            <a:off x="7757453" y="1789077"/>
            <a:ext cx="720000" cy="252000"/>
          </a:xfrm>
          <a:prstGeom prst="triangle">
            <a:avLst/>
          </a:prstGeom>
          <a:solidFill>
            <a:srgbClr val="0076CB">
              <a:lumMod val="50000"/>
            </a:srgbClr>
          </a:solidFill>
          <a:ln w="57150">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ct val="25000"/>
              </a:spcBef>
              <a:spcAft>
                <a:spcPts val="0"/>
              </a:spcAft>
              <a:buClr>
                <a:srgbClr val="0076CB"/>
              </a:buClr>
              <a:buSzPct val="85000"/>
              <a:buFontTx/>
              <a:buNone/>
              <a:tabLst/>
              <a:defRPr/>
            </a:pPr>
            <a:endParaRPr kumimoji="0" lang="en-US" sz="1600" b="1" i="0" u="none" strike="noStrike" kern="0" cap="none" spc="0" normalizeH="0" baseline="0" noProof="0" dirty="0" smtClean="0">
              <a:ln>
                <a:noFill/>
              </a:ln>
              <a:solidFill>
                <a:srgbClr val="0076CB"/>
              </a:solidFill>
              <a:effectLst/>
              <a:uLnTx/>
              <a:uFillTx/>
            </a:endParaRPr>
          </a:p>
        </p:txBody>
      </p:sp>
      <p:sp>
        <p:nvSpPr>
          <p:cNvPr id="16" name="Text Placeholder 2"/>
          <p:cNvSpPr>
            <a:spLocks noGrp="1"/>
          </p:cNvSpPr>
          <p:nvPr>
            <p:ph type="body" sz="quarter" idx="21"/>
          </p:nvPr>
        </p:nvSpPr>
        <p:spPr>
          <a:xfrm>
            <a:off x="338138"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
        <p:nvSpPr>
          <p:cNvPr id="17" name="Text Placeholder 2"/>
          <p:cNvSpPr>
            <a:spLocks noGrp="1"/>
          </p:cNvSpPr>
          <p:nvPr>
            <p:ph type="body" sz="quarter" idx="22"/>
          </p:nvPr>
        </p:nvSpPr>
        <p:spPr>
          <a:xfrm>
            <a:off x="4204720"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
        <p:nvSpPr>
          <p:cNvPr id="19" name="Text Placeholder 2"/>
          <p:cNvSpPr>
            <a:spLocks noGrp="1"/>
          </p:cNvSpPr>
          <p:nvPr>
            <p:ph type="body" sz="quarter" idx="23"/>
          </p:nvPr>
        </p:nvSpPr>
        <p:spPr>
          <a:xfrm>
            <a:off x="8082686" y="2274888"/>
            <a:ext cx="3767137" cy="3824287"/>
          </a:xfrm>
        </p:spPr>
        <p:txBody>
          <a:bodyPr lIns="91440"/>
          <a:lstStyle>
            <a:lvl1pPr>
              <a:spcBef>
                <a:spcPts val="600"/>
              </a:spcBef>
              <a:defRPr sz="1400" baseline="0"/>
            </a:lvl1pPr>
            <a:lvl2pPr marL="228600" indent="-182880">
              <a:spcBef>
                <a:spcPts val="200"/>
              </a:spcBef>
              <a:buSzPct val="100000"/>
              <a:buFont typeface="Arial" panose="020B0604020202020204" pitchFamily="34" charset="0"/>
              <a:buChar char="•"/>
              <a:defRPr sz="1200"/>
            </a:lvl2pPr>
            <a:lvl3pPr marL="401638" indent="-179388">
              <a:buClr>
                <a:schemeClr val="accent2"/>
              </a:buClr>
              <a:buFont typeface="Arial" panose="020B0604020202020204" pitchFamily="34" charset="0"/>
              <a:buChar char="−"/>
              <a:defRPr sz="1100"/>
            </a:lvl3pPr>
            <a:lvl4pPr>
              <a:defRPr sz="12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1"/>
            <a:endParaRPr lang="en-US" dirty="0" smtClean="0"/>
          </a:p>
        </p:txBody>
      </p:sp>
    </p:spTree>
    <p:extLst>
      <p:ext uri="{BB962C8B-B14F-4D97-AF65-F5344CB8AC3E}">
        <p14:creationId xmlns:p14="http://schemas.microsoft.com/office/powerpoint/2010/main" val="3714844283"/>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oadmap_Future_Direction_Detail">
    <p:spTree>
      <p:nvGrpSpPr>
        <p:cNvPr id="1" name=""/>
        <p:cNvGrpSpPr/>
        <p:nvPr/>
      </p:nvGrpSpPr>
      <p:grpSpPr>
        <a:xfrm>
          <a:off x="0" y="0"/>
          <a:ext cx="0" cy="0"/>
          <a:chOff x="0" y="0"/>
          <a:chExt cx="0" cy="0"/>
        </a:xfrm>
      </p:grpSpPr>
      <p:sp>
        <p:nvSpPr>
          <p:cNvPr id="5" name="Title Placeholder 1"/>
          <p:cNvSpPr>
            <a:spLocks noGrp="1"/>
          </p:cNvSpPr>
          <p:nvPr>
            <p:ph type="title"/>
          </p:nvPr>
        </p:nvSpPr>
        <p:spPr bwMode="gray">
          <a:xfrm>
            <a:off x="323916" y="324153"/>
            <a:ext cx="11542196" cy="756350"/>
          </a:xfrm>
          <a:prstGeom prst="rect">
            <a:avLst/>
          </a:prstGeom>
        </p:spPr>
        <p:txBody>
          <a:bodyPr vert="horz" lIns="0" tIns="0" rIns="0" bIns="0" rtlCol="0" anchor="ctr" anchorCtr="0">
            <a:noAutofit/>
          </a:bodyPr>
          <a:lstStyle/>
          <a:p>
            <a:r>
              <a:rPr lang="en-US" noProof="0" dirty="0" smtClean="0"/>
              <a:t>Insert page title</a:t>
            </a:r>
            <a:endParaRPr lang="en-US" noProof="0" dirty="0"/>
          </a:p>
        </p:txBody>
      </p:sp>
      <p:sp>
        <p:nvSpPr>
          <p:cNvPr id="7" name="Text Placeholder 25"/>
          <p:cNvSpPr>
            <a:spLocks noGrp="1"/>
          </p:cNvSpPr>
          <p:nvPr>
            <p:ph type="body" sz="quarter" idx="11" hasCustomPrompt="1"/>
          </p:nvPr>
        </p:nvSpPr>
        <p:spPr>
          <a:xfrm>
            <a:off x="323917" y="1691078"/>
            <a:ext cx="10601435" cy="4426975"/>
          </a:xfrm>
        </p:spPr>
        <p:txBody>
          <a:bodyPr/>
          <a:lstStyle>
            <a:lvl1pPr>
              <a:defRPr sz="1800"/>
            </a:lvl1pPr>
            <a:lvl2pPr>
              <a:defRPr sz="1800"/>
            </a:lvl2pPr>
            <a:lvl3pPr>
              <a:defRPr sz="1600"/>
            </a:lvl3pPr>
            <a:lvl4pPr>
              <a:defRPr sz="1400"/>
            </a:lvl4pPr>
            <a:lvl5pPr>
              <a:defRPr sz="1400"/>
            </a:lvl5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reeform 3"/>
          <p:cNvSpPr/>
          <p:nvPr userDrawn="1"/>
        </p:nvSpPr>
        <p:spPr>
          <a:xfrm flipV="1">
            <a:off x="11087655" y="1691078"/>
            <a:ext cx="651237" cy="4378140"/>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txBody>
          <a:bodyPr lIns="124880" tIns="62440" rIns="124880" bIns="62440" rtlCol="0" anchor="ctr"/>
          <a:lstStyle/>
          <a:p>
            <a:pPr algn="ctr"/>
            <a:endParaRPr lang="en-US" dirty="0"/>
          </a:p>
        </p:txBody>
      </p:sp>
    </p:spTree>
    <p:extLst>
      <p:ext uri="{BB962C8B-B14F-4D97-AF65-F5344CB8AC3E}">
        <p14:creationId xmlns:p14="http://schemas.microsoft.com/office/powerpoint/2010/main" val="4059719662"/>
      </p:ext>
    </p:extLst>
  </p:cSld>
  <p:clrMapOvr>
    <a:masterClrMapping/>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Roadmap_Summary">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bwMode="gray">
          <a:xfrm>
            <a:off x="323916" y="324153"/>
            <a:ext cx="11542196" cy="756350"/>
          </a:xfrm>
          <a:prstGeom prst="rect">
            <a:avLst/>
          </a:prstGeom>
        </p:spPr>
        <p:txBody>
          <a:bodyPr vert="horz" lIns="0" tIns="0" rIns="0" bIns="0" rtlCol="0" anchor="ctr" anchorCtr="0">
            <a:noAutofit/>
          </a:bodyPr>
          <a:lstStyle>
            <a:lvl1pPr>
              <a:defRPr baseline="0"/>
            </a:lvl1pPr>
          </a:lstStyle>
          <a:p>
            <a:r>
              <a:rPr lang="en-US" noProof="0" dirty="0" smtClean="0"/>
              <a:t>Insert page title</a:t>
            </a:r>
            <a:endParaRPr lang="en-US" noProof="0" dirty="0"/>
          </a:p>
        </p:txBody>
      </p:sp>
      <p:sp>
        <p:nvSpPr>
          <p:cNvPr id="26" name="Text Placeholder 25"/>
          <p:cNvSpPr>
            <a:spLocks noGrp="1"/>
          </p:cNvSpPr>
          <p:nvPr>
            <p:ph type="body" sz="quarter" idx="11" hasCustomPrompt="1"/>
          </p:nvPr>
        </p:nvSpPr>
        <p:spPr>
          <a:xfrm>
            <a:off x="323916" y="1691078"/>
            <a:ext cx="7764682" cy="4426975"/>
          </a:xfrm>
        </p:spPr>
        <p:txBody>
          <a:bodyPr/>
          <a:lstStyle>
            <a:lvl4pPr>
              <a:defRPr sz="1400"/>
            </a:lvl4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Picture Placeholder 2"/>
          <p:cNvSpPr>
            <a:spLocks noGrp="1"/>
          </p:cNvSpPr>
          <p:nvPr>
            <p:ph type="pic" sz="quarter" idx="12"/>
          </p:nvPr>
        </p:nvSpPr>
        <p:spPr>
          <a:xfrm>
            <a:off x="8297290" y="1691080"/>
            <a:ext cx="3586816" cy="4398614"/>
          </a:xfrm>
          <a:solidFill>
            <a:schemeClr val="bg1">
              <a:lumMod val="95000"/>
            </a:schemeClr>
          </a:solidFill>
        </p:spPr>
        <p:txBody>
          <a:bodyPr/>
          <a:lstStyle>
            <a:lvl1pPr algn="ctr">
              <a:defRPr sz="1800" b="0" baseline="0"/>
            </a:lvl1pPr>
          </a:lstStyle>
          <a:p>
            <a:endParaRPr lang="en-US" dirty="0" smtClean="0"/>
          </a:p>
          <a:p>
            <a:endParaRPr lang="en-US" dirty="0" smtClean="0"/>
          </a:p>
          <a:p>
            <a:r>
              <a:rPr lang="en-US" dirty="0" smtClean="0"/>
              <a:t>Click icon to add picture</a:t>
            </a:r>
          </a:p>
          <a:p>
            <a:endParaRPr lang="en-US" dirty="0" smtClean="0"/>
          </a:p>
          <a:p>
            <a:endParaRPr lang="en-US" dirty="0" smtClean="0"/>
          </a:p>
          <a:p>
            <a:endParaRPr lang="en-US" dirty="0" smtClean="0"/>
          </a:p>
          <a:p>
            <a:endParaRPr lang="en-US" dirty="0" smtClean="0"/>
          </a:p>
          <a:p>
            <a:r>
              <a:rPr lang="en-US" dirty="0" smtClean="0"/>
              <a:t>Optional: add picture/ screenshot here if desired</a:t>
            </a:r>
          </a:p>
        </p:txBody>
      </p:sp>
    </p:spTree>
    <p:extLst>
      <p:ext uri="{BB962C8B-B14F-4D97-AF65-F5344CB8AC3E}">
        <p14:creationId xmlns:p14="http://schemas.microsoft.com/office/powerpoint/2010/main" val="329970942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Roadmap_Key_Links_Arrow">
    <p:spTree>
      <p:nvGrpSpPr>
        <p:cNvPr id="1" name=""/>
        <p:cNvGrpSpPr/>
        <p:nvPr/>
      </p:nvGrpSpPr>
      <p:grpSpPr>
        <a:xfrm>
          <a:off x="0" y="0"/>
          <a:ext cx="0" cy="0"/>
          <a:chOff x="0" y="0"/>
          <a:chExt cx="0" cy="0"/>
        </a:xfrm>
      </p:grpSpPr>
      <p:sp>
        <p:nvSpPr>
          <p:cNvPr id="5" name="Title Placeholder 1"/>
          <p:cNvSpPr>
            <a:spLocks noGrp="1"/>
          </p:cNvSpPr>
          <p:nvPr>
            <p:ph type="title"/>
          </p:nvPr>
        </p:nvSpPr>
        <p:spPr bwMode="gray">
          <a:xfrm>
            <a:off x="323916" y="324153"/>
            <a:ext cx="11542196" cy="756350"/>
          </a:xfrm>
          <a:prstGeom prst="rect">
            <a:avLst/>
          </a:prstGeom>
        </p:spPr>
        <p:txBody>
          <a:bodyPr vert="horz" lIns="0" tIns="0" rIns="0" bIns="0" rtlCol="0" anchor="ctr" anchorCtr="0">
            <a:noAutofit/>
          </a:bodyPr>
          <a:lstStyle/>
          <a:p>
            <a:r>
              <a:rPr lang="en-US" noProof="0" dirty="0" smtClean="0"/>
              <a:t>Insert page title</a:t>
            </a:r>
            <a:endParaRPr lang="en-US" noProof="0" dirty="0"/>
          </a:p>
        </p:txBody>
      </p:sp>
      <p:sp>
        <p:nvSpPr>
          <p:cNvPr id="7" name="Text Placeholder 25"/>
          <p:cNvSpPr>
            <a:spLocks noGrp="1"/>
          </p:cNvSpPr>
          <p:nvPr>
            <p:ph type="body" sz="quarter" idx="11" hasCustomPrompt="1"/>
          </p:nvPr>
        </p:nvSpPr>
        <p:spPr>
          <a:xfrm>
            <a:off x="323917" y="1691078"/>
            <a:ext cx="10601435" cy="4426975"/>
          </a:xfrm>
        </p:spPr>
        <p:txBody>
          <a:bodyPr/>
          <a:lstStyle>
            <a:lvl1pPr>
              <a:defRPr sz="1800"/>
            </a:lvl1pPr>
            <a:lvl2pPr>
              <a:defRPr sz="1800"/>
            </a:lvl2pPr>
            <a:lvl3pPr>
              <a:defRPr sz="1600"/>
            </a:lvl3pPr>
            <a:lvl4pPr>
              <a:defRPr sz="1400"/>
            </a:lvl4pPr>
            <a:lvl5pPr>
              <a:defRPr sz="1400"/>
            </a:lvl5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reeform 3"/>
          <p:cNvSpPr/>
          <p:nvPr userDrawn="1"/>
        </p:nvSpPr>
        <p:spPr>
          <a:xfrm flipV="1">
            <a:off x="11087655" y="1691078"/>
            <a:ext cx="651237" cy="4378140"/>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tx2"/>
            </a:solidFill>
          </a:ln>
          <a:effectLst/>
        </p:spPr>
        <p:style>
          <a:lnRef idx="1">
            <a:schemeClr val="accent1"/>
          </a:lnRef>
          <a:fillRef idx="0">
            <a:schemeClr val="accent1"/>
          </a:fillRef>
          <a:effectRef idx="0">
            <a:schemeClr val="accent1"/>
          </a:effectRef>
          <a:fontRef idx="minor">
            <a:schemeClr val="tx1"/>
          </a:fontRef>
        </p:style>
        <p:txBody>
          <a:bodyPr lIns="124880" tIns="62440" rIns="124880" bIns="62440" rtlCol="0" anchor="ctr"/>
          <a:lstStyle/>
          <a:p>
            <a:pPr algn="ctr"/>
            <a:endParaRPr lang="en-US" dirty="0"/>
          </a:p>
        </p:txBody>
      </p:sp>
    </p:spTree>
    <p:extLst>
      <p:ext uri="{BB962C8B-B14F-4D97-AF65-F5344CB8AC3E}">
        <p14:creationId xmlns:p14="http://schemas.microsoft.com/office/powerpoint/2010/main" val="1852124353"/>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Roadmap_Legal_Disclaimer">
    <p:spTree>
      <p:nvGrpSpPr>
        <p:cNvPr id="1" name=""/>
        <p:cNvGrpSpPr/>
        <p:nvPr/>
      </p:nvGrpSpPr>
      <p:grpSpPr>
        <a:xfrm>
          <a:off x="0" y="0"/>
          <a:ext cx="0" cy="0"/>
          <a:chOff x="0" y="0"/>
          <a:chExt cx="0" cy="0"/>
        </a:xfrm>
      </p:grpSpPr>
      <p:sp>
        <p:nvSpPr>
          <p:cNvPr id="3" name="TextBox 2"/>
          <p:cNvSpPr txBox="1"/>
          <p:nvPr userDrawn="1"/>
        </p:nvSpPr>
        <p:spPr>
          <a:xfrm>
            <a:off x="323300" y="1688791"/>
            <a:ext cx="11439763" cy="4340655"/>
          </a:xfrm>
          <a:prstGeom prst="rect">
            <a:avLst/>
          </a:prstGeom>
          <a:noFill/>
        </p:spPr>
        <p:txBody>
          <a:bodyPr wrap="square" lIns="0" tIns="0" rIns="0" bIns="0" rtlCol="0">
            <a:spAutoFit/>
          </a:bodyPr>
          <a:lstStyle/>
          <a:p>
            <a:pPr marL="0" marR="0" indent="0" algn="l" defTabSz="1248796" rtl="0" eaLnBrk="1" fontAlgn="auto" latinLnBrk="0" hangingPunct="1">
              <a:lnSpc>
                <a:spcPct val="100000"/>
              </a:lnSpc>
              <a:spcBef>
                <a:spcPts val="0"/>
              </a:spcBef>
              <a:spcAft>
                <a:spcPts val="0"/>
              </a:spcAft>
              <a:buClrTx/>
              <a:buSzTx/>
              <a:buFontTx/>
              <a:buNone/>
              <a:tabLst/>
              <a:defRPr/>
            </a:pPr>
            <a:r>
              <a:rPr lang="en-US" sz="1700" b="0" dirty="0" smtClean="0"/>
              <a:t>The information in this presentation is confidential and proprietary to SAP and may not be disclosed without the permission of SAP. This presentation is not subject to your license agreement or any other service or subscription agreement with SAP. SAP has no obligation to pursue any course of business outlined in this document or any related presentation, or to develop or release any functionality mentioned therein. This document, or any related presentation and SAP's strategy and possible future developments, products and or platforms directions and functionality are all subject to change and may be changed by SAP at any time for any reason without notice. The information in this document is not a commitment, promise or legal obligation to deliver any material, code or functionality.  This document is provided without a warranty of any kind, either express or implied, including but not limited to, the implied warranties of merchantability, fitness for a particular purpose, or non-infringement.  This document is for informational purposes and may not be incorporated into a contract. SAP assumes no responsibility for errors or omissions in this document, except if such damages were caused by SAP´s willful misconduct or gross negligence.</a:t>
            </a:r>
            <a:br>
              <a:rPr lang="en-US" sz="1700" b="0" dirty="0" smtClean="0"/>
            </a:br>
            <a:endParaRPr lang="en-US" sz="1700" b="0" dirty="0" smtClean="0"/>
          </a:p>
          <a:p>
            <a:pPr marL="0" indent="0"/>
            <a:r>
              <a:rPr lang="en-US" sz="1700" b="0" dirty="0" smtClean="0"/>
              <a:t>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p>
          <a:p>
            <a:pPr fontAlgn="base">
              <a:spcBef>
                <a:spcPct val="50000"/>
              </a:spcBef>
              <a:spcAft>
                <a:spcPct val="0"/>
              </a:spcAft>
              <a:buClr>
                <a:srgbClr val="F0AB00"/>
              </a:buClr>
              <a:buSzPct val="80000"/>
            </a:pPr>
            <a:endParaRPr lang="en-US" sz="1800" kern="0" dirty="0" smtClean="0">
              <a:ea typeface="Arial Unicode MS" pitchFamily="34" charset="-128"/>
              <a:cs typeface="Arial Unicode MS" pitchFamily="34" charset="-128"/>
            </a:endParaRPr>
          </a:p>
        </p:txBody>
      </p:sp>
      <p:sp>
        <p:nvSpPr>
          <p:cNvPr id="4" name="TextBox 3"/>
          <p:cNvSpPr txBox="1"/>
          <p:nvPr userDrawn="1"/>
        </p:nvSpPr>
        <p:spPr>
          <a:xfrm>
            <a:off x="323300" y="324075"/>
            <a:ext cx="11549658" cy="756175"/>
          </a:xfrm>
          <a:prstGeom prst="rect">
            <a:avLst/>
          </a:prstGeom>
        </p:spPr>
        <p:txBody>
          <a:bodyPr vert="horz" lIns="0" tIns="0" rIns="0" bIns="0" rtlCol="0" anchor="ctr" anchorCtr="0">
            <a:noAutofit/>
          </a:bodyPr>
          <a:lstStyle/>
          <a:p>
            <a:pPr algn="l" defTabSz="1248796" rtl="0" eaLnBrk="1" fontAlgn="base" latinLnBrk="0" hangingPunct="1">
              <a:spcBef>
                <a:spcPct val="0"/>
              </a:spcBef>
              <a:spcAft>
                <a:spcPct val="0"/>
              </a:spcAft>
              <a:buClr>
                <a:srgbClr val="F0AB00"/>
              </a:buClr>
              <a:buSzPct val="80000"/>
              <a:buNone/>
            </a:pPr>
            <a:r>
              <a:rPr lang="en-US" sz="2800" b="1" kern="1200" dirty="0" smtClean="0">
                <a:solidFill>
                  <a:schemeClr val="accent2"/>
                </a:solidFill>
                <a:latin typeface="+mj-lt"/>
                <a:ea typeface="+mj-ea"/>
                <a:cs typeface="+mj-cs"/>
              </a:rPr>
              <a:t>Legal disclaimer</a:t>
            </a:r>
          </a:p>
        </p:txBody>
      </p:sp>
    </p:spTree>
    <p:extLst>
      <p:ext uri="{BB962C8B-B14F-4D97-AF65-F5344CB8AC3E}">
        <p14:creationId xmlns:p14="http://schemas.microsoft.com/office/powerpoint/2010/main" val="3780068464"/>
      </p:ext>
    </p:extLst>
  </p:cSld>
  <p:clrMapOvr>
    <a:masterClrMapping/>
  </p:clrMapOvr>
  <p:transition spd="med"/>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oadmap_Product Capabilities II with screenshot ">
    <p:spTree>
      <p:nvGrpSpPr>
        <p:cNvPr id="1" name=""/>
        <p:cNvGrpSpPr/>
        <p:nvPr/>
      </p:nvGrpSpPr>
      <p:grpSpPr>
        <a:xfrm>
          <a:off x="0" y="0"/>
          <a:ext cx="0" cy="0"/>
          <a:chOff x="0" y="0"/>
          <a:chExt cx="0" cy="0"/>
        </a:xfrm>
      </p:grpSpPr>
      <p:sp>
        <p:nvSpPr>
          <p:cNvPr id="6" name="Rectangle 5"/>
          <p:cNvSpPr/>
          <p:nvPr userDrawn="1"/>
        </p:nvSpPr>
        <p:spPr bwMode="gray">
          <a:xfrm>
            <a:off x="324002" y="1691080"/>
            <a:ext cx="5521438" cy="252058"/>
          </a:xfrm>
          <a:prstGeom prst="rect">
            <a:avLst/>
          </a:prstGeom>
          <a:noFill/>
          <a:ln w="6350" algn="ctr">
            <a:noFill/>
            <a:miter lim="800000"/>
            <a:headEnd/>
            <a:tailEnd/>
          </a:ln>
        </p:spPr>
        <p:txBody>
          <a:bodyPr lIns="122913" tIns="73748" rIns="122913" bIns="98330" rtlCol="0" anchor="ctr"/>
          <a:lstStyle/>
          <a:p>
            <a:pPr defTabSz="1248796" fontAlgn="base">
              <a:spcBef>
                <a:spcPct val="50000"/>
              </a:spcBef>
              <a:spcAft>
                <a:spcPct val="0"/>
              </a:spcAft>
              <a:buClr>
                <a:srgbClr val="F0AB00"/>
              </a:buClr>
              <a:buSzPct val="80000"/>
            </a:pPr>
            <a:r>
              <a:rPr lang="en-US" sz="1900" b="1" kern="0" dirty="0" smtClean="0">
                <a:solidFill>
                  <a:srgbClr val="000000"/>
                </a:solidFill>
                <a:ea typeface="Arial Unicode MS" pitchFamily="34" charset="-128"/>
                <a:cs typeface="Arial Unicode MS" pitchFamily="34" charset="-128"/>
              </a:rPr>
              <a:t>Product capabilities</a:t>
            </a:r>
          </a:p>
        </p:txBody>
      </p:sp>
      <p:sp>
        <p:nvSpPr>
          <p:cNvPr id="7" name="Rectangle 6"/>
          <p:cNvSpPr/>
          <p:nvPr userDrawn="1"/>
        </p:nvSpPr>
        <p:spPr bwMode="gray">
          <a:xfrm>
            <a:off x="6347764" y="1691080"/>
            <a:ext cx="5521438" cy="252058"/>
          </a:xfrm>
          <a:prstGeom prst="rect">
            <a:avLst/>
          </a:prstGeom>
          <a:noFill/>
          <a:ln w="6350" algn="ctr">
            <a:noFill/>
            <a:miter lim="800000"/>
            <a:headEnd/>
            <a:tailEnd/>
          </a:ln>
        </p:spPr>
        <p:txBody>
          <a:bodyPr lIns="122913" tIns="73748" rIns="122913" bIns="98330" rtlCol="0" anchor="ctr"/>
          <a:lstStyle/>
          <a:p>
            <a:pPr defTabSz="1248796" fontAlgn="base">
              <a:spcBef>
                <a:spcPct val="50000"/>
              </a:spcBef>
              <a:spcAft>
                <a:spcPct val="0"/>
              </a:spcAft>
              <a:buClr>
                <a:srgbClr val="F0AB00"/>
              </a:buClr>
              <a:buSzPct val="80000"/>
            </a:pPr>
            <a:r>
              <a:rPr lang="en-US" sz="1900" b="1" kern="0" dirty="0" smtClean="0">
                <a:solidFill>
                  <a:srgbClr val="000000"/>
                </a:solidFill>
                <a:ea typeface="Arial Unicode MS" pitchFamily="34" charset="-128"/>
                <a:cs typeface="Arial Unicode MS" pitchFamily="34" charset="-128"/>
              </a:rPr>
              <a:t>Key benefits</a:t>
            </a:r>
          </a:p>
        </p:txBody>
      </p:sp>
      <p:sp>
        <p:nvSpPr>
          <p:cNvPr id="10" name="Text Placeholder 12"/>
          <p:cNvSpPr>
            <a:spLocks noGrp="1"/>
          </p:cNvSpPr>
          <p:nvPr>
            <p:ph type="body" sz="quarter" idx="13" hasCustomPrompt="1"/>
          </p:nvPr>
        </p:nvSpPr>
        <p:spPr>
          <a:xfrm>
            <a:off x="324002" y="1948643"/>
            <a:ext cx="5521438" cy="3823262"/>
          </a:xfrm>
          <a:prstGeom prst="rect">
            <a:avLst/>
          </a:prstGeom>
        </p:spPr>
        <p:txBody>
          <a:bodyPr tIns="98330"/>
          <a:lstStyle>
            <a:lvl1pPr marL="228600" marR="0" indent="-182880" algn="l" defTabSz="1248796" rtl="0" eaLnBrk="1" fontAlgn="auto" latinLnBrk="0" hangingPunct="1">
              <a:lnSpc>
                <a:spcPct val="100000"/>
              </a:lnSpc>
              <a:spcBef>
                <a:spcPts val="600"/>
              </a:spcBef>
              <a:spcAft>
                <a:spcPts val="0"/>
              </a:spcAft>
              <a:buClr>
                <a:schemeClr val="accent1"/>
              </a:buClr>
              <a:buSzPct val="100000"/>
              <a:buFont typeface="Wingdings" pitchFamily="2" charset="2"/>
              <a:buChar char=""/>
              <a:tabLst/>
              <a:defRPr lang="en-US" sz="1600" b="0" kern="1200" dirty="0" smtClean="0">
                <a:solidFill>
                  <a:schemeClr val="tx1"/>
                </a:solidFill>
                <a:latin typeface="+mn-lt"/>
                <a:ea typeface="+mn-ea"/>
                <a:cs typeface="+mn-cs"/>
              </a:defRPr>
            </a:lvl1pPr>
            <a:lvl2pPr marL="368739" indent="-245826">
              <a:spcBef>
                <a:spcPts val="546"/>
              </a:spcBef>
              <a:buSzPct val="100000"/>
              <a:buFont typeface="Wingdings" pitchFamily="2" charset="2"/>
              <a:buChar char=""/>
              <a:defRPr sz="1900"/>
            </a:lvl2pPr>
            <a:lvl3pPr marL="402336" indent="-182880">
              <a:buClr>
                <a:schemeClr val="accent2"/>
              </a:buClr>
              <a:buFont typeface="Arial" pitchFamily="34" charset="0"/>
              <a:buChar char="–"/>
              <a:defRPr sz="1400"/>
            </a:lvl3pPr>
            <a:lvl4pPr marL="611390" marR="0" indent="-242821" algn="l" defTabSz="1248796" rtl="0" eaLnBrk="1" fontAlgn="auto" latinLnBrk="0" hangingPunct="1">
              <a:lnSpc>
                <a:spcPct val="100000"/>
              </a:lnSpc>
              <a:spcBef>
                <a:spcPts val="574"/>
              </a:spcBef>
              <a:spcAft>
                <a:spcPts val="0"/>
              </a:spcAft>
              <a:buClr>
                <a:schemeClr val="accent2"/>
              </a:buClr>
              <a:buSzPct val="100000"/>
              <a:buFont typeface="Arial" pitchFamily="34" charset="0"/>
              <a:buNone/>
              <a:tabLst/>
              <a:defRPr sz="1600"/>
            </a:lvl4pPr>
          </a:lstStyle>
          <a:p>
            <a:pPr lvl="0"/>
            <a:r>
              <a:rPr lang="en-US" dirty="0" smtClean="0"/>
              <a:t>Click to add text</a:t>
            </a:r>
          </a:p>
          <a:p>
            <a:pPr lvl="2"/>
            <a:r>
              <a:rPr lang="en-US" dirty="0" smtClean="0"/>
              <a:t>text</a:t>
            </a:r>
          </a:p>
        </p:txBody>
      </p:sp>
      <p:sp>
        <p:nvSpPr>
          <p:cNvPr id="11" name="Text Placeholder 12"/>
          <p:cNvSpPr>
            <a:spLocks noGrp="1"/>
          </p:cNvSpPr>
          <p:nvPr>
            <p:ph type="body" sz="quarter" idx="14" hasCustomPrompt="1"/>
          </p:nvPr>
        </p:nvSpPr>
        <p:spPr>
          <a:xfrm>
            <a:off x="6347764" y="1948643"/>
            <a:ext cx="5521438" cy="3823262"/>
          </a:xfrm>
          <a:prstGeom prst="rect">
            <a:avLst/>
          </a:prstGeom>
        </p:spPr>
        <p:txBody>
          <a:bodyPr tIns="98330"/>
          <a:lstStyle>
            <a:lvl1pPr marL="331470" marR="0" indent="-285750" algn="l" defTabSz="1248796" rtl="0" eaLnBrk="1" fontAlgn="auto" latinLnBrk="0" hangingPunct="1">
              <a:lnSpc>
                <a:spcPct val="100000"/>
              </a:lnSpc>
              <a:spcBef>
                <a:spcPts val="546"/>
              </a:spcBef>
              <a:spcAft>
                <a:spcPts val="0"/>
              </a:spcAft>
              <a:buClr>
                <a:schemeClr val="accent1"/>
              </a:buClr>
              <a:buSzPct val="100000"/>
              <a:buFont typeface="Wingdings" pitchFamily="2" charset="2"/>
              <a:buChar char=""/>
              <a:tabLst/>
              <a:defRPr lang="en-US" sz="1600" b="0" kern="1200" dirty="0" smtClean="0">
                <a:solidFill>
                  <a:schemeClr val="tx1"/>
                </a:solidFill>
                <a:latin typeface="+mn-lt"/>
                <a:ea typeface="+mn-ea"/>
                <a:cs typeface="+mn-cs"/>
              </a:defRPr>
            </a:lvl1pPr>
            <a:lvl2pPr marL="368739" indent="-245826">
              <a:spcBef>
                <a:spcPts val="546"/>
              </a:spcBef>
              <a:buSzPct val="100000"/>
              <a:buFont typeface="Wingdings" pitchFamily="2" charset="2"/>
              <a:buChar char=""/>
              <a:defRPr sz="1900"/>
            </a:lvl2pPr>
            <a:lvl3pPr marL="402336" indent="-182880">
              <a:buClr>
                <a:schemeClr val="accent2"/>
              </a:buClr>
              <a:buFont typeface="Arial" pitchFamily="34" charset="0"/>
              <a:buChar char="–"/>
              <a:defRPr sz="1400"/>
            </a:lvl3pPr>
            <a:lvl4pPr marL="611390" marR="0" indent="-242821" algn="l" defTabSz="1248796" rtl="0" eaLnBrk="1" fontAlgn="auto" latinLnBrk="0" hangingPunct="1">
              <a:lnSpc>
                <a:spcPct val="100000"/>
              </a:lnSpc>
              <a:spcBef>
                <a:spcPts val="574"/>
              </a:spcBef>
              <a:spcAft>
                <a:spcPts val="0"/>
              </a:spcAft>
              <a:buClr>
                <a:schemeClr val="accent2"/>
              </a:buClr>
              <a:buSzPct val="100000"/>
              <a:buFont typeface="Arial" pitchFamily="34" charset="0"/>
              <a:buNone/>
              <a:tabLst/>
              <a:defRPr sz="1600"/>
            </a:lvl4pPr>
          </a:lstStyle>
          <a:p>
            <a:pPr marL="228600" marR="0" lvl="0" indent="-182880" algn="l" defTabSz="1248796" rtl="0" eaLnBrk="1" fontAlgn="auto" latinLnBrk="0" hangingPunct="1">
              <a:lnSpc>
                <a:spcPct val="100000"/>
              </a:lnSpc>
              <a:spcBef>
                <a:spcPts val="600"/>
              </a:spcBef>
              <a:spcAft>
                <a:spcPts val="0"/>
              </a:spcAft>
              <a:buClr>
                <a:schemeClr val="accent1"/>
              </a:buClr>
              <a:buSzPct val="100000"/>
              <a:buFont typeface="Wingdings" pitchFamily="2" charset="2"/>
              <a:buChar char=""/>
              <a:tabLst/>
            </a:pPr>
            <a:r>
              <a:rPr lang="en-US" dirty="0" smtClean="0"/>
              <a:t>Click to add text</a:t>
            </a:r>
          </a:p>
          <a:p>
            <a:pPr lvl="2"/>
            <a:r>
              <a:rPr lang="en-US" dirty="0" smtClean="0"/>
              <a:t>text</a:t>
            </a:r>
          </a:p>
        </p:txBody>
      </p:sp>
      <p:sp>
        <p:nvSpPr>
          <p:cNvPr id="8" name="Title Placeholder 1"/>
          <p:cNvSpPr>
            <a:spLocks noGrp="1"/>
          </p:cNvSpPr>
          <p:nvPr>
            <p:ph type="title"/>
          </p:nvPr>
        </p:nvSpPr>
        <p:spPr bwMode="gray">
          <a:xfrm>
            <a:off x="323916" y="324154"/>
            <a:ext cx="11542196" cy="756350"/>
          </a:xfrm>
          <a:prstGeom prst="rect">
            <a:avLst/>
          </a:prstGeom>
        </p:spPr>
        <p:txBody>
          <a:bodyPr vert="horz" lIns="0" tIns="0" rIns="0" bIns="0" rtlCol="0" anchor="ctr" anchorCtr="0">
            <a:noAutofit/>
          </a:bodyPr>
          <a:lstStyle/>
          <a:p>
            <a:r>
              <a:rPr lang="en-US" noProof="0" dirty="0" smtClean="0"/>
              <a:t>Insert page title</a:t>
            </a:r>
            <a:endParaRPr lang="en-US" noProof="0" dirty="0"/>
          </a:p>
        </p:txBody>
      </p:sp>
      <p:cxnSp>
        <p:nvCxnSpPr>
          <p:cNvPr id="9" name="Straight Connector 8"/>
          <p:cNvCxnSpPr/>
          <p:nvPr userDrawn="1"/>
        </p:nvCxnSpPr>
        <p:spPr>
          <a:xfrm>
            <a:off x="324000" y="1943138"/>
            <a:ext cx="552143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6347765" y="1957557"/>
            <a:ext cx="552143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3302499"/>
      </p:ext>
    </p:extLst>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Roadmap_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smtClean="0"/>
              <a:t>Thank you</a:t>
            </a:r>
            <a:endParaRPr lang="en-US" dirty="0"/>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4236462"/>
            <a:ext cx="11545200" cy="1846659"/>
          </a:xfrm>
        </p:spPr>
        <p:txBody>
          <a:bodyPr anchor="b" anchorCtr="0">
            <a:noAutofit/>
          </a:bodyPr>
          <a:lstStyle>
            <a:lvl1pPr>
              <a:spcBef>
                <a:spcPts val="0"/>
              </a:spcBef>
              <a:defRPr sz="2000" b="0"/>
            </a:lvl1pPr>
          </a:lstStyle>
          <a:p>
            <a:r>
              <a:rPr lang="en-US" dirty="0" smtClean="0"/>
              <a:t>Contact information:</a:t>
            </a:r>
          </a:p>
          <a:p>
            <a:endParaRPr lang="en-US" dirty="0" smtClean="0"/>
          </a:p>
        </p:txBody>
      </p:sp>
      <p:pic>
        <p:nvPicPr>
          <p:cNvPr id="175" name="Picture 174"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4000" y="478741"/>
            <a:ext cx="1826494" cy="907200"/>
          </a:xfrm>
          <a:prstGeom prst="rect">
            <a:avLst/>
          </a:prstGeom>
          <a:noFill/>
          <a:ln>
            <a:noFill/>
          </a:ln>
        </p:spPr>
      </p:pic>
      <p:sp>
        <p:nvSpPr>
          <p:cNvPr id="6" name="TextBox 5"/>
          <p:cNvSpPr txBox="1"/>
          <p:nvPr userDrawn="1"/>
        </p:nvSpPr>
        <p:spPr bwMode="black">
          <a:xfrm>
            <a:off x="324000" y="6622344"/>
            <a:ext cx="3648435" cy="153888"/>
          </a:xfrm>
          <a:prstGeom prst="rect">
            <a:avLst/>
          </a:prstGeom>
          <a:noFill/>
        </p:spPr>
        <p:txBody>
          <a:bodyPr wrap="none" lIns="0" tIns="0" rIns="0" bIns="0" rtlCol="0">
            <a:spAutoFit/>
          </a:bodyPr>
          <a:lstStyle/>
          <a:p>
            <a:pPr marL="133200" indent="-133200" algn="l">
              <a:buClr>
                <a:schemeClr val="tx1"/>
              </a:buClr>
              <a:buFont typeface="Arial" pitchFamily="34" charset="0"/>
              <a:buChar char="©"/>
              <a:tabLst/>
            </a:pPr>
            <a:r>
              <a:rPr lang="en-US" sz="1000" noProof="0" dirty="0" smtClean="0">
                <a:solidFill>
                  <a:schemeClr val="tx1"/>
                </a:solidFill>
              </a:rPr>
              <a:t>2016 SAP SE or an SAP affiliate company. All rights reserved.</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pyright">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algn="l" defTabSz="1088776" rtl="0" eaLnBrk="1" latinLnBrk="0" hangingPunct="1">
              <a:spcBef>
                <a:spcPct val="0"/>
              </a:spcBef>
              <a:buNone/>
            </a:pPr>
            <a:r>
              <a:rPr lang="en-US" sz="2900" b="1" kern="1200" noProof="0" dirty="0" smtClean="0">
                <a:solidFill>
                  <a:schemeClr val="accent2"/>
                </a:solidFill>
                <a:latin typeface="+mj-lt"/>
                <a:ea typeface="+mj-ea"/>
                <a:cs typeface="+mj-cs"/>
              </a:rPr>
              <a:t>© 2016 SAP SE or an SAP affiliate company.</a:t>
            </a:r>
            <a:r>
              <a:rPr lang="en-US" sz="2900" b="1" kern="1200" baseline="0" noProof="0" dirty="0" smtClean="0">
                <a:solidFill>
                  <a:schemeClr val="accent2"/>
                </a:solidFill>
                <a:latin typeface="+mj-lt"/>
                <a:ea typeface="+mj-ea"/>
                <a:cs typeface="+mj-cs"/>
              </a:rPr>
              <a:t> </a:t>
            </a:r>
            <a:r>
              <a:rPr lang="en-US" sz="2900" b="1" kern="1200" noProof="0" dirty="0" smtClean="0">
                <a:solidFill>
                  <a:schemeClr val="accent2"/>
                </a:solidFill>
                <a:latin typeface="+mj-lt"/>
                <a:ea typeface="+mj-ea"/>
                <a:cs typeface="+mj-cs"/>
              </a:rPr>
              <a:t>All rights reserved.</a:t>
            </a:r>
          </a:p>
        </p:txBody>
      </p:sp>
      <p:sp>
        <p:nvSpPr>
          <p:cNvPr id="5" name="TextBox 4"/>
          <p:cNvSpPr txBox="1"/>
          <p:nvPr userDrawn="1"/>
        </p:nvSpPr>
        <p:spPr bwMode="gray">
          <a:xfrm>
            <a:off x="323999" y="1692000"/>
            <a:ext cx="11547325" cy="3539430"/>
          </a:xfrm>
          <a:prstGeom prst="rect">
            <a:avLst/>
          </a:prstGeom>
          <a:noFill/>
        </p:spPr>
        <p:txBody>
          <a:bodyPr wrap="square" lIns="0" tIns="0" rIns="0" bIns="0" rtlCol="0">
            <a:spAutoFit/>
          </a:bodyPr>
          <a:lstStyle/>
          <a:p>
            <a:r>
              <a:rPr lang="en-US" sz="1200" kern="1200" dirty="0" smtClean="0">
                <a:solidFill>
                  <a:schemeClr val="tx1"/>
                </a:solidFill>
                <a:latin typeface="Arial"/>
                <a:ea typeface="MS PGothic"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200" kern="1200" dirty="0" smtClean="0">
                <a:solidFill>
                  <a:schemeClr val="tx1"/>
                </a:solidFill>
                <a:latin typeface="Arial"/>
                <a:ea typeface="MS PGothic" pitchFamily="34" charset="-128"/>
                <a:cs typeface="+mn-cs"/>
              </a:rPr>
              <a:t>SAP and other SAP products and services mentioned herein as well as their respective logos are trademarks or registered trademarks of SAP SE (or an SAP affiliate company) in Germany and other countries. Please see </a:t>
            </a:r>
            <a:r>
              <a:rPr lang="en-US" sz="1200" kern="1200" dirty="0" smtClean="0">
                <a:solidFill>
                  <a:schemeClr val="tx1"/>
                </a:solidFill>
                <a:latin typeface="Arial"/>
                <a:ea typeface="MS PGothic" pitchFamily="34" charset="-128"/>
                <a:cs typeface="+mn-cs"/>
                <a:hlinkClick r:id="rId2"/>
              </a:rPr>
              <a:t>http://global12.sap.com/corporate-en/legal/copyright/index.epx</a:t>
            </a:r>
            <a:r>
              <a:rPr lang="en-US" sz="1200" kern="1200" dirty="0" smtClean="0">
                <a:solidFill>
                  <a:schemeClr val="tx1"/>
                </a:solidFill>
                <a:latin typeface="Arial"/>
                <a:ea typeface="MS PGothic" pitchFamily="34" charset="-128"/>
                <a:cs typeface="+mn-cs"/>
              </a:rPr>
              <a:t> for additional trademark information and notices.</a:t>
            </a:r>
          </a:p>
          <a:p>
            <a:pPr>
              <a:spcBef>
                <a:spcPts val="1200"/>
              </a:spcBef>
            </a:pPr>
            <a:r>
              <a:rPr lang="en-US" sz="1200" kern="1200" dirty="0" smtClean="0">
                <a:solidFill>
                  <a:schemeClr val="tx1"/>
                </a:solidFill>
                <a:latin typeface="Arial"/>
                <a:ea typeface="MS PGothic" pitchFamily="34" charset="-128"/>
                <a:cs typeface="+mn-cs"/>
              </a:rPr>
              <a:t>Some software products marketed by SAP SE and its distributors contain proprietary software components of other software vendors.</a:t>
            </a:r>
          </a:p>
          <a:p>
            <a:pPr>
              <a:spcBef>
                <a:spcPts val="1200"/>
              </a:spcBef>
            </a:pPr>
            <a:r>
              <a:rPr lang="en-US" sz="1200" kern="1200" dirty="0" smtClean="0">
                <a:solidFill>
                  <a:schemeClr val="tx1"/>
                </a:solidFill>
                <a:latin typeface="Arial"/>
                <a:ea typeface="MS PGothic" pitchFamily="34" charset="-128"/>
                <a:cs typeface="+mn-cs"/>
              </a:rPr>
              <a:t>National product specifications may vary.</a:t>
            </a:r>
          </a:p>
          <a:p>
            <a:pPr>
              <a:spcBef>
                <a:spcPts val="1200"/>
              </a:spcBef>
            </a:pPr>
            <a:r>
              <a:rPr lang="en-US" sz="1200" kern="1200" dirty="0" smtClean="0">
                <a:solidFill>
                  <a:schemeClr val="tx1"/>
                </a:solidFill>
                <a:latin typeface="Arial"/>
                <a:ea typeface="MS PGothic" pitchFamily="34" charset="-128"/>
                <a:cs typeface="+mn-cs"/>
              </a:rPr>
              <a:t>These materials are provided by SAP SE or an SAP affiliate company for informational purposes only, without representation or warranty of any kind, and SAP SE or its affiliated companies shall not be liable for errors or omissions with respect to the materials. The only warranties for SAP SE or SAP affiliate company products and </a:t>
            </a:r>
            <a:br>
              <a:rPr lang="en-US" sz="1200" kern="1200" dirty="0" smtClean="0">
                <a:solidFill>
                  <a:schemeClr val="tx1"/>
                </a:solidFill>
                <a:latin typeface="Arial"/>
                <a:ea typeface="MS PGothic" pitchFamily="34" charset="-128"/>
                <a:cs typeface="+mn-cs"/>
              </a:rPr>
            </a:br>
            <a:r>
              <a:rPr lang="en-US" sz="1200" kern="1200" dirty="0" smtClean="0">
                <a:solidFill>
                  <a:schemeClr val="tx1"/>
                </a:solidFill>
                <a:latin typeface="Arial"/>
                <a:ea typeface="MS PGothic" pitchFamily="34" charset="-128"/>
                <a:cs typeface="+mn-cs"/>
              </a:rPr>
              <a:t>services are those that are set forth in the express warranty statements accompanying such products and services, if any. Nothing herein should be construed as constituting an additional warranty. </a:t>
            </a:r>
          </a:p>
          <a:p>
            <a:pPr>
              <a:spcBef>
                <a:spcPts val="1200"/>
              </a:spcBef>
            </a:pPr>
            <a:r>
              <a:rPr lang="en-US" sz="1200" kern="1200" dirty="0" smtClean="0">
                <a:solidFill>
                  <a:schemeClr val="tx1"/>
                </a:solidFill>
                <a:latin typeface="Arial"/>
                <a:ea typeface="MS PGothic" pitchFamily="34" charset="-128"/>
                <a:cs typeface="+mn-cs"/>
              </a:rPr>
              <a:t>In particular, SAP SE or its affiliated companies have no obligation to pursue any course of business outlined in this document or any related presentation, or to develop </a:t>
            </a:r>
            <a:br>
              <a:rPr lang="en-US" sz="1200" kern="1200" dirty="0" smtClean="0">
                <a:solidFill>
                  <a:schemeClr val="tx1"/>
                </a:solidFill>
                <a:latin typeface="Arial"/>
                <a:ea typeface="MS PGothic" pitchFamily="34" charset="-128"/>
                <a:cs typeface="+mn-cs"/>
              </a:rPr>
            </a:br>
            <a:r>
              <a:rPr lang="en-US" sz="1200" kern="1200" dirty="0" smtClean="0">
                <a:solidFill>
                  <a:schemeClr val="tx1"/>
                </a:solidFill>
                <a:latin typeface="Arial"/>
                <a:ea typeface="MS PGothic" pitchFamily="34" charset="-128"/>
                <a:cs typeface="+mn-cs"/>
              </a:rPr>
              <a:t>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a:t>
            </a:r>
            <a:br>
              <a:rPr lang="en-US" sz="1200" kern="1200" dirty="0" smtClean="0">
                <a:solidFill>
                  <a:schemeClr val="tx1"/>
                </a:solidFill>
                <a:latin typeface="Arial"/>
                <a:ea typeface="MS PGothic" pitchFamily="34" charset="-128"/>
                <a:cs typeface="+mn-cs"/>
              </a:rPr>
            </a:br>
            <a:r>
              <a:rPr lang="en-US" sz="1200" kern="1200" dirty="0" smtClean="0">
                <a:solidFill>
                  <a:schemeClr val="tx1"/>
                </a:solidFill>
                <a:latin typeface="Arial"/>
                <a:ea typeface="MS PGothic" pitchFamily="34" charset="-128"/>
                <a:cs typeface="+mn-cs"/>
              </a:rPr>
              <a:t>for any reason without notice. The information in this document is not a commitment, promise, or legal obligation to deliver any material, code, or functionality. 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marL="0" marR="0" indent="0" algn="l" defTabSz="1088776" rtl="0" eaLnBrk="1" fontAlgn="auto" latinLnBrk="0" hangingPunct="1">
              <a:lnSpc>
                <a:spcPct val="100000"/>
              </a:lnSpc>
              <a:spcBef>
                <a:spcPct val="0"/>
              </a:spcBef>
              <a:spcAft>
                <a:spcPts val="0"/>
              </a:spcAft>
              <a:buClrTx/>
              <a:buSzTx/>
              <a:buFontTx/>
              <a:buNone/>
              <a:tabLst/>
              <a:defRPr/>
            </a:pPr>
            <a:r>
              <a:rPr lang="de-DE" sz="2900" b="1" kern="1200" noProof="0" dirty="0" smtClean="0">
                <a:solidFill>
                  <a:schemeClr val="accent2"/>
                </a:solidFill>
                <a:latin typeface="+mj-lt"/>
                <a:ea typeface="+mj-ea"/>
                <a:cs typeface="+mj-cs"/>
              </a:rPr>
              <a:t>© 2016 SAP SE oder ein SAP-Konzernunternehmen. </a:t>
            </a:r>
            <a:br>
              <a:rPr lang="de-DE" sz="2900" b="1" kern="1200" noProof="0" dirty="0" smtClean="0">
                <a:solidFill>
                  <a:schemeClr val="accent2"/>
                </a:solidFill>
                <a:latin typeface="+mj-lt"/>
                <a:ea typeface="+mj-ea"/>
                <a:cs typeface="+mj-cs"/>
              </a:rPr>
            </a:br>
            <a:r>
              <a:rPr lang="de-DE" sz="2900" b="1" kern="1200" noProof="0" dirty="0" smtClean="0">
                <a:solidFill>
                  <a:schemeClr val="accent2"/>
                </a:solidFill>
                <a:latin typeface="+mj-lt"/>
                <a:ea typeface="+mj-ea"/>
                <a:cs typeface="+mj-cs"/>
              </a:rPr>
              <a:t>Alle Rechte vorbehalten.</a:t>
            </a:r>
          </a:p>
        </p:txBody>
      </p:sp>
      <p:sp>
        <p:nvSpPr>
          <p:cNvPr id="8" name="TextBox 7"/>
          <p:cNvSpPr txBox="1"/>
          <p:nvPr userDrawn="1"/>
        </p:nvSpPr>
        <p:spPr bwMode="gray">
          <a:xfrm>
            <a:off x="323999" y="1692000"/>
            <a:ext cx="11547325" cy="4278094"/>
          </a:xfrm>
          <a:prstGeom prst="rect">
            <a:avLst/>
          </a:prstGeom>
          <a:noFill/>
        </p:spPr>
        <p:txBody>
          <a:bodyPr wrap="square" lIns="0" tIns="0" rIns="0" bIns="0" rtlCol="0">
            <a:spAutoFit/>
          </a:bodyPr>
          <a:lstStyle/>
          <a:p>
            <a:r>
              <a:rPr lang="de-DE" sz="1200" kern="1200" noProof="0" dirty="0" smtClean="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a:t>
            </a:r>
            <a:r>
              <a:rPr lang="de-DE" sz="1200" kern="1200" dirty="0" smtClean="0">
                <a:solidFill>
                  <a:schemeClr val="tx1"/>
                </a:solidFill>
                <a:latin typeface="Arial"/>
                <a:ea typeface="MS PGothic" pitchFamily="34" charset="-128"/>
                <a:cs typeface="+mn-cs"/>
              </a:rPr>
              <a:t>SAP SE </a:t>
            </a:r>
            <a:r>
              <a:rPr lang="de-DE" sz="1200" kern="1200" noProof="0" dirty="0" smtClean="0">
                <a:solidFill>
                  <a:schemeClr val="tx1"/>
                </a:solidFill>
                <a:effectLst/>
                <a:latin typeface="Arial"/>
                <a:ea typeface="+mn-ea"/>
                <a:cs typeface="+mn-cs"/>
              </a:rPr>
              <a:t>oder ein SAP-Konzernunternehmen nicht gestattet.</a:t>
            </a:r>
          </a:p>
          <a:p>
            <a:pPr>
              <a:spcBef>
                <a:spcPts val="1200"/>
              </a:spcBef>
            </a:pPr>
            <a:r>
              <a:rPr lang="de-DE" sz="1200" kern="1200" noProof="0" dirty="0" smtClean="0">
                <a:solidFill>
                  <a:schemeClr val="tx1"/>
                </a:solidFill>
                <a:effectLst/>
                <a:latin typeface="Arial"/>
                <a:ea typeface="+mn-ea"/>
                <a:cs typeface="+mn-cs"/>
              </a:rPr>
              <a:t>SAP und andere in diesem Dokument erwähnte Produkte und Dienstleistungen von SAP sowie die dazugehörigen Logos sind Marken oder eingetragene Marken der </a:t>
            </a:r>
            <a:br>
              <a:rPr lang="de-DE" sz="1200" kern="1200" noProof="0" dirty="0" smtClean="0">
                <a:solidFill>
                  <a:schemeClr val="tx1"/>
                </a:solidFill>
                <a:effectLst/>
                <a:latin typeface="Arial"/>
                <a:ea typeface="+mn-ea"/>
                <a:cs typeface="+mn-cs"/>
              </a:rPr>
            </a:br>
            <a:r>
              <a:rPr lang="de-DE" sz="1200" kern="1200" dirty="0" smtClean="0">
                <a:solidFill>
                  <a:schemeClr val="tx1"/>
                </a:solidFill>
                <a:latin typeface="Arial"/>
                <a:ea typeface="MS PGothic" pitchFamily="34" charset="-128"/>
                <a:cs typeface="+mn-cs"/>
              </a:rPr>
              <a:t>SAP SE </a:t>
            </a:r>
            <a:r>
              <a:rPr lang="de-DE" sz="1200" kern="1200" noProof="0" dirty="0" smtClean="0">
                <a:solidFill>
                  <a:schemeClr val="tx1"/>
                </a:solidFill>
                <a:effectLst/>
                <a:latin typeface="Arial"/>
                <a:ea typeface="+mn-ea"/>
                <a:cs typeface="+mn-cs"/>
              </a:rPr>
              <a:t>(oder von einem SAP-Konzernunternehmen) in Deutschland und verschiedenen anderen Ländern weltweit. </a:t>
            </a:r>
            <a:br>
              <a:rPr lang="de-DE" sz="1200" kern="1200" noProof="0" dirty="0" smtClean="0">
                <a:solidFill>
                  <a:schemeClr val="tx1"/>
                </a:solidFill>
                <a:effectLst/>
                <a:latin typeface="Arial"/>
                <a:ea typeface="+mn-ea"/>
                <a:cs typeface="+mn-cs"/>
              </a:rPr>
            </a:br>
            <a:r>
              <a:rPr lang="de-DE" sz="1200" kern="1200" noProof="0" dirty="0" smtClean="0">
                <a:solidFill>
                  <a:schemeClr val="tx1"/>
                </a:solidFill>
                <a:effectLst/>
                <a:latin typeface="Arial"/>
                <a:ea typeface="+mn-ea"/>
                <a:cs typeface="+mn-cs"/>
              </a:rPr>
              <a:t>Weitere Hinweise und Informationen zum Markenrecht finden Sie unter </a:t>
            </a:r>
            <a:r>
              <a:rPr lang="de-DE" sz="1200" kern="1200" noProof="0" dirty="0" smtClean="0">
                <a:solidFill>
                  <a:schemeClr val="tx1"/>
                </a:solidFill>
                <a:effectLst/>
                <a:latin typeface="Arial"/>
                <a:ea typeface="+mn-ea"/>
                <a:cs typeface="+mn-cs"/>
                <a:hlinkClick r:id="rId2"/>
              </a:rPr>
              <a:t>http://global.sap.com/corporate-de/legal/copyright/index.epx</a:t>
            </a:r>
            <a:r>
              <a:rPr lang="de-DE" sz="1200" kern="1200" noProof="0" dirty="0" smtClean="0">
                <a:solidFill>
                  <a:schemeClr val="tx1"/>
                </a:solidFill>
                <a:effectLst/>
                <a:latin typeface="Arial"/>
                <a:ea typeface="+mn-ea"/>
                <a:cs typeface="+mn-cs"/>
              </a:rPr>
              <a:t>.</a:t>
            </a:r>
          </a:p>
          <a:p>
            <a:pPr>
              <a:spcBef>
                <a:spcPts val="1200"/>
              </a:spcBef>
            </a:pPr>
            <a:r>
              <a:rPr lang="de-DE" sz="1200" kern="1200" noProof="0" dirty="0" smtClean="0">
                <a:solidFill>
                  <a:schemeClr val="tx1"/>
                </a:solidFill>
                <a:effectLst/>
                <a:latin typeface="Arial"/>
                <a:ea typeface="+mn-ea"/>
                <a:cs typeface="+mn-cs"/>
              </a:rPr>
              <a:t>Die von </a:t>
            </a:r>
            <a:r>
              <a:rPr lang="de-DE" sz="1200" kern="1200" dirty="0" smtClean="0">
                <a:solidFill>
                  <a:schemeClr val="tx1"/>
                </a:solidFill>
                <a:latin typeface="Arial"/>
                <a:ea typeface="MS PGothic" pitchFamily="34" charset="-128"/>
                <a:cs typeface="+mn-cs"/>
              </a:rPr>
              <a:t>SAP SE </a:t>
            </a:r>
            <a:r>
              <a:rPr lang="de-DE" sz="1200" kern="1200" noProof="0" dirty="0" smtClean="0">
                <a:solidFill>
                  <a:schemeClr val="tx1"/>
                </a:solidFill>
                <a:effectLst/>
                <a:latin typeface="Arial"/>
                <a:ea typeface="+mn-ea"/>
                <a:cs typeface="+mn-cs"/>
              </a:rPr>
              <a:t>oder deren Vertriebsfirmen angebotenen Softwareprodukte können Softwarekomponenten auch anderer Softwarehersteller enthalten.</a:t>
            </a:r>
          </a:p>
          <a:p>
            <a:pPr>
              <a:spcBef>
                <a:spcPts val="1200"/>
              </a:spcBef>
            </a:pPr>
            <a:r>
              <a:rPr lang="de-DE" sz="1200" kern="1200" noProof="0" dirty="0" smtClean="0">
                <a:solidFill>
                  <a:schemeClr val="tx1"/>
                </a:solidFill>
                <a:effectLst/>
                <a:latin typeface="Arial"/>
                <a:ea typeface="+mn-ea"/>
                <a:cs typeface="+mn-cs"/>
              </a:rPr>
              <a:t>Produkte können länderspezifische Unterschiede aufweisen.</a:t>
            </a:r>
          </a:p>
          <a:p>
            <a:pPr>
              <a:spcBef>
                <a:spcPts val="1200"/>
              </a:spcBef>
            </a:pPr>
            <a:r>
              <a:rPr lang="de-DE" sz="1200" kern="1200" noProof="0" dirty="0" smtClean="0">
                <a:solidFill>
                  <a:schemeClr val="tx1"/>
                </a:solidFill>
                <a:effectLst/>
                <a:latin typeface="Arial"/>
                <a:ea typeface="+mn-ea"/>
                <a:cs typeface="+mn-cs"/>
              </a:rPr>
              <a:t>Die vorliegenden Unterlagen werden von der </a:t>
            </a:r>
            <a:r>
              <a:rPr lang="de-DE" sz="1200" kern="1200" dirty="0" smtClean="0">
                <a:solidFill>
                  <a:schemeClr val="tx1"/>
                </a:solidFill>
                <a:latin typeface="Arial"/>
                <a:ea typeface="MS PGothic" pitchFamily="34" charset="-128"/>
                <a:cs typeface="+mn-cs"/>
              </a:rPr>
              <a:t>SAP SE </a:t>
            </a:r>
            <a:r>
              <a:rPr lang="de-DE" sz="1200" kern="1200" noProof="0" dirty="0" smtClean="0">
                <a:solidFill>
                  <a:schemeClr val="tx1"/>
                </a:solidFill>
                <a:effectLst/>
                <a:latin typeface="Arial"/>
                <a:ea typeface="+mn-ea"/>
                <a:cs typeface="+mn-cs"/>
              </a:rPr>
              <a:t>oder einem SAP-Konzernunternehmen bereitgestellt und dienen ausschließlich zu Informationszwecken. </a:t>
            </a:r>
            <a:br>
              <a:rPr lang="de-DE" sz="1200" kern="1200" noProof="0" dirty="0" smtClean="0">
                <a:solidFill>
                  <a:schemeClr val="tx1"/>
                </a:solidFill>
                <a:effectLst/>
                <a:latin typeface="Arial"/>
                <a:ea typeface="+mn-ea"/>
                <a:cs typeface="+mn-cs"/>
              </a:rPr>
            </a:br>
            <a:r>
              <a:rPr lang="de-DE" sz="1200" kern="1200" noProof="0" dirty="0" smtClean="0">
                <a:solidFill>
                  <a:schemeClr val="tx1"/>
                </a:solidFill>
                <a:effectLst/>
                <a:latin typeface="Arial"/>
                <a:ea typeface="+mn-ea"/>
                <a:cs typeface="+mn-cs"/>
              </a:rPr>
              <a:t>Die </a:t>
            </a:r>
            <a:r>
              <a:rPr lang="de-DE" sz="1200" kern="1200" dirty="0" smtClean="0">
                <a:solidFill>
                  <a:schemeClr val="tx1"/>
                </a:solidFill>
                <a:latin typeface="Arial"/>
                <a:ea typeface="MS PGothic" pitchFamily="34" charset="-128"/>
                <a:cs typeface="+mn-cs"/>
              </a:rPr>
              <a:t>SAP SE </a:t>
            </a:r>
            <a:r>
              <a:rPr lang="de-DE" sz="1200" kern="1200" noProof="0" dirty="0" smtClean="0">
                <a:solidFill>
                  <a:schemeClr val="tx1"/>
                </a:solidFill>
                <a:effectLst/>
                <a:latin typeface="Arial"/>
                <a:ea typeface="+mn-ea"/>
                <a:cs typeface="+mn-cs"/>
              </a:rPr>
              <a:t>oder ihre Konzernunternehmen übernehmen keinerlei Haftung oder Gewährleistung für Fehler oder Unvollständigkeiten in </a:t>
            </a:r>
            <a:r>
              <a:rPr lang="de-DE" sz="1200" kern="1200" baseline="0" noProof="0" dirty="0" smtClean="0">
                <a:solidFill>
                  <a:schemeClr val="tx1"/>
                </a:solidFill>
                <a:effectLst/>
                <a:latin typeface="Arial"/>
                <a:ea typeface="+mn-ea"/>
                <a:cs typeface="+mn-cs"/>
              </a:rPr>
              <a:t> </a:t>
            </a:r>
            <a:r>
              <a:rPr lang="de-DE" sz="1200" kern="1200" noProof="0" dirty="0" smtClean="0">
                <a:solidFill>
                  <a:schemeClr val="tx1"/>
                </a:solidFill>
                <a:effectLst/>
                <a:latin typeface="Arial"/>
                <a:ea typeface="+mn-ea"/>
                <a:cs typeface="+mn-cs"/>
              </a:rPr>
              <a:t>dieser Publikation. </a:t>
            </a:r>
            <a:br>
              <a:rPr lang="de-DE" sz="1200" kern="1200" noProof="0" dirty="0" smtClean="0">
                <a:solidFill>
                  <a:schemeClr val="tx1"/>
                </a:solidFill>
                <a:effectLst/>
                <a:latin typeface="Arial"/>
                <a:ea typeface="+mn-ea"/>
                <a:cs typeface="+mn-cs"/>
              </a:rPr>
            </a:br>
            <a:r>
              <a:rPr lang="de-DE" sz="1200" kern="1200" noProof="0" dirty="0" smtClean="0">
                <a:solidFill>
                  <a:schemeClr val="tx1"/>
                </a:solidFill>
                <a:effectLst/>
                <a:latin typeface="Arial"/>
                <a:ea typeface="+mn-ea"/>
                <a:cs typeface="+mn-cs"/>
              </a:rPr>
              <a:t>Die </a:t>
            </a:r>
            <a:r>
              <a:rPr lang="de-DE" sz="1200" kern="1200" dirty="0" smtClean="0">
                <a:solidFill>
                  <a:schemeClr val="tx1"/>
                </a:solidFill>
                <a:latin typeface="Arial"/>
                <a:ea typeface="MS PGothic" pitchFamily="34" charset="-128"/>
                <a:cs typeface="+mn-cs"/>
              </a:rPr>
              <a:t>SAP SE </a:t>
            </a:r>
            <a:r>
              <a:rPr lang="de-DE" sz="1200" kern="1200" noProof="0" dirty="0" smtClean="0">
                <a:solidFill>
                  <a:schemeClr val="tx1"/>
                </a:solidFill>
                <a:effectLst/>
                <a:latin typeface="Arial"/>
                <a:ea typeface="+mn-ea"/>
                <a:cs typeface="+mn-cs"/>
              </a:rPr>
              <a:t>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200" kern="1200" noProof="0" dirty="0" smtClean="0">
                <a:solidFill>
                  <a:schemeClr val="tx1"/>
                </a:solidFill>
                <a:effectLst/>
                <a:latin typeface="Arial"/>
                <a:ea typeface="+mn-ea"/>
                <a:cs typeface="+mn-cs"/>
              </a:rPr>
              <a:t>Insbesondere sind die </a:t>
            </a:r>
            <a:r>
              <a:rPr lang="de-DE" sz="1200" kern="1200" dirty="0" smtClean="0">
                <a:solidFill>
                  <a:schemeClr val="tx1"/>
                </a:solidFill>
                <a:latin typeface="Arial"/>
                <a:ea typeface="MS PGothic" pitchFamily="34" charset="-128"/>
                <a:cs typeface="+mn-cs"/>
              </a:rPr>
              <a:t>SAP SE </a:t>
            </a:r>
            <a:r>
              <a:rPr lang="de-DE" sz="1200" kern="1200" noProof="0" dirty="0" smtClean="0">
                <a:solidFill>
                  <a:schemeClr val="tx1"/>
                </a:solidFill>
                <a:effectLst/>
                <a:latin typeface="Arial"/>
                <a:ea typeface="+mn-ea"/>
                <a:cs typeface="+mn-cs"/>
              </a:rPr>
              <a:t>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a:t>
            </a:r>
            <a:br>
              <a:rPr lang="de-DE" sz="1200" kern="1200" noProof="0" dirty="0" smtClean="0">
                <a:solidFill>
                  <a:schemeClr val="tx1"/>
                </a:solidFill>
                <a:effectLst/>
                <a:latin typeface="Arial"/>
                <a:ea typeface="+mn-ea"/>
                <a:cs typeface="+mn-cs"/>
              </a:rPr>
            </a:br>
            <a:r>
              <a:rPr lang="de-DE" sz="1200" kern="1200" noProof="0" dirty="0" smtClean="0">
                <a:solidFill>
                  <a:schemeClr val="tx1"/>
                </a:solidFill>
                <a:effectLst/>
                <a:latin typeface="Arial"/>
                <a:ea typeface="+mn-ea"/>
                <a:cs typeface="+mn-cs"/>
              </a:rPr>
              <a:t>die Strategie und etwaige künftige Entwicklungen, Produkte und/oder Plattformen der </a:t>
            </a:r>
            <a:r>
              <a:rPr lang="de-DE" sz="1200" kern="1200" dirty="0" smtClean="0">
                <a:solidFill>
                  <a:schemeClr val="tx1"/>
                </a:solidFill>
                <a:latin typeface="Arial"/>
                <a:ea typeface="MS PGothic" pitchFamily="34" charset="-128"/>
                <a:cs typeface="+mn-cs"/>
              </a:rPr>
              <a:t>SAP SE </a:t>
            </a:r>
            <a:r>
              <a:rPr lang="de-DE" sz="1200" kern="1200" noProof="0" dirty="0" smtClean="0">
                <a:solidFill>
                  <a:schemeClr val="tx1"/>
                </a:solidFill>
                <a:effectLst/>
                <a:latin typeface="Arial"/>
                <a:ea typeface="+mn-ea"/>
                <a:cs typeface="+mn-cs"/>
              </a:rPr>
              <a:t>oder ihrer Konzernunternehmen können von der </a:t>
            </a:r>
            <a:r>
              <a:rPr lang="de-DE" sz="1200" kern="1200" dirty="0" smtClean="0">
                <a:solidFill>
                  <a:schemeClr val="tx1"/>
                </a:solidFill>
                <a:latin typeface="Arial"/>
                <a:ea typeface="MS PGothic" pitchFamily="34" charset="-128"/>
                <a:cs typeface="+mn-cs"/>
              </a:rPr>
              <a:t>SAP SE </a:t>
            </a:r>
            <a:r>
              <a:rPr lang="de-DE" sz="1200" kern="1200" noProof="0" dirty="0" smtClean="0">
                <a:solidFill>
                  <a:schemeClr val="tx1"/>
                </a:solidFill>
                <a:effectLst/>
                <a:latin typeface="Arial"/>
                <a:ea typeface="+mn-ea"/>
                <a:cs typeface="+mn-cs"/>
              </a:rPr>
              <a:t>oder ihren Konzernunternehmen jederzeit und ohne Angabe von Gründen unangekündigt geändert werden. </a:t>
            </a:r>
            <a:br>
              <a:rPr lang="de-DE" sz="1200" kern="1200" noProof="0" dirty="0" smtClean="0">
                <a:solidFill>
                  <a:schemeClr val="tx1"/>
                </a:solidFill>
                <a:effectLst/>
                <a:latin typeface="Arial"/>
                <a:ea typeface="+mn-ea"/>
                <a:cs typeface="+mn-cs"/>
              </a:rPr>
            </a:br>
            <a:r>
              <a:rPr lang="de-DE" sz="1200" kern="1200" noProof="0" dirty="0" smtClean="0">
                <a:solidFill>
                  <a:schemeClr val="tx1"/>
                </a:solidFill>
                <a:effectLst/>
                <a:latin typeface="Arial"/>
                <a:ea typeface="+mn-ea"/>
                <a:cs typeface="+mn-cs"/>
              </a:rPr>
              <a:t>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Die vorausschauenden Aussagen geben die Sicht zu dem Zeitpunkt wieder, zu dem sie getätigt wurden. Dem Leser wird empfohlen, diesen Aussagen kein übertriebenes Vertrauen zu schenken und sich bei Kaufentscheidungen nicht auf sie zu stützen.</a:t>
            </a:r>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3" name="Group 2"/>
          <p:cNvGrpSpPr/>
          <p:nvPr userDrawn="1"/>
        </p:nvGrpSpPr>
        <p:grpSpPr>
          <a:xfrm>
            <a:off x="324001" y="324002"/>
            <a:ext cx="11545200" cy="5761409"/>
            <a:chOff x="324000" y="324000"/>
            <a:chExt cx="11545200" cy="5761409"/>
          </a:xfrm>
        </p:grpSpPr>
        <p:grpSp>
          <p:nvGrpSpPr>
            <p:cNvPr id="4" name="Group 37"/>
            <p:cNvGrpSpPr/>
            <p:nvPr/>
          </p:nvGrpSpPr>
          <p:grpSpPr>
            <a:xfrm>
              <a:off x="1619377" y="324000"/>
              <a:ext cx="8940534" cy="5760000"/>
              <a:chOff x="1619377" y="324000"/>
              <a:chExt cx="8940534" cy="5760000"/>
            </a:xfrm>
          </p:grpSpPr>
          <p:sp>
            <p:nvSpPr>
              <p:cNvPr id="9" name="Rectangle 8"/>
              <p:cNvSpPr/>
              <p:nvPr/>
            </p:nvSpPr>
            <p:spPr bwMode="gray">
              <a:xfrm>
                <a:off x="3082466" y="324000"/>
                <a:ext cx="162000" cy="5760000"/>
              </a:xfrm>
              <a:prstGeom prst="rect">
                <a:avLst/>
              </a:prstGeom>
              <a:noFill/>
              <a:ln w="6350" algn="ctr">
                <a:solidFill>
                  <a:schemeClr val="accent2"/>
                </a:solidFill>
                <a:miter lim="800000"/>
                <a:headEnd/>
                <a:tailEnd/>
              </a:ln>
            </p:spPr>
            <p:txBody>
              <a:bodyPr lIns="90000" tIns="72000" rIns="90000" bIns="72000" rtlCol="0" anchor="ctr"/>
              <a:lstStyle/>
              <a:p>
                <a:pPr algn="ctr" defTabSz="936159" fontAlgn="base">
                  <a:spcBef>
                    <a:spcPct val="50000"/>
                  </a:spcBef>
                  <a:spcAft>
                    <a:spcPct val="0"/>
                  </a:spcAft>
                  <a:buClr>
                    <a:srgbClr val="F0AB00"/>
                  </a:buClr>
                  <a:buSzPct val="80000"/>
                </a:pPr>
                <a:endParaRPr lang="en-US" sz="2500" kern="0" dirty="0">
                  <a:solidFill>
                    <a:srgbClr val="000000"/>
                  </a:solidFill>
                  <a:ea typeface="Arial Unicode MS" pitchFamily="34" charset="-128"/>
                  <a:cs typeface="Arial Unicode MS" pitchFamily="34" charset="-128"/>
                </a:endParaRPr>
              </a:p>
            </p:txBody>
          </p:sp>
          <p:sp>
            <p:nvSpPr>
              <p:cNvPr id="10" name="Rectangle 9"/>
              <p:cNvSpPr/>
              <p:nvPr/>
            </p:nvSpPr>
            <p:spPr bwMode="gray">
              <a:xfrm>
                <a:off x="1619377" y="324000"/>
                <a:ext cx="162000" cy="5760000"/>
              </a:xfrm>
              <a:prstGeom prst="rect">
                <a:avLst/>
              </a:prstGeom>
              <a:noFill/>
              <a:ln w="6350" algn="ctr">
                <a:solidFill>
                  <a:schemeClr val="accent2"/>
                </a:solidFill>
                <a:miter lim="800000"/>
                <a:headEnd/>
                <a:tailEnd/>
              </a:ln>
            </p:spPr>
            <p:txBody>
              <a:bodyPr lIns="90000" tIns="72000" rIns="90000" bIns="72000" rtlCol="0" anchor="ctr"/>
              <a:lstStyle/>
              <a:p>
                <a:pPr algn="ctr" defTabSz="936159" fontAlgn="base">
                  <a:spcBef>
                    <a:spcPct val="50000"/>
                  </a:spcBef>
                  <a:spcAft>
                    <a:spcPct val="0"/>
                  </a:spcAft>
                  <a:buClr>
                    <a:srgbClr val="F0AB00"/>
                  </a:buClr>
                  <a:buSzPct val="80000"/>
                </a:pPr>
                <a:endParaRPr lang="en-US" sz="2500" kern="0" dirty="0">
                  <a:solidFill>
                    <a:srgbClr val="000000"/>
                  </a:solidFill>
                  <a:ea typeface="Arial Unicode MS" pitchFamily="34" charset="-128"/>
                  <a:cs typeface="Arial Unicode MS" pitchFamily="34" charset="-128"/>
                </a:endParaRPr>
              </a:p>
            </p:txBody>
          </p:sp>
          <p:sp>
            <p:nvSpPr>
              <p:cNvPr id="11" name="Rectangle 10"/>
              <p:cNvSpPr/>
              <p:nvPr/>
            </p:nvSpPr>
            <p:spPr bwMode="gray">
              <a:xfrm>
                <a:off x="4545555" y="324000"/>
                <a:ext cx="162000" cy="5760000"/>
              </a:xfrm>
              <a:prstGeom prst="rect">
                <a:avLst/>
              </a:prstGeom>
              <a:noFill/>
              <a:ln w="6350" algn="ctr">
                <a:solidFill>
                  <a:schemeClr val="accent2"/>
                </a:solidFill>
                <a:miter lim="800000"/>
                <a:headEnd/>
                <a:tailEnd/>
              </a:ln>
            </p:spPr>
            <p:txBody>
              <a:bodyPr lIns="90000" tIns="72000" rIns="90000" bIns="72000" rtlCol="0" anchor="ctr"/>
              <a:lstStyle/>
              <a:p>
                <a:pPr algn="ctr" defTabSz="936159" fontAlgn="base">
                  <a:spcBef>
                    <a:spcPct val="50000"/>
                  </a:spcBef>
                  <a:spcAft>
                    <a:spcPct val="0"/>
                  </a:spcAft>
                  <a:buClr>
                    <a:srgbClr val="F0AB00"/>
                  </a:buClr>
                  <a:buSzPct val="80000"/>
                </a:pPr>
                <a:endParaRPr lang="en-US" sz="2500" kern="0" dirty="0">
                  <a:solidFill>
                    <a:srgbClr val="000000"/>
                  </a:solidFill>
                  <a:ea typeface="Arial Unicode MS" pitchFamily="34" charset="-128"/>
                  <a:cs typeface="Arial Unicode MS" pitchFamily="34" charset="-128"/>
                </a:endParaRPr>
              </a:p>
            </p:txBody>
          </p:sp>
          <p:sp>
            <p:nvSpPr>
              <p:cNvPr id="12" name="Rectangle 11"/>
              <p:cNvSpPr/>
              <p:nvPr/>
            </p:nvSpPr>
            <p:spPr bwMode="gray">
              <a:xfrm>
                <a:off x="6008644" y="324000"/>
                <a:ext cx="162000" cy="5760000"/>
              </a:xfrm>
              <a:prstGeom prst="rect">
                <a:avLst/>
              </a:prstGeom>
              <a:noFill/>
              <a:ln w="6350" algn="ctr">
                <a:solidFill>
                  <a:schemeClr val="accent2"/>
                </a:solidFill>
                <a:miter lim="800000"/>
                <a:headEnd/>
                <a:tailEnd/>
              </a:ln>
            </p:spPr>
            <p:txBody>
              <a:bodyPr lIns="90000" tIns="72000" rIns="90000" bIns="72000" rtlCol="0" anchor="ctr"/>
              <a:lstStyle/>
              <a:p>
                <a:pPr algn="ctr" defTabSz="936159" fontAlgn="base">
                  <a:spcBef>
                    <a:spcPct val="50000"/>
                  </a:spcBef>
                  <a:spcAft>
                    <a:spcPct val="0"/>
                  </a:spcAft>
                  <a:buClr>
                    <a:srgbClr val="F0AB00"/>
                  </a:buClr>
                  <a:buSzPct val="80000"/>
                </a:pPr>
                <a:endParaRPr lang="en-US" sz="2500" kern="0" dirty="0">
                  <a:solidFill>
                    <a:srgbClr val="000000"/>
                  </a:solidFill>
                  <a:ea typeface="Arial Unicode MS" pitchFamily="34" charset="-128"/>
                  <a:cs typeface="Arial Unicode MS" pitchFamily="34" charset="-128"/>
                </a:endParaRPr>
              </a:p>
            </p:txBody>
          </p:sp>
          <p:sp>
            <p:nvSpPr>
              <p:cNvPr id="13" name="Rectangle 12"/>
              <p:cNvSpPr/>
              <p:nvPr/>
            </p:nvSpPr>
            <p:spPr bwMode="gray">
              <a:xfrm>
                <a:off x="7471733" y="324000"/>
                <a:ext cx="162000" cy="5760000"/>
              </a:xfrm>
              <a:prstGeom prst="rect">
                <a:avLst/>
              </a:prstGeom>
              <a:noFill/>
              <a:ln w="6350" algn="ctr">
                <a:solidFill>
                  <a:schemeClr val="accent2"/>
                </a:solidFill>
                <a:miter lim="800000"/>
                <a:headEnd/>
                <a:tailEnd/>
              </a:ln>
            </p:spPr>
            <p:txBody>
              <a:bodyPr lIns="90000" tIns="72000" rIns="90000" bIns="72000" rtlCol="0" anchor="ctr"/>
              <a:lstStyle/>
              <a:p>
                <a:pPr algn="ctr" defTabSz="936159" fontAlgn="base">
                  <a:spcBef>
                    <a:spcPct val="50000"/>
                  </a:spcBef>
                  <a:spcAft>
                    <a:spcPct val="0"/>
                  </a:spcAft>
                  <a:buClr>
                    <a:srgbClr val="F0AB00"/>
                  </a:buClr>
                  <a:buSzPct val="80000"/>
                </a:pPr>
                <a:endParaRPr lang="en-US" sz="2500" kern="0" dirty="0">
                  <a:solidFill>
                    <a:srgbClr val="000000"/>
                  </a:solidFill>
                  <a:ea typeface="Arial Unicode MS" pitchFamily="34" charset="-128"/>
                  <a:cs typeface="Arial Unicode MS" pitchFamily="34" charset="-128"/>
                </a:endParaRPr>
              </a:p>
            </p:txBody>
          </p:sp>
          <p:sp>
            <p:nvSpPr>
              <p:cNvPr id="14" name="Rectangle 13"/>
              <p:cNvSpPr/>
              <p:nvPr/>
            </p:nvSpPr>
            <p:spPr bwMode="gray">
              <a:xfrm>
                <a:off x="8934822" y="324000"/>
                <a:ext cx="162000" cy="5760000"/>
              </a:xfrm>
              <a:prstGeom prst="rect">
                <a:avLst/>
              </a:prstGeom>
              <a:noFill/>
              <a:ln w="6350" algn="ctr">
                <a:solidFill>
                  <a:schemeClr val="accent2"/>
                </a:solidFill>
                <a:miter lim="800000"/>
                <a:headEnd/>
                <a:tailEnd/>
              </a:ln>
            </p:spPr>
            <p:txBody>
              <a:bodyPr lIns="90000" tIns="72000" rIns="90000" bIns="72000" rtlCol="0" anchor="ctr"/>
              <a:lstStyle/>
              <a:p>
                <a:pPr algn="ctr" defTabSz="936159" fontAlgn="base">
                  <a:spcBef>
                    <a:spcPct val="50000"/>
                  </a:spcBef>
                  <a:spcAft>
                    <a:spcPct val="0"/>
                  </a:spcAft>
                  <a:buClr>
                    <a:srgbClr val="F0AB00"/>
                  </a:buClr>
                  <a:buSzPct val="80000"/>
                </a:pPr>
                <a:endParaRPr lang="en-US" sz="2500" kern="0" dirty="0">
                  <a:solidFill>
                    <a:srgbClr val="000000"/>
                  </a:solidFill>
                  <a:ea typeface="Arial Unicode MS" pitchFamily="34" charset="-128"/>
                  <a:cs typeface="Arial Unicode MS" pitchFamily="34" charset="-128"/>
                </a:endParaRPr>
              </a:p>
            </p:txBody>
          </p:sp>
          <p:sp>
            <p:nvSpPr>
              <p:cNvPr id="15" name="Rectangle 14"/>
              <p:cNvSpPr/>
              <p:nvPr/>
            </p:nvSpPr>
            <p:spPr bwMode="gray">
              <a:xfrm>
                <a:off x="10397911" y="324000"/>
                <a:ext cx="162000" cy="5760000"/>
              </a:xfrm>
              <a:prstGeom prst="rect">
                <a:avLst/>
              </a:prstGeom>
              <a:noFill/>
              <a:ln w="6350" algn="ctr">
                <a:solidFill>
                  <a:schemeClr val="accent2"/>
                </a:solidFill>
                <a:miter lim="800000"/>
                <a:headEnd/>
                <a:tailEnd/>
              </a:ln>
            </p:spPr>
            <p:txBody>
              <a:bodyPr lIns="90000" tIns="72000" rIns="90000" bIns="72000" rtlCol="0" anchor="ctr"/>
              <a:lstStyle/>
              <a:p>
                <a:pPr algn="ctr" defTabSz="936159" fontAlgn="base">
                  <a:spcBef>
                    <a:spcPct val="50000"/>
                  </a:spcBef>
                  <a:spcAft>
                    <a:spcPct val="0"/>
                  </a:spcAft>
                  <a:buClr>
                    <a:srgbClr val="F0AB00"/>
                  </a:buClr>
                  <a:buSzPct val="80000"/>
                </a:pPr>
                <a:endParaRPr lang="en-US" sz="2500" kern="0" dirty="0">
                  <a:solidFill>
                    <a:srgbClr val="000000"/>
                  </a:solidFill>
                  <a:ea typeface="Arial Unicode MS" pitchFamily="34" charset="-128"/>
                  <a:cs typeface="Arial Unicode MS" pitchFamily="34" charset="-128"/>
                </a:endParaRPr>
              </a:p>
            </p:txBody>
          </p:sp>
        </p:grpSp>
        <p:sp>
          <p:nvSpPr>
            <p:cNvPr id="5" name="Rectangle 4"/>
            <p:cNvSpPr/>
            <p:nvPr/>
          </p:nvSpPr>
          <p:spPr bwMode="gray">
            <a:xfrm>
              <a:off x="324000" y="324075"/>
              <a:ext cx="11545200" cy="5761334"/>
            </a:xfrm>
            <a:prstGeom prst="rect">
              <a:avLst/>
            </a:prstGeom>
            <a:noFill/>
            <a:ln w="3175" algn="ctr">
              <a:solidFill>
                <a:schemeClr val="accent2"/>
              </a:solidFill>
              <a:miter lim="800000"/>
              <a:headEnd/>
              <a:tailEnd/>
            </a:ln>
          </p:spPr>
          <p:txBody>
            <a:bodyPr lIns="90000" tIns="72000" rIns="90000" bIns="72000" rtlCol="0" anchor="ctr"/>
            <a:lstStyle/>
            <a:p>
              <a:pPr algn="ctr" defTabSz="1248796" fontAlgn="base">
                <a:spcBef>
                  <a:spcPct val="50000"/>
                </a:spcBef>
                <a:spcAft>
                  <a:spcPct val="0"/>
                </a:spcAft>
                <a:buClr>
                  <a:srgbClr val="F0AB00"/>
                </a:buClr>
                <a:buSzPct val="80000"/>
              </a:pPr>
              <a:endParaRPr lang="en-US" sz="2500" kern="0" dirty="0" smtClean="0">
                <a:solidFill>
                  <a:srgbClr val="000000"/>
                </a:solidFill>
                <a:ea typeface="Arial Unicode MS" pitchFamily="34" charset="-128"/>
                <a:cs typeface="Arial Unicode MS" pitchFamily="34" charset="-128"/>
              </a:endParaRPr>
            </a:p>
          </p:txBody>
        </p:sp>
        <p:sp>
          <p:nvSpPr>
            <p:cNvPr id="6" name="Rectangle 5"/>
            <p:cNvSpPr/>
            <p:nvPr/>
          </p:nvSpPr>
          <p:spPr bwMode="gray">
            <a:xfrm>
              <a:off x="324000" y="1691080"/>
              <a:ext cx="11545200" cy="4392042"/>
            </a:xfrm>
            <a:prstGeom prst="rect">
              <a:avLst/>
            </a:prstGeom>
            <a:solidFill>
              <a:schemeClr val="tx2">
                <a:lumMod val="20000"/>
                <a:lumOff val="80000"/>
                <a:alpha val="40000"/>
              </a:schemeClr>
            </a:solidFill>
            <a:ln w="6350" algn="ctr">
              <a:noFill/>
              <a:miter lim="800000"/>
              <a:headEnd/>
              <a:tailEnd/>
            </a:ln>
          </p:spPr>
          <p:txBody>
            <a:bodyPr lIns="90000" tIns="72000" rIns="90000" bIns="72000" rtlCol="0" anchor="ctr"/>
            <a:lstStyle/>
            <a:p>
              <a:pPr algn="ctr" defTabSz="1248796" fontAlgn="base">
                <a:spcBef>
                  <a:spcPct val="50000"/>
                </a:spcBef>
                <a:spcAft>
                  <a:spcPct val="0"/>
                </a:spcAft>
                <a:buClr>
                  <a:srgbClr val="F0AB00"/>
                </a:buClr>
                <a:buSzPct val="80000"/>
              </a:pPr>
              <a:r>
                <a:rPr lang="en-US" sz="2500" kern="0" dirty="0" smtClean="0">
                  <a:solidFill>
                    <a:srgbClr val="0076CB"/>
                  </a:solidFill>
                  <a:ea typeface="Arial Unicode MS" pitchFamily="34" charset="-128"/>
                  <a:cs typeface="Arial Unicode MS" pitchFamily="34" charset="-128"/>
                </a:rPr>
                <a:t>Drawing area</a:t>
              </a:r>
            </a:p>
          </p:txBody>
        </p:sp>
        <p:sp>
          <p:nvSpPr>
            <p:cNvPr id="7" name="Rectangle 6"/>
            <p:cNvSpPr/>
            <p:nvPr/>
          </p:nvSpPr>
          <p:spPr bwMode="gray">
            <a:xfrm>
              <a:off x="324000" y="324075"/>
              <a:ext cx="11545200" cy="912874"/>
            </a:xfrm>
            <a:prstGeom prst="rect">
              <a:avLst/>
            </a:prstGeom>
            <a:solidFill>
              <a:schemeClr val="tx2">
                <a:lumMod val="20000"/>
                <a:lumOff val="80000"/>
                <a:alpha val="40000"/>
              </a:schemeClr>
            </a:solidFill>
            <a:ln w="6350" algn="ctr">
              <a:noFill/>
              <a:miter lim="800000"/>
              <a:headEnd/>
              <a:tailEnd/>
            </a:ln>
          </p:spPr>
          <p:txBody>
            <a:bodyPr lIns="90000" tIns="72000" rIns="90000" bIns="72000" rtlCol="0" anchor="ctr"/>
            <a:lstStyle/>
            <a:p>
              <a:pPr algn="ctr" defTabSz="1248796" fontAlgn="base">
                <a:spcBef>
                  <a:spcPct val="50000"/>
                </a:spcBef>
                <a:spcAft>
                  <a:spcPct val="0"/>
                </a:spcAft>
                <a:buClr>
                  <a:srgbClr val="F0AB00"/>
                </a:buClr>
                <a:buSzPct val="80000"/>
              </a:pPr>
              <a:r>
                <a:rPr lang="en-US" sz="2500" kern="0" dirty="0" smtClean="0">
                  <a:solidFill>
                    <a:srgbClr val="0076CB"/>
                  </a:solidFill>
                  <a:ea typeface="Arial Unicode MS" pitchFamily="34" charset="-128"/>
                  <a:cs typeface="Arial Unicode MS" pitchFamily="34" charset="-128"/>
                </a:rPr>
                <a:t>Headline area</a:t>
              </a:r>
            </a:p>
          </p:txBody>
        </p:sp>
        <p:sp>
          <p:nvSpPr>
            <p:cNvPr id="8" name="Rectangle 7"/>
            <p:cNvSpPr/>
            <p:nvPr/>
          </p:nvSpPr>
          <p:spPr bwMode="gray">
            <a:xfrm>
              <a:off x="324000" y="1236949"/>
              <a:ext cx="11545200" cy="453705"/>
            </a:xfrm>
            <a:prstGeom prst="rect">
              <a:avLst/>
            </a:prstGeom>
            <a:solidFill>
              <a:schemeClr val="tx2">
                <a:alpha val="53000"/>
              </a:schemeClr>
            </a:solidFill>
            <a:ln w="6350" algn="ctr">
              <a:noFill/>
              <a:miter lim="800000"/>
              <a:headEnd/>
              <a:tailEnd/>
            </a:ln>
          </p:spPr>
          <p:txBody>
            <a:bodyPr lIns="90000" tIns="72000" rIns="90000" bIns="72000" rtlCol="0" anchor="ctr"/>
            <a:lstStyle/>
            <a:p>
              <a:pPr algn="ctr" defTabSz="1248796" fontAlgn="base">
                <a:spcBef>
                  <a:spcPct val="50000"/>
                </a:spcBef>
                <a:spcAft>
                  <a:spcPct val="0"/>
                </a:spcAft>
                <a:buClr>
                  <a:srgbClr val="F0AB00"/>
                </a:buClr>
                <a:buSzPct val="80000"/>
              </a:pPr>
              <a:r>
                <a:rPr lang="en-US" sz="2500" kern="0" dirty="0" smtClean="0">
                  <a:solidFill>
                    <a:srgbClr val="FFFFFF"/>
                  </a:solidFill>
                  <a:ea typeface="Arial Unicode MS" pitchFamily="34" charset="-128"/>
                  <a:cs typeface="Arial Unicode MS" pitchFamily="34" charset="-128"/>
                </a:rPr>
                <a:t>White space</a:t>
              </a:r>
            </a:p>
          </p:txBody>
        </p:sp>
      </p:grpSp>
    </p:spTree>
    <p:extLst>
      <p:ext uri="{BB962C8B-B14F-4D97-AF65-F5344CB8AC3E}">
        <p14:creationId xmlns:p14="http://schemas.microsoft.com/office/powerpoint/2010/main" val="211596056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2391"/>
            <a:ext cx="56628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6208016" y="1692391"/>
            <a:ext cx="56628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692264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1545200" cy="756175"/>
          </a:xfrm>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2391"/>
            <a:ext cx="37404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8133317" y="1692391"/>
            <a:ext cx="37404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2" hasCustomPrompt="1"/>
          </p:nvPr>
        </p:nvSpPr>
        <p:spPr>
          <a:xfrm>
            <a:off x="4228658" y="1692391"/>
            <a:ext cx="37404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1399429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en-US" dirty="0"/>
          </a:p>
        </p:txBody>
      </p:sp>
      <p:sp>
        <p:nvSpPr>
          <p:cNvPr id="5" name="Picture Placeholder 4"/>
          <p:cNvSpPr>
            <a:spLocks noGrp="1"/>
          </p:cNvSpPr>
          <p:nvPr>
            <p:ph type="pic" sz="quarter" idx="10"/>
          </p:nvPr>
        </p:nvSpPr>
        <p:spPr bwMode="gray">
          <a:xfrm>
            <a:off x="7639050" y="1691079"/>
            <a:ext cx="4232275" cy="4392042"/>
          </a:xfrm>
          <a:solidFill>
            <a:schemeClr val="bg1">
              <a:lumMod val="95000"/>
            </a:schemeClr>
          </a:solidFill>
        </p:spPr>
        <p:txBody>
          <a:bodyPr tIns="1543147" anchor="t" anchorCtr="0"/>
          <a:lstStyle>
            <a:lvl1pPr algn="ctr">
              <a:defRPr b="0"/>
            </a:lvl1pPr>
          </a:lstStyle>
          <a:p>
            <a:r>
              <a:rPr lang="en-US" dirty="0" smtClean="0"/>
              <a:t>Click icon to add picture</a:t>
            </a:r>
            <a:endParaRPr lang="en-US" dirty="0"/>
          </a:p>
        </p:txBody>
      </p:sp>
      <p:sp>
        <p:nvSpPr>
          <p:cNvPr id="7" name="Text Placeholder 6"/>
          <p:cNvSpPr>
            <a:spLocks noGrp="1"/>
          </p:cNvSpPr>
          <p:nvPr>
            <p:ph type="body" sz="quarter" idx="11" hasCustomPrompt="1"/>
          </p:nvPr>
        </p:nvSpPr>
        <p:spPr bwMode="gray">
          <a:xfrm>
            <a:off x="324000" y="1691079"/>
            <a:ext cx="7149950" cy="4392042"/>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408448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en-US" dirty="0"/>
          </a:p>
        </p:txBody>
      </p:sp>
      <p:sp>
        <p:nvSpPr>
          <p:cNvPr id="5" name="Picture Placeholder 4"/>
          <p:cNvSpPr>
            <a:spLocks noGrp="1"/>
          </p:cNvSpPr>
          <p:nvPr>
            <p:ph type="pic" sz="quarter" idx="10"/>
          </p:nvPr>
        </p:nvSpPr>
        <p:spPr bwMode="gray">
          <a:xfrm>
            <a:off x="6208016" y="1692392"/>
            <a:ext cx="5662800"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smtClean="0"/>
              <a:t>Click icon to add picture</a:t>
            </a:r>
            <a:endParaRPr lang="en-US" dirty="0"/>
          </a:p>
        </p:txBody>
      </p:sp>
      <p:sp>
        <p:nvSpPr>
          <p:cNvPr id="7" name="Text Placeholder 6"/>
          <p:cNvSpPr>
            <a:spLocks noGrp="1"/>
          </p:cNvSpPr>
          <p:nvPr>
            <p:ph type="body" sz="quarter" idx="11" hasCustomPrompt="1"/>
          </p:nvPr>
        </p:nvSpPr>
        <p:spPr bwMode="gray">
          <a:xfrm>
            <a:off x="324000" y="1692392"/>
            <a:ext cx="56628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4898900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en-US" dirty="0"/>
          </a:p>
        </p:txBody>
      </p:sp>
      <p:sp>
        <p:nvSpPr>
          <p:cNvPr id="5" name="Picture Placeholder 4"/>
          <p:cNvSpPr>
            <a:spLocks noGrp="1"/>
          </p:cNvSpPr>
          <p:nvPr>
            <p:ph type="pic" sz="quarter" idx="10"/>
          </p:nvPr>
        </p:nvSpPr>
        <p:spPr bwMode="gray">
          <a:xfrm>
            <a:off x="4706938" y="1692392"/>
            <a:ext cx="7164387"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smtClean="0"/>
              <a:t>Click icon to add picture</a:t>
            </a:r>
            <a:endParaRPr lang="en-US" dirty="0"/>
          </a:p>
        </p:txBody>
      </p:sp>
      <p:sp>
        <p:nvSpPr>
          <p:cNvPr id="7" name="Text Placeholder 6"/>
          <p:cNvSpPr>
            <a:spLocks noGrp="1"/>
          </p:cNvSpPr>
          <p:nvPr>
            <p:ph type="body" sz="quarter" idx="11" hasCustomPrompt="1"/>
          </p:nvPr>
        </p:nvSpPr>
        <p:spPr bwMode="gray">
          <a:xfrm>
            <a:off x="324000" y="1692392"/>
            <a:ext cx="4224188"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7654568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oadmap_Introduction">
    <p:spTree>
      <p:nvGrpSpPr>
        <p:cNvPr id="1" name=""/>
        <p:cNvGrpSpPr/>
        <p:nvPr/>
      </p:nvGrpSpPr>
      <p:grpSpPr>
        <a:xfrm>
          <a:off x="0" y="0"/>
          <a:ext cx="0" cy="0"/>
          <a:chOff x="0" y="0"/>
          <a:chExt cx="0" cy="0"/>
        </a:xfrm>
      </p:grpSpPr>
      <p:sp>
        <p:nvSpPr>
          <p:cNvPr id="6" name="Title Placeholder 1"/>
          <p:cNvSpPr txBox="1">
            <a:spLocks/>
          </p:cNvSpPr>
          <p:nvPr userDrawn="1"/>
        </p:nvSpPr>
        <p:spPr bwMode="gray">
          <a:xfrm>
            <a:off x="323916" y="324153"/>
            <a:ext cx="11542196" cy="756350"/>
          </a:xfrm>
          <a:prstGeom prst="rect">
            <a:avLst/>
          </a:prstGeom>
        </p:spPr>
        <p:txBody>
          <a:bodyPr vert="horz" lIns="0" tIns="0" rIns="0" bIns="0" rtlCol="0" anchor="ctr" anchorCtr="0">
            <a:noAutofit/>
          </a:bodyPr>
          <a:lstStyle>
            <a:lvl1pPr algn="l" defTabSz="1248796" rtl="0" eaLnBrk="1" latinLnBrk="0" hangingPunct="1">
              <a:spcBef>
                <a:spcPct val="0"/>
              </a:spcBef>
              <a:buNone/>
              <a:defRPr sz="3200" b="1" kern="1200" baseline="0">
                <a:solidFill>
                  <a:schemeClr val="accent2"/>
                </a:solidFill>
                <a:latin typeface="+mj-lt"/>
                <a:ea typeface="+mj-ea"/>
                <a:cs typeface="+mj-cs"/>
              </a:defRPr>
            </a:lvl1pPr>
          </a:lstStyle>
          <a:p>
            <a:r>
              <a:rPr lang="en-US" sz="2800" dirty="0" smtClean="0">
                <a:solidFill>
                  <a:srgbClr val="666666"/>
                </a:solidFill>
              </a:rPr>
              <a:t>Introduction to product road maps</a:t>
            </a:r>
            <a:endParaRPr lang="en-US" sz="2800" dirty="0">
              <a:solidFill>
                <a:srgbClr val="666666"/>
              </a:solidFill>
            </a:endParaRPr>
          </a:p>
        </p:txBody>
      </p:sp>
      <p:sp>
        <p:nvSpPr>
          <p:cNvPr id="5" name="TextBox 4"/>
          <p:cNvSpPr txBox="1"/>
          <p:nvPr userDrawn="1"/>
        </p:nvSpPr>
        <p:spPr>
          <a:xfrm>
            <a:off x="325317" y="1707538"/>
            <a:ext cx="11547643" cy="3836948"/>
          </a:xfrm>
          <a:prstGeom prst="rect">
            <a:avLst/>
          </a:prstGeom>
          <a:noFill/>
        </p:spPr>
        <p:txBody>
          <a:bodyPr wrap="square" lIns="0" tIns="0" rIns="0" bIns="0" rtlCol="0">
            <a:spAutoFit/>
          </a:bodyPr>
          <a:lstStyle/>
          <a:p>
            <a:pPr defTabSz="914400">
              <a:spcBef>
                <a:spcPts val="1620"/>
              </a:spcBef>
              <a:buClr>
                <a:srgbClr val="F0AB00"/>
              </a:buClr>
              <a:buSzPct val="80000"/>
              <a:defRPr/>
            </a:pPr>
            <a:r>
              <a:rPr lang="en-US" sz="1800" b="1" dirty="0" smtClean="0">
                <a:solidFill>
                  <a:srgbClr val="000000"/>
                </a:solidFill>
              </a:rPr>
              <a:t>Purpose</a:t>
            </a:r>
          </a:p>
          <a:p>
            <a:pPr marL="0" lvl="1" defTabSz="914400">
              <a:spcBef>
                <a:spcPts val="600"/>
              </a:spcBef>
              <a:buClr>
                <a:srgbClr val="F0AB00"/>
              </a:buClr>
              <a:buSzPct val="80000"/>
              <a:buFont typeface="Wingdings" pitchFamily="2" charset="2"/>
              <a:buNone/>
              <a:defRPr/>
            </a:pPr>
            <a:r>
              <a:rPr lang="en-US" sz="1600" dirty="0" smtClean="0">
                <a:solidFill>
                  <a:srgbClr val="000000"/>
                </a:solidFill>
              </a:rPr>
              <a:t>Product road maps are designed to support the product adoption planning activities of SAP customers.  A product road map helps a customer match short term and long term goals with technology plans.  </a:t>
            </a:r>
          </a:p>
          <a:p>
            <a:pPr marL="0" lvl="1" defTabSz="914400">
              <a:spcBef>
                <a:spcPts val="600"/>
              </a:spcBef>
              <a:buClr>
                <a:srgbClr val="F0AB00"/>
              </a:buClr>
              <a:buSzPct val="80000"/>
              <a:buFont typeface="Wingdings" pitchFamily="2" charset="2"/>
              <a:buNone/>
              <a:defRPr/>
            </a:pPr>
            <a:r>
              <a:rPr lang="en-US" sz="1600" dirty="0" smtClean="0">
                <a:solidFill>
                  <a:srgbClr val="000000"/>
                </a:solidFill>
              </a:rPr>
              <a:t>A product road map describes how the feature / function capabilities in an SAP product or technology are planned to progress over time, in general:</a:t>
            </a:r>
          </a:p>
          <a:p>
            <a:pPr marL="568325" lvl="2" indent="-180975" defTabSz="914400">
              <a:spcBef>
                <a:spcPts val="400"/>
              </a:spcBef>
              <a:buClr>
                <a:srgbClr val="F0AB00"/>
              </a:buClr>
              <a:buSzPct val="100000"/>
              <a:buFont typeface="Wingdings" pitchFamily="2" charset="2"/>
              <a:buChar char=""/>
              <a:defRPr/>
            </a:pPr>
            <a:r>
              <a:rPr lang="en-US" sz="1400" dirty="0" smtClean="0">
                <a:solidFill>
                  <a:srgbClr val="000000"/>
                </a:solidFill>
              </a:rPr>
              <a:t>Today = changes in the current release version  </a:t>
            </a:r>
          </a:p>
          <a:p>
            <a:pPr marL="568325" lvl="2" indent="-180975" defTabSz="914400">
              <a:spcBef>
                <a:spcPts val="400"/>
              </a:spcBef>
              <a:buClr>
                <a:srgbClr val="F0AB00"/>
              </a:buClr>
              <a:buSzPct val="100000"/>
              <a:buFont typeface="Wingdings" pitchFamily="2" charset="2"/>
              <a:buChar char=""/>
              <a:defRPr/>
            </a:pPr>
            <a:r>
              <a:rPr lang="en-US" sz="1400" dirty="0" smtClean="0">
                <a:solidFill>
                  <a:srgbClr val="000000"/>
                </a:solidFill>
              </a:rPr>
              <a:t>Planned Innovations = changes planned in upcoming development releases (up to 12-18 months). </a:t>
            </a:r>
          </a:p>
          <a:p>
            <a:pPr marL="568325" lvl="2" indent="-180975" defTabSz="914400">
              <a:spcBef>
                <a:spcPts val="400"/>
              </a:spcBef>
              <a:buClr>
                <a:srgbClr val="F0AB00"/>
              </a:buClr>
              <a:buSzPct val="100000"/>
              <a:buFont typeface="Wingdings" pitchFamily="2" charset="2"/>
              <a:buChar char=""/>
              <a:defRPr/>
            </a:pPr>
            <a:r>
              <a:rPr lang="en-US" sz="1400" dirty="0" smtClean="0">
                <a:solidFill>
                  <a:srgbClr val="000000"/>
                </a:solidFill>
              </a:rPr>
              <a:t>Future Direction = proposed themes for a product or technology beyond the planned releases</a:t>
            </a:r>
          </a:p>
          <a:p>
            <a:pPr defTabSz="914400">
              <a:spcBef>
                <a:spcPts val="1620"/>
              </a:spcBef>
              <a:buClr>
                <a:srgbClr val="F0AB00"/>
              </a:buClr>
              <a:buSzPct val="80000"/>
              <a:defRPr/>
            </a:pPr>
            <a:r>
              <a:rPr lang="en-US" sz="1800" b="1" dirty="0" smtClean="0">
                <a:solidFill>
                  <a:srgbClr val="000000"/>
                </a:solidFill>
              </a:rPr>
              <a:t>Complementary resources</a:t>
            </a:r>
          </a:p>
          <a:p>
            <a:pPr marL="0" lvl="1" defTabSz="914400">
              <a:spcBef>
                <a:spcPts val="600"/>
              </a:spcBef>
              <a:buClr>
                <a:srgbClr val="F0AB00"/>
              </a:buClr>
              <a:buSzPct val="80000"/>
              <a:buFont typeface="Wingdings" pitchFamily="2" charset="2"/>
              <a:buNone/>
              <a:defRPr/>
            </a:pPr>
            <a:r>
              <a:rPr lang="en-US" sz="1600" kern="0" dirty="0" smtClean="0">
                <a:solidFill>
                  <a:srgbClr val="000000"/>
                </a:solidFill>
                <a:ea typeface="Arial Unicode MS" pitchFamily="34" charset="-128"/>
                <a:cs typeface="Arial Unicode MS" pitchFamily="34" charset="-128"/>
              </a:rPr>
              <a:t>For a more general description of the business problems / processes being solved and supported by SAP, refer to Solution Road maps.</a:t>
            </a:r>
          </a:p>
          <a:p>
            <a:pPr marL="0" lvl="1" defTabSz="914400">
              <a:spcBef>
                <a:spcPts val="600"/>
              </a:spcBef>
              <a:buClr>
                <a:srgbClr val="F0AB00"/>
              </a:buClr>
              <a:buSzPct val="80000"/>
              <a:buFont typeface="Wingdings" pitchFamily="2" charset="2"/>
              <a:buNone/>
              <a:defRPr/>
            </a:pPr>
            <a:r>
              <a:rPr lang="en-US" sz="1600" kern="0" dirty="0" smtClean="0">
                <a:solidFill>
                  <a:srgbClr val="000000"/>
                </a:solidFill>
                <a:ea typeface="Arial Unicode MS" pitchFamily="34" charset="-128"/>
                <a:cs typeface="Arial Unicode MS" pitchFamily="34" charset="-128"/>
              </a:rPr>
              <a:t>For more detailed technical information please refer to the Product Availability Matrix, Ramp-up Knowledge Transfer materials and product documentation.</a:t>
            </a:r>
            <a:endParaRPr lang="en-US" sz="1600" dirty="0">
              <a:solidFill>
                <a:srgbClr val="000000"/>
              </a:solidFill>
            </a:endParaRPr>
          </a:p>
        </p:txBody>
      </p:sp>
    </p:spTree>
    <p:extLst>
      <p:ext uri="{BB962C8B-B14F-4D97-AF65-F5344CB8AC3E}">
        <p14:creationId xmlns:p14="http://schemas.microsoft.com/office/powerpoint/2010/main" val="57801750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1080"/>
            <a:ext cx="5662800" cy="1721198"/>
          </a:xfrm>
        </p:spPr>
        <p:txBody>
          <a:bodyPr/>
          <a:lstStyle>
            <a:lvl1pPr>
              <a:defRPr/>
            </a:lvl1pPr>
          </a:lstStyle>
          <a:p>
            <a:pPr lvl="0"/>
            <a:r>
              <a:rPr lang="en-US" noProof="0" dirty="0" smtClean="0"/>
              <a:t>First level</a:t>
            </a:r>
          </a:p>
          <a:p>
            <a:pPr lvl="1"/>
            <a:r>
              <a:rPr lang="en-US" dirty="0" smtClean="0"/>
              <a:t>Second level</a:t>
            </a:r>
          </a:p>
        </p:txBody>
      </p:sp>
      <p:sp>
        <p:nvSpPr>
          <p:cNvPr id="13" name="Text Placeholder 3"/>
          <p:cNvSpPr>
            <a:spLocks noGrp="1"/>
          </p:cNvSpPr>
          <p:nvPr>
            <p:ph type="body" sz="quarter" idx="14" hasCustomPrompt="1"/>
          </p:nvPr>
        </p:nvSpPr>
        <p:spPr>
          <a:xfrm>
            <a:off x="6208016" y="1691080"/>
            <a:ext cx="5662800" cy="1721198"/>
          </a:xfrm>
        </p:spPr>
        <p:txBody>
          <a:bodyPr/>
          <a:lstStyle>
            <a:lvl1pPr>
              <a:defRPr/>
            </a:lvl1pPr>
          </a:lstStyle>
          <a:p>
            <a:pPr lvl="0"/>
            <a:r>
              <a:rPr lang="en-US" noProof="0" dirty="0" smtClean="0"/>
              <a:t>First level</a:t>
            </a:r>
          </a:p>
          <a:p>
            <a:pPr lvl="1"/>
            <a:r>
              <a:rPr lang="en-US" dirty="0" smtClean="0"/>
              <a:t>Second level</a:t>
            </a:r>
          </a:p>
        </p:txBody>
      </p:sp>
      <p:sp>
        <p:nvSpPr>
          <p:cNvPr id="9" name="Picture Placeholder 4"/>
          <p:cNvSpPr>
            <a:spLocks noGrp="1"/>
          </p:cNvSpPr>
          <p:nvPr>
            <p:ph type="pic" sz="quarter" idx="15"/>
          </p:nvPr>
        </p:nvSpPr>
        <p:spPr bwMode="gray">
          <a:xfrm>
            <a:off x="324000" y="3574318"/>
            <a:ext cx="5662800" cy="2508804"/>
          </a:xfrm>
          <a:solidFill>
            <a:schemeClr val="bg1">
              <a:lumMod val="95000"/>
            </a:schemeClr>
          </a:solidFill>
        </p:spPr>
        <p:txBody>
          <a:bodyPr tIns="600113" anchor="t" anchorCtr="0"/>
          <a:lstStyle>
            <a:lvl1pPr algn="ctr">
              <a:defRPr b="0"/>
            </a:lvl1pPr>
          </a:lstStyle>
          <a:p>
            <a:r>
              <a:rPr lang="en-US" dirty="0" smtClean="0"/>
              <a:t>Click icon to add picture</a:t>
            </a:r>
            <a:endParaRPr lang="en-US" dirty="0"/>
          </a:p>
        </p:txBody>
      </p:sp>
      <p:sp>
        <p:nvSpPr>
          <p:cNvPr id="11" name="Picture Placeholder 4"/>
          <p:cNvSpPr>
            <a:spLocks noGrp="1"/>
          </p:cNvSpPr>
          <p:nvPr>
            <p:ph type="pic" sz="quarter" idx="16"/>
          </p:nvPr>
        </p:nvSpPr>
        <p:spPr bwMode="gray">
          <a:xfrm>
            <a:off x="6208016" y="3574318"/>
            <a:ext cx="5662800" cy="2508804"/>
          </a:xfrm>
          <a:solidFill>
            <a:schemeClr val="bg1">
              <a:lumMod val="95000"/>
            </a:schemeClr>
          </a:solidFill>
        </p:spPr>
        <p:txBody>
          <a:bodyPr tIns="600113" anchor="t" anchorCtr="0"/>
          <a:lstStyle>
            <a:lvl1pPr algn="ctr">
              <a:defRPr b="0"/>
            </a:lvl1pPr>
          </a:lstStyle>
          <a:p>
            <a:r>
              <a:rPr lang="en-US" dirty="0" smtClean="0"/>
              <a:t>Click icon to add picture</a:t>
            </a:r>
            <a:endParaRPr lang="en-US" dirty="0"/>
          </a:p>
        </p:txBody>
      </p:sp>
    </p:spTree>
    <p:extLst>
      <p:ext uri="{BB962C8B-B14F-4D97-AF65-F5344CB8AC3E}">
        <p14:creationId xmlns:p14="http://schemas.microsoft.com/office/powerpoint/2010/main" val="1627528671"/>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1078"/>
            <a:ext cx="11545200" cy="4392043"/>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7192796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Roadmap_FutureDirection_Arrow">
    <p:spTree>
      <p:nvGrpSpPr>
        <p:cNvPr id="1" name=""/>
        <p:cNvGrpSpPr/>
        <p:nvPr/>
      </p:nvGrpSpPr>
      <p:grpSpPr>
        <a:xfrm>
          <a:off x="0" y="0"/>
          <a:ext cx="0" cy="0"/>
          <a:chOff x="0" y="0"/>
          <a:chExt cx="0" cy="0"/>
        </a:xfrm>
      </p:grpSpPr>
      <p:sp>
        <p:nvSpPr>
          <p:cNvPr id="5" name="Title Placeholder 1"/>
          <p:cNvSpPr>
            <a:spLocks noGrp="1"/>
          </p:cNvSpPr>
          <p:nvPr>
            <p:ph type="title"/>
          </p:nvPr>
        </p:nvSpPr>
        <p:spPr bwMode="gray">
          <a:xfrm>
            <a:off x="323916" y="324153"/>
            <a:ext cx="11542196" cy="756350"/>
          </a:xfrm>
          <a:prstGeom prst="rect">
            <a:avLst/>
          </a:prstGeom>
        </p:spPr>
        <p:txBody>
          <a:bodyPr vert="horz" lIns="0" tIns="0" rIns="0" bIns="0" rtlCol="0" anchor="ctr" anchorCtr="0">
            <a:noAutofit/>
          </a:bodyPr>
          <a:lstStyle/>
          <a:p>
            <a:r>
              <a:rPr lang="en-US" noProof="0" dirty="0" smtClean="0"/>
              <a:t>Insert page title</a:t>
            </a:r>
            <a:endParaRPr lang="en-US" noProof="0" dirty="0"/>
          </a:p>
        </p:txBody>
      </p:sp>
      <p:sp>
        <p:nvSpPr>
          <p:cNvPr id="7" name="Text Placeholder 25"/>
          <p:cNvSpPr>
            <a:spLocks noGrp="1"/>
          </p:cNvSpPr>
          <p:nvPr>
            <p:ph type="body" sz="quarter" idx="11" hasCustomPrompt="1"/>
          </p:nvPr>
        </p:nvSpPr>
        <p:spPr>
          <a:xfrm>
            <a:off x="323917" y="1691078"/>
            <a:ext cx="10601435" cy="4426975"/>
          </a:xfrm>
        </p:spPr>
        <p:txBody>
          <a:bodyPr/>
          <a:lstStyle>
            <a:lvl1pPr>
              <a:defRPr sz="1800"/>
            </a:lvl1pPr>
            <a:lvl2pPr>
              <a:defRPr sz="1800"/>
            </a:lvl2pPr>
            <a:lvl3pPr>
              <a:defRPr sz="1600"/>
            </a:lvl3pPr>
            <a:lvl4pPr>
              <a:defRPr sz="1400"/>
            </a:lvl4pPr>
            <a:lvl5pPr>
              <a:defRPr sz="1400"/>
            </a:lvl5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reeform 3"/>
          <p:cNvSpPr/>
          <p:nvPr userDrawn="1"/>
        </p:nvSpPr>
        <p:spPr>
          <a:xfrm flipV="1">
            <a:off x="11087655" y="1691078"/>
            <a:ext cx="651237" cy="4378140"/>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txBody>
          <a:bodyPr lIns="124880" tIns="62440" rIns="124880" bIns="62440" rtlCol="0" anchor="ctr"/>
          <a:lstStyle/>
          <a:p>
            <a:pPr algn="ctr"/>
            <a:endParaRPr lang="en-US" dirty="0"/>
          </a:p>
        </p:txBody>
      </p:sp>
    </p:spTree>
    <p:extLst>
      <p:ext uri="{BB962C8B-B14F-4D97-AF65-F5344CB8AC3E}">
        <p14:creationId xmlns:p14="http://schemas.microsoft.com/office/powerpoint/2010/main" val="2202395252"/>
      </p:ext>
    </p:extLst>
  </p:cSld>
  <p:clrMapOvr>
    <a:masterClrMapping/>
  </p:clrMapOvr>
  <p:transition spd="med"/>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en-US" dirty="0"/>
          </a:p>
        </p:txBody>
      </p:sp>
    </p:spTree>
    <p:extLst>
      <p:ext uri="{BB962C8B-B14F-4D97-AF65-F5344CB8AC3E}">
        <p14:creationId xmlns:p14="http://schemas.microsoft.com/office/powerpoint/2010/main" val="205420207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Product Description">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en-US" dirty="0"/>
          </a:p>
        </p:txBody>
      </p:sp>
      <p:sp>
        <p:nvSpPr>
          <p:cNvPr id="12" name="Text Placeholder 11"/>
          <p:cNvSpPr>
            <a:spLocks noGrp="1"/>
          </p:cNvSpPr>
          <p:nvPr>
            <p:ph type="body" sz="quarter" idx="12" hasCustomPrompt="1"/>
          </p:nvPr>
        </p:nvSpPr>
        <p:spPr>
          <a:xfrm>
            <a:off x="438265" y="1691081"/>
            <a:ext cx="11330950" cy="671667"/>
          </a:xfrm>
        </p:spPr>
        <p:txBody>
          <a:bodyPr/>
          <a:lstStyle>
            <a:lvl1pPr>
              <a:defRPr sz="1700" b="0">
                <a:solidFill>
                  <a:schemeClr val="tx1"/>
                </a:solidFill>
              </a:defRPr>
            </a:lvl1pPr>
            <a:lvl2pPr marL="321340" indent="-214326">
              <a:buSzPct val="100000"/>
              <a:buFont typeface="Wingdings" pitchFamily="2" charset="2"/>
              <a:buChar char=""/>
              <a:defRPr sz="1700"/>
            </a:lvl2pPr>
            <a:lvl3pPr>
              <a:defRPr sz="1700" baseline="0"/>
            </a:lvl3pPr>
          </a:lstStyle>
          <a:p>
            <a:pPr lvl="0"/>
            <a:r>
              <a:rPr lang="en-US" dirty="0" smtClean="0"/>
              <a:t>Add text</a:t>
            </a:r>
          </a:p>
          <a:p>
            <a:pPr lvl="1"/>
            <a:r>
              <a:rPr lang="en-US" dirty="0" smtClean="0"/>
              <a:t>Arial 14 pt: Here you can add a description but not more than 2 rows (optional)</a:t>
            </a:r>
          </a:p>
          <a:p>
            <a:pPr lvl="1"/>
            <a:r>
              <a:rPr lang="en-US" dirty="0" smtClean="0"/>
              <a:t>…</a:t>
            </a:r>
          </a:p>
        </p:txBody>
      </p:sp>
      <p:sp>
        <p:nvSpPr>
          <p:cNvPr id="13" name="Text Placeholder 3"/>
          <p:cNvSpPr>
            <a:spLocks noGrp="1"/>
          </p:cNvSpPr>
          <p:nvPr>
            <p:ph type="body" sz="quarter" idx="11" hasCustomPrompt="1"/>
          </p:nvPr>
        </p:nvSpPr>
        <p:spPr>
          <a:xfrm>
            <a:off x="432111" y="2536958"/>
            <a:ext cx="5555046" cy="3550926"/>
          </a:xfrm>
        </p:spPr>
        <p:txBody>
          <a:bodyPr/>
          <a:lstStyle>
            <a:lvl1pPr>
              <a:spcBef>
                <a:spcPts val="1429"/>
              </a:spcBef>
              <a:spcAft>
                <a:spcPts val="714"/>
              </a:spcAft>
              <a:defRPr sz="1900"/>
            </a:lvl1pPr>
            <a:lvl2pPr marL="321489" indent="-214326">
              <a:spcBef>
                <a:spcPts val="119"/>
              </a:spcBef>
              <a:spcAft>
                <a:spcPts val="119"/>
              </a:spcAft>
              <a:buSzPct val="100000"/>
              <a:buFont typeface="Wingdings" pitchFamily="2" charset="2"/>
              <a:buChar char=""/>
              <a:defRPr sz="1700"/>
            </a:lvl2pPr>
            <a:lvl3pPr>
              <a:defRPr sz="1700"/>
            </a:lvl3pPr>
            <a:lvl4pPr>
              <a:defRPr sz="1400"/>
            </a:lvl4pPr>
            <a:lvl5pPr>
              <a:defRPr sz="1400"/>
            </a:lvl5pPr>
          </a:lstStyle>
          <a:p>
            <a:pPr lvl="0"/>
            <a:r>
              <a:rPr lang="en-US" noProof="0" dirty="0" smtClean="0"/>
              <a:t>First level</a:t>
            </a:r>
          </a:p>
          <a:p>
            <a:pPr lvl="1"/>
            <a:r>
              <a:rPr lang="en-US" dirty="0" smtClean="0"/>
              <a:t>Third level</a:t>
            </a:r>
          </a:p>
        </p:txBody>
      </p:sp>
    </p:spTree>
    <p:extLst>
      <p:ext uri="{BB962C8B-B14F-4D97-AF65-F5344CB8AC3E}">
        <p14:creationId xmlns:p14="http://schemas.microsoft.com/office/powerpoint/2010/main" val="33432177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Agenda white">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&lt;Agenda&gt;</a:t>
            </a:r>
          </a:p>
        </p:txBody>
      </p:sp>
      <p:sp>
        <p:nvSpPr>
          <p:cNvPr id="4" name="Text Placeholder 3"/>
          <p:cNvSpPr>
            <a:spLocks noGrp="1"/>
          </p:cNvSpPr>
          <p:nvPr>
            <p:ph type="body" sz="quarter" idx="10" hasCustomPrompt="1"/>
          </p:nvPr>
        </p:nvSpPr>
        <p:spPr>
          <a:xfrm>
            <a:off x="324000" y="1692393"/>
            <a:ext cx="11545200" cy="3832705"/>
          </a:xfrm>
        </p:spPr>
        <p:txBody>
          <a:bodyPr>
            <a:noAutofit/>
          </a:bodyPr>
          <a:lstStyle>
            <a:lvl1pPr marL="0" marR="0" indent="0" algn="l" defTabSz="1088667" rtl="0" eaLnBrk="1" fontAlgn="auto" latinLnBrk="0" hangingPunct="1">
              <a:lnSpc>
                <a:spcPct val="100000"/>
              </a:lnSpc>
              <a:spcBef>
                <a:spcPts val="1200"/>
              </a:spcBef>
              <a:spcAft>
                <a:spcPts val="0"/>
              </a:spcAft>
              <a:buClr>
                <a:schemeClr val="accent1"/>
              </a:buClr>
              <a:buSzPct val="80000"/>
              <a:buFontTx/>
              <a:buNone/>
              <a:tabLst/>
              <a:defRPr sz="1999" b="0"/>
            </a:lvl1pPr>
            <a:lvl2pPr marL="179982" marR="0" indent="-179982" algn="l" defTabSz="1088667"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799"/>
            </a:lvl2pPr>
            <a:lvl3pPr marL="359964" marR="0" indent="-179370" algn="l" defTabSz="1088667" rtl="0" eaLnBrk="1" fontAlgn="auto" latinLnBrk="0" hangingPunct="1">
              <a:lnSpc>
                <a:spcPct val="100000"/>
              </a:lnSpc>
              <a:spcBef>
                <a:spcPts val="400"/>
              </a:spcBef>
              <a:spcAft>
                <a:spcPts val="0"/>
              </a:spcAft>
              <a:buClr>
                <a:schemeClr val="accent2"/>
              </a:buClr>
              <a:buSzPct val="100000"/>
              <a:buFont typeface="Arial" pitchFamily="34" charset="0"/>
              <a:buChar char="–"/>
              <a:tabLst/>
              <a:defRPr sz="1799" baseline="0"/>
            </a:lvl3pPr>
            <a:lvl4pPr marL="539946" marR="0" indent="-179982" algn="l" defTabSz="1088667"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a:p>
            <a:pPr lvl="2"/>
            <a:r>
              <a:rPr lang="en-US" dirty="0"/>
              <a:t>Third Level</a:t>
            </a:r>
          </a:p>
          <a:p>
            <a:pPr lvl="3"/>
            <a:r>
              <a:rPr lang="en-US" dirty="0"/>
              <a:t>Fourth Level</a:t>
            </a:r>
          </a:p>
          <a:p>
            <a:endParaRPr lang="en-US" dirty="0"/>
          </a:p>
        </p:txBody>
      </p:sp>
    </p:spTree>
    <p:extLst>
      <p:ext uri="{BB962C8B-B14F-4D97-AF65-F5344CB8AC3E}">
        <p14:creationId xmlns:p14="http://schemas.microsoft.com/office/powerpoint/2010/main" val="3755105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Roadmap_Divider_Page">
    <p:bg bwMode="gray">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2111" y="162038"/>
            <a:ext cx="11330951" cy="2134021"/>
          </a:xfrm>
          <a:prstGeom prst="rect">
            <a:avLst/>
          </a:prstGeom>
        </p:spPr>
      </p:pic>
      <p:sp>
        <p:nvSpPr>
          <p:cNvPr id="93" name="Text Placeholder 92"/>
          <p:cNvSpPr>
            <a:spLocks noGrp="1"/>
          </p:cNvSpPr>
          <p:nvPr>
            <p:ph type="body" sz="quarter" idx="10" hasCustomPrompt="1"/>
          </p:nvPr>
        </p:nvSpPr>
        <p:spPr>
          <a:xfrm>
            <a:off x="432112" y="3507215"/>
            <a:ext cx="11331350" cy="620857"/>
          </a:xfrm>
          <a:prstGeom prst="rect">
            <a:avLst/>
          </a:prstGeom>
        </p:spPr>
        <p:txBody>
          <a:bodyPr/>
          <a:lstStyle>
            <a:lvl1pPr marL="228600" indent="-182880">
              <a:spcBef>
                <a:spcPts val="400"/>
              </a:spcBef>
              <a:buSzPct val="100000"/>
              <a:buFont typeface="Arial" panose="020B0604020202020204" pitchFamily="34" charset="0"/>
              <a:buChar char="•"/>
              <a:defRPr sz="1800" b="0"/>
            </a:lvl1pPr>
          </a:lstStyle>
          <a:p>
            <a:pPr lvl="0"/>
            <a:r>
              <a:rPr lang="en-US" dirty="0" smtClean="0"/>
              <a:t>Subtitle if needed</a:t>
            </a:r>
          </a:p>
          <a:p>
            <a:endParaRPr lang="en-US" dirty="0" smtClean="0"/>
          </a:p>
        </p:txBody>
      </p:sp>
      <p:sp>
        <p:nvSpPr>
          <p:cNvPr id="6" name="Rectangle 5"/>
          <p:cNvSpPr/>
          <p:nvPr userDrawn="1"/>
        </p:nvSpPr>
        <p:spPr bwMode="gray">
          <a:xfrm>
            <a:off x="432113" y="0"/>
            <a:ext cx="11330950" cy="162038"/>
          </a:xfrm>
          <a:prstGeom prst="rect">
            <a:avLst/>
          </a:prstGeom>
          <a:solidFill>
            <a:schemeClr val="accent1"/>
          </a:solidFill>
          <a:ln w="9525" algn="ctr">
            <a:noFill/>
            <a:miter lim="800000"/>
            <a:headEnd/>
            <a:tailEnd/>
          </a:ln>
        </p:spPr>
        <p:txBody>
          <a:bodyPr lIns="122913" tIns="98330" rIns="122913" bIns="98330" rtlCol="0" anchor="ctr"/>
          <a:lstStyle/>
          <a:p>
            <a:pPr marR="0" algn="ctr" defTabSz="1248796" eaLnBrk="1" fontAlgn="base" latinLnBrk="0" hangingPunct="1">
              <a:lnSpc>
                <a:spcPct val="100000"/>
              </a:lnSpc>
              <a:spcBef>
                <a:spcPct val="50000"/>
              </a:spcBef>
              <a:spcAft>
                <a:spcPct val="0"/>
              </a:spcAft>
              <a:buClr>
                <a:srgbClr val="F0AB00"/>
              </a:buClr>
              <a:buSzPct val="80000"/>
              <a:tabLst/>
            </a:pPr>
            <a:endParaRPr kumimoji="0" lang="en-US" sz="22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8" name="Title 1"/>
          <p:cNvSpPr>
            <a:spLocks noGrp="1"/>
          </p:cNvSpPr>
          <p:nvPr>
            <p:ph type="ctrTitle" hasCustomPrompt="1"/>
          </p:nvPr>
        </p:nvSpPr>
        <p:spPr bwMode="gray">
          <a:xfrm>
            <a:off x="432113" y="2444966"/>
            <a:ext cx="11330950" cy="738835"/>
          </a:xfrm>
          <a:prstGeom prst="rect">
            <a:avLst/>
          </a:prstGeom>
        </p:spPr>
        <p:txBody>
          <a:bodyPr anchor="ctr" anchorCtr="0">
            <a:noAutofit/>
          </a:bodyPr>
          <a:lstStyle>
            <a:lvl1pPr>
              <a:defRPr sz="4800">
                <a:solidFill>
                  <a:schemeClr val="tx1"/>
                </a:solidFill>
                <a:latin typeface="+mj-lt"/>
              </a:defRPr>
            </a:lvl1pPr>
          </a:lstStyle>
          <a:p>
            <a:r>
              <a:rPr lang="en-US" dirty="0" smtClean="0"/>
              <a:t>Divider page</a:t>
            </a:r>
            <a:endParaRPr lang="en-US" dirty="0"/>
          </a:p>
        </p:txBody>
      </p:sp>
      <p:pic>
        <p:nvPicPr>
          <p:cNvPr id="11" name="Picture 10" descr="SAP_grad_R_pref.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extLst>
      <p:ext uri="{BB962C8B-B14F-4D97-AF65-F5344CB8AC3E}">
        <p14:creationId xmlns:p14="http://schemas.microsoft.com/office/powerpoint/2010/main" val="12449015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Roadmap_Divider_ Page_2">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324000" y="0"/>
            <a:ext cx="11545200" cy="2296057"/>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pic>
        <p:nvPicPr>
          <p:cNvPr id="6" name="Picture 5"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7" name="Text Placeholder 92"/>
          <p:cNvSpPr>
            <a:spLocks noGrp="1"/>
          </p:cNvSpPr>
          <p:nvPr>
            <p:ph type="body" sz="quarter" idx="10" hasCustomPrompt="1"/>
          </p:nvPr>
        </p:nvSpPr>
        <p:spPr>
          <a:xfrm>
            <a:off x="432112" y="3507215"/>
            <a:ext cx="11331350" cy="620857"/>
          </a:xfrm>
          <a:prstGeom prst="rect">
            <a:avLst/>
          </a:prstGeom>
        </p:spPr>
        <p:txBody>
          <a:bodyPr/>
          <a:lstStyle>
            <a:lvl1pPr marL="388620" indent="-342900">
              <a:spcBef>
                <a:spcPts val="1639"/>
              </a:spcBef>
              <a:defRPr lang="en-US" sz="1800" b="0" kern="1200" dirty="0" smtClean="0">
                <a:solidFill>
                  <a:schemeClr val="tx1"/>
                </a:solidFill>
                <a:latin typeface="+mn-lt"/>
                <a:ea typeface="+mn-ea"/>
                <a:cs typeface="+mn-cs"/>
              </a:defRPr>
            </a:lvl1pPr>
          </a:lstStyle>
          <a:p>
            <a:pPr marL="228600" lvl="0" indent="-182880" algn="l" defTabSz="1088776" rtl="0" eaLnBrk="1" latinLnBrk="0" hangingPunct="1">
              <a:spcBef>
                <a:spcPts val="400"/>
              </a:spcBef>
              <a:buClr>
                <a:schemeClr val="accent1"/>
              </a:buClr>
              <a:buSzPct val="100000"/>
              <a:buFont typeface="Arial" panose="020B0604020202020204" pitchFamily="34" charset="0"/>
              <a:buChar char="•"/>
            </a:pPr>
            <a:r>
              <a:rPr lang="en-US" dirty="0" smtClean="0"/>
              <a:t>Subtitle if needed</a:t>
            </a:r>
          </a:p>
        </p:txBody>
      </p:sp>
      <p:sp>
        <p:nvSpPr>
          <p:cNvPr id="8" name="Title 1"/>
          <p:cNvSpPr>
            <a:spLocks noGrp="1"/>
          </p:cNvSpPr>
          <p:nvPr>
            <p:ph type="ctrTitle" hasCustomPrompt="1"/>
          </p:nvPr>
        </p:nvSpPr>
        <p:spPr bwMode="gray">
          <a:xfrm>
            <a:off x="432113" y="2444966"/>
            <a:ext cx="11330950" cy="738835"/>
          </a:xfrm>
          <a:prstGeom prst="rect">
            <a:avLst/>
          </a:prstGeom>
        </p:spPr>
        <p:txBody>
          <a:bodyPr anchor="ctr" anchorCtr="0">
            <a:noAutofit/>
          </a:bodyPr>
          <a:lstStyle>
            <a:lvl1pPr>
              <a:defRPr sz="4800">
                <a:solidFill>
                  <a:schemeClr val="tx1"/>
                </a:solidFill>
                <a:latin typeface="+mj-lt"/>
              </a:defRPr>
            </a:lvl1pPr>
          </a:lstStyle>
          <a:p>
            <a:r>
              <a:rPr lang="en-US" dirty="0" smtClean="0"/>
              <a:t>Divider page</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Roadmap_Divider_Page_with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24000" y="162038"/>
            <a:ext cx="11545200" cy="2135294"/>
          </a:xfrm>
          <a:solidFill>
            <a:schemeClr val="bg1">
              <a:lumMod val="95000"/>
            </a:schemeClr>
          </a:solidFill>
        </p:spPr>
        <p:txBody>
          <a:bodyPr tIns="600113" anchor="t" anchorCtr="0"/>
          <a:lstStyle>
            <a:lvl1pPr algn="ctr">
              <a:defRPr b="0"/>
            </a:lvl1pPr>
          </a:lstStyle>
          <a:p>
            <a:r>
              <a:rPr lang="en-US" dirty="0" smtClean="0"/>
              <a:t>Click icon to add picture</a:t>
            </a:r>
            <a:endParaRPr lang="en-US" dirty="0"/>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pic>
        <p:nvPicPr>
          <p:cNvPr id="7" name="Picture 6"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9" name="Text Placeholder 92"/>
          <p:cNvSpPr>
            <a:spLocks noGrp="1"/>
          </p:cNvSpPr>
          <p:nvPr>
            <p:ph type="body" sz="quarter" idx="10" hasCustomPrompt="1"/>
          </p:nvPr>
        </p:nvSpPr>
        <p:spPr>
          <a:xfrm>
            <a:off x="432112" y="3507215"/>
            <a:ext cx="11331350" cy="620857"/>
          </a:xfrm>
          <a:prstGeom prst="rect">
            <a:avLst/>
          </a:prstGeom>
        </p:spPr>
        <p:txBody>
          <a:bodyPr/>
          <a:lstStyle>
            <a:lvl1pPr marL="388620" indent="-342900">
              <a:spcBef>
                <a:spcPts val="1639"/>
              </a:spcBef>
              <a:defRPr lang="en-US" sz="1800" b="0" kern="1200" dirty="0" smtClean="0">
                <a:solidFill>
                  <a:schemeClr val="tx1"/>
                </a:solidFill>
                <a:latin typeface="+mn-lt"/>
                <a:ea typeface="+mn-ea"/>
                <a:cs typeface="+mn-cs"/>
              </a:defRPr>
            </a:lvl1pPr>
          </a:lstStyle>
          <a:p>
            <a:pPr marL="228600" lvl="0" indent="-182880" algn="l" defTabSz="1088776" rtl="0" eaLnBrk="1" latinLnBrk="0" hangingPunct="1">
              <a:spcBef>
                <a:spcPts val="400"/>
              </a:spcBef>
              <a:buClr>
                <a:schemeClr val="accent1"/>
              </a:buClr>
              <a:buSzPct val="100000"/>
              <a:buFont typeface="Arial" panose="020B0604020202020204" pitchFamily="34" charset="0"/>
              <a:buChar char="•"/>
            </a:pPr>
            <a:r>
              <a:rPr lang="en-US" dirty="0" smtClean="0"/>
              <a:t>Subtitle if needed</a:t>
            </a:r>
          </a:p>
        </p:txBody>
      </p:sp>
      <p:sp>
        <p:nvSpPr>
          <p:cNvPr id="10" name="Title 1"/>
          <p:cNvSpPr>
            <a:spLocks noGrp="1"/>
          </p:cNvSpPr>
          <p:nvPr>
            <p:ph type="ctrTitle" hasCustomPrompt="1"/>
          </p:nvPr>
        </p:nvSpPr>
        <p:spPr bwMode="gray">
          <a:xfrm>
            <a:off x="432113" y="2444966"/>
            <a:ext cx="11330950" cy="738835"/>
          </a:xfrm>
          <a:prstGeom prst="rect">
            <a:avLst/>
          </a:prstGeom>
        </p:spPr>
        <p:txBody>
          <a:bodyPr anchor="ctr" anchorCtr="0">
            <a:noAutofit/>
          </a:bodyPr>
          <a:lstStyle>
            <a:lvl1pPr>
              <a:defRPr sz="4800">
                <a:solidFill>
                  <a:schemeClr val="tx1"/>
                </a:solidFill>
                <a:latin typeface="+mj-lt"/>
              </a:defRPr>
            </a:lvl1pPr>
          </a:lstStyle>
          <a:p>
            <a:r>
              <a:rPr lang="en-US" dirty="0" smtClean="0"/>
              <a:t>Divider page</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oadmap_Product_Description">
    <p:spTree>
      <p:nvGrpSpPr>
        <p:cNvPr id="1" name=""/>
        <p:cNvGrpSpPr/>
        <p:nvPr/>
      </p:nvGrpSpPr>
      <p:grpSpPr>
        <a:xfrm>
          <a:off x="0" y="0"/>
          <a:ext cx="0" cy="0"/>
          <a:chOff x="0" y="0"/>
          <a:chExt cx="0" cy="0"/>
        </a:xfrm>
      </p:grpSpPr>
      <p:sp>
        <p:nvSpPr>
          <p:cNvPr id="12" name="Text Placeholder 11"/>
          <p:cNvSpPr>
            <a:spLocks noGrp="1"/>
          </p:cNvSpPr>
          <p:nvPr>
            <p:ph type="body" sz="quarter" idx="12" hasCustomPrompt="1"/>
          </p:nvPr>
        </p:nvSpPr>
        <p:spPr>
          <a:xfrm>
            <a:off x="326280" y="1691082"/>
            <a:ext cx="11542196" cy="671667"/>
          </a:xfrm>
          <a:prstGeom prst="rect">
            <a:avLst/>
          </a:prstGeom>
        </p:spPr>
        <p:txBody>
          <a:bodyPr/>
          <a:lstStyle>
            <a:lvl1pPr>
              <a:spcBef>
                <a:spcPts val="0"/>
              </a:spcBef>
              <a:defRPr sz="1600" b="0">
                <a:solidFill>
                  <a:schemeClr val="tx1"/>
                </a:solidFill>
              </a:defRPr>
            </a:lvl1pPr>
            <a:lvl2pPr marL="0" indent="0">
              <a:buSzPct val="100000"/>
              <a:buFont typeface="Wingdings" pitchFamily="2" charset="2"/>
              <a:buNone/>
              <a:defRPr sz="1600" baseline="0"/>
            </a:lvl2pPr>
            <a:lvl3pPr>
              <a:defRPr sz="1900" baseline="0"/>
            </a:lvl3pPr>
          </a:lstStyle>
          <a:p>
            <a:pPr lvl="0"/>
            <a:r>
              <a:rPr lang="en-US" dirty="0" smtClean="0"/>
              <a:t>Introductory sentences</a:t>
            </a:r>
          </a:p>
        </p:txBody>
      </p:sp>
      <p:sp>
        <p:nvSpPr>
          <p:cNvPr id="13" name="Text Placeholder 3"/>
          <p:cNvSpPr>
            <a:spLocks noGrp="1"/>
          </p:cNvSpPr>
          <p:nvPr>
            <p:ph type="body" sz="quarter" idx="11" hasCustomPrompt="1"/>
          </p:nvPr>
        </p:nvSpPr>
        <p:spPr>
          <a:xfrm>
            <a:off x="323916" y="2536958"/>
            <a:ext cx="7210115" cy="3550926"/>
          </a:xfrm>
          <a:prstGeom prst="rect">
            <a:avLst/>
          </a:prstGeom>
        </p:spPr>
        <p:txBody>
          <a:bodyPr/>
          <a:lstStyle>
            <a:lvl1pPr>
              <a:spcBef>
                <a:spcPts val="1000"/>
              </a:spcBef>
              <a:spcAft>
                <a:spcPts val="0"/>
              </a:spcAft>
              <a:defRPr sz="1600"/>
            </a:lvl1pPr>
            <a:lvl2pPr marL="228600" indent="-182880">
              <a:spcBef>
                <a:spcPts val="200"/>
              </a:spcBef>
              <a:spcAft>
                <a:spcPts val="0"/>
              </a:spcAft>
              <a:buSzPct val="100000"/>
              <a:buFont typeface="Wingdings" pitchFamily="2" charset="2"/>
              <a:buChar char=""/>
              <a:defRPr sz="1400"/>
            </a:lvl2pPr>
            <a:lvl3pPr marL="402336" indent="-180000">
              <a:buClr>
                <a:schemeClr val="accent2"/>
              </a:buClr>
              <a:buFont typeface="Arial" panose="020B0604020202020204" pitchFamily="34" charset="0"/>
              <a:buChar char="–"/>
              <a:defRPr sz="1200"/>
            </a:lvl3pPr>
            <a:lvl4pPr marL="222336" indent="0">
              <a:buNone/>
              <a:defRPr sz="1200"/>
            </a:lvl4pPr>
            <a:lvl5pPr marL="402336" indent="-180000">
              <a:buFont typeface="Arial" panose="020B0604020202020204" pitchFamily="34" charset="0"/>
              <a:buChar char="−"/>
              <a:defRPr sz="1200"/>
            </a:lvl5pPr>
          </a:lstStyle>
          <a:p>
            <a:pPr lvl="0"/>
            <a:r>
              <a:rPr lang="en-US" noProof="0" dirty="0" smtClean="0"/>
              <a:t>First level</a:t>
            </a:r>
          </a:p>
          <a:p>
            <a:pPr lvl="1"/>
            <a:r>
              <a:rPr lang="en-US" dirty="0" smtClean="0"/>
              <a:t>Second level</a:t>
            </a:r>
          </a:p>
          <a:p>
            <a:pPr lvl="2"/>
            <a:r>
              <a:rPr lang="en-US" dirty="0" smtClean="0"/>
              <a:t>Third level</a:t>
            </a:r>
          </a:p>
          <a:p>
            <a:pPr lvl="3"/>
            <a:endParaRPr lang="en-US" dirty="0" smtClean="0"/>
          </a:p>
        </p:txBody>
      </p:sp>
      <p:sp>
        <p:nvSpPr>
          <p:cNvPr id="21" name="Title Placeholder 1"/>
          <p:cNvSpPr>
            <a:spLocks noGrp="1"/>
          </p:cNvSpPr>
          <p:nvPr>
            <p:ph type="title" hasCustomPrompt="1"/>
          </p:nvPr>
        </p:nvSpPr>
        <p:spPr bwMode="gray">
          <a:xfrm>
            <a:off x="326280" y="324153"/>
            <a:ext cx="11542196" cy="756350"/>
          </a:xfrm>
          <a:prstGeom prst="rect">
            <a:avLst/>
          </a:prstGeom>
        </p:spPr>
        <p:txBody>
          <a:bodyPr vert="horz" lIns="0" tIns="0" rIns="0" bIns="0" rtlCol="0" anchor="ctr" anchorCtr="0">
            <a:noAutofit/>
          </a:bodyPr>
          <a:lstStyle>
            <a:lvl1pPr>
              <a:defRPr baseline="0"/>
            </a:lvl1pPr>
          </a:lstStyle>
          <a:p>
            <a:r>
              <a:rPr lang="en-US" noProof="0" dirty="0" smtClean="0"/>
              <a:t>Insert page title</a:t>
            </a:r>
            <a:endParaRPr lang="en-US" noProof="0" dirty="0"/>
          </a:p>
        </p:txBody>
      </p:sp>
      <p:sp>
        <p:nvSpPr>
          <p:cNvPr id="6" name="Picture Placeholder 2"/>
          <p:cNvSpPr>
            <a:spLocks noGrp="1"/>
          </p:cNvSpPr>
          <p:nvPr>
            <p:ph type="pic" sz="quarter" idx="13"/>
          </p:nvPr>
        </p:nvSpPr>
        <p:spPr>
          <a:xfrm>
            <a:off x="7760678" y="2563443"/>
            <a:ext cx="4107798" cy="3534065"/>
          </a:xfrm>
          <a:solidFill>
            <a:schemeClr val="bg1">
              <a:lumMod val="95000"/>
            </a:schemeClr>
          </a:solidFill>
        </p:spPr>
        <p:txBody>
          <a:bodyPr/>
          <a:lstStyle>
            <a:lvl1pPr algn="ctr">
              <a:defRPr sz="1600" b="0" baseline="0"/>
            </a:lvl1pPr>
          </a:lstStyle>
          <a:p>
            <a:endParaRPr lang="en-US" dirty="0" smtClean="0"/>
          </a:p>
          <a:p>
            <a:endParaRPr lang="en-US" dirty="0" smtClean="0"/>
          </a:p>
          <a:p>
            <a:r>
              <a:rPr lang="en-US" dirty="0" smtClean="0"/>
              <a:t>Click icon to add picture</a:t>
            </a:r>
          </a:p>
          <a:p>
            <a:endParaRPr lang="en-US" dirty="0" smtClean="0"/>
          </a:p>
          <a:p>
            <a:endParaRPr lang="en-US" dirty="0" smtClean="0"/>
          </a:p>
          <a:p>
            <a:endParaRPr lang="en-US" dirty="0" smtClean="0"/>
          </a:p>
          <a:p>
            <a:endParaRPr lang="en-US" dirty="0" smtClean="0"/>
          </a:p>
        </p:txBody>
      </p:sp>
    </p:spTree>
    <p:extLst>
      <p:ext uri="{BB962C8B-B14F-4D97-AF65-F5344CB8AC3E}">
        <p14:creationId xmlns:p14="http://schemas.microsoft.com/office/powerpoint/2010/main" val="2736358189"/>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oadmap_Bullets_and_Picture">
    <p:spTree>
      <p:nvGrpSpPr>
        <p:cNvPr id="1" name=""/>
        <p:cNvGrpSpPr/>
        <p:nvPr/>
      </p:nvGrpSpPr>
      <p:grpSpPr>
        <a:xfrm>
          <a:off x="0" y="0"/>
          <a:ext cx="0" cy="0"/>
          <a:chOff x="0" y="0"/>
          <a:chExt cx="0" cy="0"/>
        </a:xfrm>
      </p:grpSpPr>
      <p:sp>
        <p:nvSpPr>
          <p:cNvPr id="13" name="Text Placeholder 3"/>
          <p:cNvSpPr>
            <a:spLocks noGrp="1"/>
          </p:cNvSpPr>
          <p:nvPr>
            <p:ph type="body" sz="quarter" idx="11" hasCustomPrompt="1"/>
          </p:nvPr>
        </p:nvSpPr>
        <p:spPr>
          <a:xfrm>
            <a:off x="323916" y="1688951"/>
            <a:ext cx="7210115" cy="4398933"/>
          </a:xfrm>
          <a:prstGeom prst="rect">
            <a:avLst/>
          </a:prstGeom>
        </p:spPr>
        <p:txBody>
          <a:bodyPr/>
          <a:lstStyle>
            <a:lvl1pPr>
              <a:spcBef>
                <a:spcPts val="1000"/>
              </a:spcBef>
              <a:spcAft>
                <a:spcPts val="0"/>
              </a:spcAft>
              <a:defRPr sz="1600"/>
            </a:lvl1pPr>
            <a:lvl2pPr marL="228600" indent="-182880">
              <a:spcBef>
                <a:spcPts val="200"/>
              </a:spcBef>
              <a:spcAft>
                <a:spcPts val="0"/>
              </a:spcAft>
              <a:buSzPct val="100000"/>
              <a:buFont typeface="Wingdings" pitchFamily="2" charset="2"/>
              <a:buChar char=""/>
              <a:defRPr sz="1400"/>
            </a:lvl2pPr>
            <a:lvl3pPr marL="402336" indent="-180000">
              <a:buClr>
                <a:schemeClr val="accent2"/>
              </a:buClr>
              <a:buFont typeface="Arial" panose="020B0604020202020204" pitchFamily="34" charset="0"/>
              <a:buChar char="–"/>
              <a:defRPr sz="1200"/>
            </a:lvl3pPr>
            <a:lvl4pPr>
              <a:defRPr sz="1200"/>
            </a:lvl4pPr>
            <a:lvl5pPr marL="402336" indent="-180000">
              <a:buFont typeface="Arial" panose="020B0604020202020204" pitchFamily="34" charset="0"/>
              <a:buChar char="−"/>
              <a:defRPr sz="1200"/>
            </a:lvl5pPr>
          </a:lstStyle>
          <a:p>
            <a:pPr lvl="0"/>
            <a:r>
              <a:rPr lang="en-US" noProof="0" dirty="0" smtClean="0"/>
              <a:t>First level</a:t>
            </a:r>
          </a:p>
          <a:p>
            <a:pPr lvl="1"/>
            <a:r>
              <a:rPr lang="en-US" dirty="0" smtClean="0"/>
              <a:t>Second level</a:t>
            </a:r>
          </a:p>
          <a:p>
            <a:pPr lvl="2"/>
            <a:r>
              <a:rPr lang="en-US" dirty="0" smtClean="0"/>
              <a:t>Third level</a:t>
            </a:r>
          </a:p>
          <a:p>
            <a:pPr lvl="3"/>
            <a:endParaRPr lang="en-US" dirty="0" smtClean="0"/>
          </a:p>
        </p:txBody>
      </p:sp>
      <p:sp>
        <p:nvSpPr>
          <p:cNvPr id="21" name="Title Placeholder 1"/>
          <p:cNvSpPr>
            <a:spLocks noGrp="1"/>
          </p:cNvSpPr>
          <p:nvPr>
            <p:ph type="title" hasCustomPrompt="1"/>
          </p:nvPr>
        </p:nvSpPr>
        <p:spPr bwMode="gray">
          <a:xfrm>
            <a:off x="326280" y="324153"/>
            <a:ext cx="11542196" cy="756350"/>
          </a:xfrm>
          <a:prstGeom prst="rect">
            <a:avLst/>
          </a:prstGeom>
        </p:spPr>
        <p:txBody>
          <a:bodyPr vert="horz" lIns="0" tIns="0" rIns="0" bIns="0" rtlCol="0" anchor="ctr" anchorCtr="0">
            <a:noAutofit/>
          </a:bodyPr>
          <a:lstStyle>
            <a:lvl1pPr>
              <a:defRPr baseline="0"/>
            </a:lvl1pPr>
          </a:lstStyle>
          <a:p>
            <a:r>
              <a:rPr lang="en-US" noProof="0" dirty="0" smtClean="0"/>
              <a:t>Insert page title</a:t>
            </a:r>
            <a:endParaRPr lang="en-US" noProof="0" dirty="0"/>
          </a:p>
        </p:txBody>
      </p:sp>
      <p:sp>
        <p:nvSpPr>
          <p:cNvPr id="6" name="Picture Placeholder 2"/>
          <p:cNvSpPr>
            <a:spLocks noGrp="1"/>
          </p:cNvSpPr>
          <p:nvPr>
            <p:ph type="pic" sz="quarter" idx="13"/>
          </p:nvPr>
        </p:nvSpPr>
        <p:spPr>
          <a:xfrm>
            <a:off x="7760678" y="1710466"/>
            <a:ext cx="4107798" cy="4387042"/>
          </a:xfrm>
          <a:solidFill>
            <a:schemeClr val="bg1">
              <a:lumMod val="95000"/>
            </a:schemeClr>
          </a:solidFill>
        </p:spPr>
        <p:txBody>
          <a:bodyPr/>
          <a:lstStyle>
            <a:lvl1pPr algn="ctr">
              <a:defRPr sz="1600" b="0" baseline="0"/>
            </a:lvl1pPr>
          </a:lstStyle>
          <a:p>
            <a:endParaRPr lang="en-US" dirty="0" smtClean="0"/>
          </a:p>
          <a:p>
            <a:endParaRPr lang="en-US" dirty="0" smtClean="0"/>
          </a:p>
          <a:p>
            <a:r>
              <a:rPr lang="en-US" dirty="0" smtClean="0"/>
              <a:t>Click icon to add picture</a:t>
            </a:r>
          </a:p>
          <a:p>
            <a:endParaRPr lang="en-US" dirty="0" smtClean="0"/>
          </a:p>
          <a:p>
            <a:endParaRPr lang="en-US" dirty="0" smtClean="0"/>
          </a:p>
          <a:p>
            <a:endParaRPr lang="en-US" dirty="0" smtClean="0"/>
          </a:p>
          <a:p>
            <a:endParaRPr lang="en-US" dirty="0" smtClean="0"/>
          </a:p>
        </p:txBody>
      </p:sp>
    </p:spTree>
    <p:extLst>
      <p:ext uri="{BB962C8B-B14F-4D97-AF65-F5344CB8AC3E}">
        <p14:creationId xmlns:p14="http://schemas.microsoft.com/office/powerpoint/2010/main" val="3577743048"/>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oadmap_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&lt;Agenda&gt;</a:t>
            </a:r>
            <a:endParaRPr lang="en-US" dirty="0"/>
          </a:p>
        </p:txBody>
      </p:sp>
      <p:sp>
        <p:nvSpPr>
          <p:cNvPr id="4" name="Text Placeholder 3"/>
          <p:cNvSpPr>
            <a:spLocks noGrp="1"/>
          </p:cNvSpPr>
          <p:nvPr>
            <p:ph type="body" sz="quarter" idx="10" hasCustomPrompt="1"/>
          </p:nvPr>
        </p:nvSpPr>
        <p:spPr>
          <a:xfrm>
            <a:off x="324000" y="1692392"/>
            <a:ext cx="11545200" cy="3832705"/>
          </a:xfrm>
        </p:spPr>
        <p:txBody>
          <a:bodyPr>
            <a:noAutofit/>
          </a:bodyPr>
          <a:lstStyle>
            <a:lvl1pPr marL="0" marR="0" indent="0" algn="l" defTabSz="1088776" rtl="0" eaLnBrk="1" fontAlgn="auto" latinLnBrk="0" hangingPunct="1">
              <a:lnSpc>
                <a:spcPct val="100000"/>
              </a:lnSpc>
              <a:spcBef>
                <a:spcPts val="1200"/>
              </a:spcBef>
              <a:spcAft>
                <a:spcPts val="0"/>
              </a:spcAft>
              <a:buClr>
                <a:schemeClr val="accent1"/>
              </a:buClr>
              <a:buSzPct val="80000"/>
              <a:buFontTx/>
              <a:buNone/>
              <a:tabLst/>
              <a:defRPr sz="2000" b="0"/>
            </a:lvl1pPr>
            <a:lvl2pPr marL="228600" marR="0" indent="-180000" algn="l" defTabSz="1088776"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800"/>
            </a:lvl2pPr>
            <a:lvl3pPr marL="402336" marR="0" indent="-179388" algn="l" defTabSz="1088776" rtl="0" eaLnBrk="1" fontAlgn="auto" latinLnBrk="0" hangingPunct="1">
              <a:lnSpc>
                <a:spcPct val="100000"/>
              </a:lnSpc>
              <a:spcBef>
                <a:spcPts val="400"/>
              </a:spcBef>
              <a:spcAft>
                <a:spcPts val="0"/>
              </a:spcAft>
              <a:buClr>
                <a:schemeClr val="accent2"/>
              </a:buClr>
              <a:buSzPct val="100000"/>
              <a:buFont typeface="Arial" pitchFamily="34" charset="0"/>
              <a:buChar char="–"/>
              <a:tabLst/>
              <a:defRPr sz="1600" baseline="0"/>
            </a:lvl3pPr>
            <a:lvl4pPr marL="566928" marR="0" indent="-180000" algn="l" defTabSz="1088776"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400"/>
            </a:lvl4pPr>
            <a:lvl5pPr>
              <a:buClr>
                <a:schemeClr val="accent2"/>
              </a:buClr>
              <a:buFont typeface="Arial" pitchFamily="34" charset="0"/>
              <a:buChar char="–"/>
              <a:defRPr/>
            </a:lvl5pPr>
          </a:lstStyle>
          <a:p>
            <a:pPr lvl="0"/>
            <a:r>
              <a:rPr lang="en-US" dirty="0" smtClean="0"/>
              <a:t>Agenda Item/Divider Headline</a:t>
            </a:r>
          </a:p>
          <a:p>
            <a:pPr lvl="1"/>
            <a:r>
              <a:rPr lang="en-US" dirty="0" smtClean="0"/>
              <a:t>Details</a:t>
            </a:r>
          </a:p>
          <a:p>
            <a:pPr lvl="2"/>
            <a:r>
              <a:rPr lang="en-US" dirty="0" smtClean="0"/>
              <a:t>Third Level</a:t>
            </a:r>
          </a:p>
          <a:p>
            <a:pPr lvl="3"/>
            <a:r>
              <a:rPr lang="en-US" dirty="0" smtClean="0"/>
              <a:t>Fourth Level</a:t>
            </a:r>
          </a:p>
          <a:p>
            <a:endParaRPr lang="en-US" dirty="0" smtClean="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324000" y="324075"/>
            <a:ext cx="11545200" cy="756175"/>
          </a:xfrm>
          <a:prstGeom prst="rect">
            <a:avLst/>
          </a:prstGeom>
        </p:spPr>
        <p:txBody>
          <a:bodyPr vert="horz" lIns="0" tIns="0" rIns="0" bIns="0" rtlCol="0" anchor="ctr" anchorCtr="0">
            <a:noAutofit/>
          </a:bodyPr>
          <a:lstStyle/>
          <a:p>
            <a:r>
              <a:rPr lang="en-US" noProof="0" dirty="0" smtClean="0"/>
              <a:t>Insert page title</a:t>
            </a:r>
            <a:endParaRPr lang="en-US" noProof="0" dirty="0"/>
          </a:p>
        </p:txBody>
      </p:sp>
      <p:sp>
        <p:nvSpPr>
          <p:cNvPr id="3" name="Text Placeholder 2"/>
          <p:cNvSpPr>
            <a:spLocks noGrp="1"/>
          </p:cNvSpPr>
          <p:nvPr>
            <p:ph type="body" idx="1"/>
          </p:nvPr>
        </p:nvSpPr>
        <p:spPr bwMode="gray">
          <a:xfrm>
            <a:off x="324000" y="1691079"/>
            <a:ext cx="11545200" cy="4392042"/>
          </a:xfrm>
          <a:prstGeom prst="rect">
            <a:avLst/>
          </a:prstGeom>
        </p:spPr>
        <p:txBody>
          <a:bodyPr vert="horz" lIns="0" tIns="0" rIns="0" bIns="0" rtlCol="0">
            <a:noAutofit/>
          </a:bodyPr>
          <a:lstStyle/>
          <a:p>
            <a:pPr lvl="0"/>
            <a:r>
              <a:rPr lang="en-US" noProof="0" dirty="0" smtClean="0"/>
              <a:t>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33" name="Rectangle 32"/>
          <p:cNvSpPr/>
          <p:nvPr/>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cxnSp>
        <p:nvCxnSpPr>
          <p:cNvPr id="8" name="Straight Connector 7"/>
          <p:cNvCxnSpPr/>
          <p:nvPr/>
        </p:nvCxnSpPr>
        <p:spPr>
          <a:xfrm>
            <a:off x="324000" y="1231485"/>
            <a:ext cx="115452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white">
          <a:xfrm>
            <a:off x="324000" y="6537251"/>
            <a:ext cx="11545200" cy="324075"/>
          </a:xfrm>
          <a:prstGeom prst="rect">
            <a:avLst/>
          </a:prstGeom>
          <a:solidFill>
            <a:schemeClr val="tx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0" name="TextBox 9"/>
          <p:cNvSpPr txBox="1"/>
          <p:nvPr/>
        </p:nvSpPr>
        <p:spPr bwMode="black">
          <a:xfrm>
            <a:off x="324000" y="6622344"/>
            <a:ext cx="3760650" cy="153888"/>
          </a:xfrm>
          <a:prstGeom prst="rect">
            <a:avLst/>
          </a:prstGeom>
          <a:noFill/>
        </p:spPr>
        <p:txBody>
          <a:bodyPr wrap="none" lIns="85730" tIns="0" rIns="0" bIns="0" rtlCol="0">
            <a:spAutoFit/>
          </a:bodyPr>
          <a:lstStyle/>
          <a:p>
            <a:pPr marL="133200" indent="-133200" algn="l">
              <a:buClr>
                <a:schemeClr val="bg1"/>
              </a:buClr>
              <a:buFont typeface="Arial" pitchFamily="34" charset="0"/>
              <a:buChar char="©"/>
              <a:tabLst/>
            </a:pPr>
            <a:r>
              <a:rPr lang="en-US" sz="1000" noProof="0" dirty="0" smtClean="0">
                <a:solidFill>
                  <a:schemeClr val="bg1"/>
                </a:solidFill>
              </a:rPr>
              <a:t>2016 SAP SE or an SAP affiliate company. All rights reserved.</a:t>
            </a:r>
          </a:p>
        </p:txBody>
      </p:sp>
      <p:sp>
        <p:nvSpPr>
          <p:cNvPr id="34" name="TextBox 33"/>
          <p:cNvSpPr txBox="1"/>
          <p:nvPr/>
        </p:nvSpPr>
        <p:spPr bwMode="black">
          <a:xfrm>
            <a:off x="11624489" y="6622344"/>
            <a:ext cx="243661" cy="153888"/>
          </a:xfrm>
          <a:prstGeom prst="rect">
            <a:avLst/>
          </a:prstGeom>
          <a:noFill/>
        </p:spPr>
        <p:txBody>
          <a:bodyPr wrap="none" lIns="0" tIns="0" rIns="85730" bIns="0" rtlCol="0">
            <a:spAutoFit/>
          </a:bodyPr>
          <a:lstStyle/>
          <a:p>
            <a:pPr marL="111525" indent="-111525" algn="r">
              <a:buClr>
                <a:schemeClr val="accent2"/>
              </a:buClr>
              <a:buFont typeface="Arial" pitchFamily="34" charset="0"/>
              <a:buNone/>
            </a:pPr>
            <a:fld id="{0BDC132A-5C91-4078-9777-31DA19A62E0A}" type="slidenum">
              <a:rPr lang="en-US" sz="1000" baseline="0" noProof="0" smtClean="0">
                <a:solidFill>
                  <a:schemeClr val="bg1"/>
                </a:solidFill>
              </a:rPr>
              <a:pPr marL="111525" indent="-111525" algn="r">
                <a:buClr>
                  <a:schemeClr val="accent2"/>
                </a:buClr>
                <a:buFont typeface="Arial" pitchFamily="34" charset="0"/>
                <a:buNone/>
              </a:pPr>
              <a:t>‹#›</a:t>
            </a:fld>
            <a:endParaRPr lang="en-US" sz="1000" noProof="0" dirty="0" smtClean="0">
              <a:solidFill>
                <a:schemeClr val="bg1"/>
              </a:solidFill>
            </a:endParaRPr>
          </a:p>
        </p:txBody>
      </p:sp>
      <p:sp>
        <p:nvSpPr>
          <p:cNvPr id="11" name="Text Box 23"/>
          <p:cNvSpPr txBox="1">
            <a:spLocks noChangeArrowheads="1"/>
          </p:cNvSpPr>
          <p:nvPr userDrawn="1"/>
        </p:nvSpPr>
        <p:spPr bwMode="white">
          <a:xfrm>
            <a:off x="4284445" y="6574111"/>
            <a:ext cx="5628155" cy="249357"/>
          </a:xfrm>
          <a:prstGeom prst="rect">
            <a:avLst/>
          </a:prstGeom>
          <a:noFill/>
        </p:spPr>
        <p:txBody>
          <a:bodyPr wrap="square" lIns="0" tIns="0" rIns="0" bIns="0">
            <a:spAutoFit/>
          </a:bodyPr>
          <a:lstStyle/>
          <a:p>
            <a:pPr algn="just" defTabSz="1248796">
              <a:lnSpc>
                <a:spcPct val="90000"/>
              </a:lnSpc>
              <a:buClr>
                <a:srgbClr val="666666"/>
              </a:buClr>
              <a:defRPr/>
            </a:pPr>
            <a:r>
              <a:rPr lang="en-US" sz="600" dirty="0" smtClean="0">
                <a:solidFill>
                  <a:srgbClr val="FFFFFF"/>
                </a:solidFill>
              </a:rPr>
              <a:t>This presentation and SAP‘s strategy and possible future developments are subject to change and may be changed by SAP at any time for any reason without notice. This document is provided without a warranty of any kind, either express or implied, including but not limited to, the implied warranties of merchantability, fitness for a particular purpose, or non-infringement</a:t>
            </a:r>
            <a:endParaRPr lang="en-US" sz="600" dirty="0">
              <a:solidFill>
                <a:srgbClr val="FFFFFF"/>
              </a:solidFill>
            </a:endParaRPr>
          </a:p>
        </p:txBody>
      </p:sp>
      <p:cxnSp>
        <p:nvCxnSpPr>
          <p:cNvPr id="12" name="Straight Connector 11"/>
          <p:cNvCxnSpPr/>
          <p:nvPr userDrawn="1"/>
        </p:nvCxnSpPr>
        <p:spPr>
          <a:xfrm rot="5400000" flipH="1" flipV="1">
            <a:off x="4035186" y="6699289"/>
            <a:ext cx="216050"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rot="5400000" flipH="1" flipV="1">
            <a:off x="9961006" y="6699289"/>
            <a:ext cx="216050"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 name="Information_Classification"/>
          <p:cNvSpPr txBox="1"/>
          <p:nvPr userDrawn="1"/>
        </p:nvSpPr>
        <p:spPr>
          <a:xfrm>
            <a:off x="10718800" y="6623893"/>
            <a:ext cx="554639" cy="153888"/>
          </a:xfrm>
          <a:prstGeom prst="rect">
            <a:avLst/>
          </a:prstGeom>
          <a:noFill/>
        </p:spPr>
        <p:txBody>
          <a:bodyPr vert="horz" wrap="none" lIns="0" tIns="0" rIns="0" bIns="0" rtlCol="0">
            <a:spAutoFit/>
          </a:bodyPr>
          <a:lstStyle/>
          <a:p>
            <a:pPr algn="l" fontAlgn="base">
              <a:spcBef>
                <a:spcPts val="600"/>
              </a:spcBef>
              <a:spcAft>
                <a:spcPct val="0"/>
              </a:spcAft>
              <a:buClr>
                <a:srgbClr val="F0AB00"/>
              </a:buClr>
              <a:buSzPct val="80000"/>
            </a:pPr>
            <a:r>
              <a:rPr kumimoji="0" lang="en-US" sz="1000" b="0" i="0" u="none" kern="0" baseline="0" dirty="0" smtClean="0">
                <a:solidFill>
                  <a:srgbClr val="FFFFFF"/>
                </a:solidFill>
                <a:latin typeface="Arial"/>
                <a:ea typeface="Arial Unicode MS"/>
                <a:cs typeface="Arial Unicode MS" pitchFamily="34" charset="-128"/>
                <a:sym typeface="Arial"/>
              </a:rPr>
              <a:t>Customer</a:t>
            </a:r>
          </a:p>
        </p:txBody>
      </p:sp>
    </p:spTree>
  </p:cSld>
  <p:clrMap bg1="lt1" tx1="dk1" bg2="lt2" tx2="dk2" accent1="accent1" accent2="accent2" accent3="accent3" accent4="accent4" accent5="accent5" accent6="accent6" hlink="hlink" folHlink="folHlink"/>
  <p:sldLayoutIdLst>
    <p:sldLayoutId id="2147483781" r:id="rId1"/>
    <p:sldLayoutId id="2147483713" r:id="rId2"/>
    <p:sldLayoutId id="2147483736" r:id="rId3"/>
    <p:sldLayoutId id="2147483788" r:id="rId4"/>
    <p:sldLayoutId id="2147483704" r:id="rId5"/>
    <p:sldLayoutId id="2147483689" r:id="rId6"/>
    <p:sldLayoutId id="2147483760" r:id="rId7"/>
    <p:sldLayoutId id="2147483789" r:id="rId8"/>
    <p:sldLayoutId id="2147483684" r:id="rId9"/>
    <p:sldLayoutId id="2147483665" r:id="rId10"/>
    <p:sldLayoutId id="2147483683" r:id="rId11"/>
    <p:sldLayoutId id="2147483783" r:id="rId12"/>
    <p:sldLayoutId id="2147483777" r:id="rId13"/>
    <p:sldLayoutId id="2147483778" r:id="rId14"/>
    <p:sldLayoutId id="2147483779" r:id="rId15"/>
    <p:sldLayoutId id="2147483780" r:id="rId16"/>
    <p:sldLayoutId id="2147483790" r:id="rId17"/>
    <p:sldLayoutId id="2147483720" r:id="rId18"/>
    <p:sldLayoutId id="2147483722" r:id="rId19"/>
    <p:sldLayoutId id="2147483786" r:id="rId20"/>
    <p:sldLayoutId id="2147483702" r:id="rId21"/>
    <p:sldLayoutId id="2147483674" r:id="rId22"/>
    <p:sldLayoutId id="2147483705" r:id="rId23"/>
    <p:sldLayoutId id="2147483754" r:id="rId24"/>
    <p:sldLayoutId id="2147483766" r:id="rId25"/>
    <p:sldLayoutId id="2147483767" r:id="rId26"/>
    <p:sldLayoutId id="2147483768" r:id="rId27"/>
    <p:sldLayoutId id="2147483769" r:id="rId28"/>
    <p:sldLayoutId id="2147483770" r:id="rId29"/>
    <p:sldLayoutId id="2147483771" r:id="rId30"/>
    <p:sldLayoutId id="2147483791" r:id="rId31"/>
    <p:sldLayoutId id="2147483792" r:id="rId32"/>
    <p:sldLayoutId id="2147483794" r:id="rId33"/>
    <p:sldLayoutId id="2147483795" r:id="rId34"/>
    <p:sldLayoutId id="2147483796" r:id="rId35"/>
  </p:sldLayoutIdLst>
  <p:timing>
    <p:tnLst>
      <p:par>
        <p:cTn id="1" dur="indefinite" restart="never" nodeType="tmRoot"/>
      </p:par>
    </p:tnLst>
  </p:timing>
  <p:hf hdr="0" ftr="0" dt="0"/>
  <p:txStyles>
    <p:titleStyle>
      <a:lvl1pPr algn="l" defTabSz="1088776" rtl="0" eaLnBrk="1" latinLnBrk="0" hangingPunct="1">
        <a:spcBef>
          <a:spcPct val="0"/>
        </a:spcBef>
        <a:buNone/>
        <a:defRPr sz="2800" b="1" kern="1200">
          <a:solidFill>
            <a:schemeClr val="accent2"/>
          </a:solidFill>
          <a:latin typeface="+mj-lt"/>
          <a:ea typeface="+mj-ea"/>
          <a:cs typeface="+mj-cs"/>
        </a:defRPr>
      </a:lvl1pPr>
    </p:titleStyle>
    <p:bodyStyle>
      <a:lvl1pPr marL="0" indent="0" algn="l" defTabSz="1088776" rtl="0" eaLnBrk="1" latinLnBrk="0" hangingPunct="1">
        <a:spcBef>
          <a:spcPts val="2400"/>
        </a:spcBef>
        <a:buClr>
          <a:schemeClr val="accent1"/>
        </a:buClr>
        <a:buSzPct val="80000"/>
        <a:buFontTx/>
        <a:buNone/>
        <a:defRPr sz="1800" b="1" kern="1200">
          <a:solidFill>
            <a:schemeClr val="tx1"/>
          </a:solidFill>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228600" indent="-180000" algn="l" defTabSz="1088776" rtl="0" eaLnBrk="1" latinLnBrk="0" hangingPunct="1">
        <a:spcBef>
          <a:spcPts val="200"/>
        </a:spcBef>
        <a:buClr>
          <a:schemeClr val="accent1"/>
        </a:buClr>
        <a:buSzPct val="100000"/>
        <a:buFont typeface="Wingdings" pitchFamily="2" charset="2"/>
        <a:buChar char=""/>
        <a:defRPr sz="1600" kern="1200">
          <a:solidFill>
            <a:schemeClr val="tx1"/>
          </a:solidFill>
          <a:latin typeface="+mn-lt"/>
          <a:ea typeface="+mn-ea"/>
          <a:cs typeface="+mn-cs"/>
        </a:defRPr>
      </a:lvl3pPr>
      <a:lvl4pPr marL="402336" indent="-180000" algn="l" defTabSz="1088776" rtl="0" eaLnBrk="1" latinLnBrk="0" hangingPunct="1">
        <a:spcBef>
          <a:spcPts val="200"/>
        </a:spcBef>
        <a:buClr>
          <a:schemeClr val="accent2"/>
        </a:buClr>
        <a:buSzPct val="100000"/>
        <a:buFont typeface="Arial" pitchFamily="34" charset="0"/>
        <a:buChar char="–"/>
        <a:defRPr sz="1600" kern="1200">
          <a:solidFill>
            <a:schemeClr val="tx1"/>
          </a:solidFill>
          <a:latin typeface="+mn-lt"/>
          <a:ea typeface="+mn-ea"/>
          <a:cs typeface="+mn-cs"/>
        </a:defRPr>
      </a:lvl4pPr>
      <a:lvl5pPr marL="566928" indent="-180000" algn="l" defTabSz="1088776" rtl="0" eaLnBrk="1" latinLnBrk="0" hangingPunct="1">
        <a:spcBef>
          <a:spcPts val="200"/>
        </a:spcBef>
        <a:buClr>
          <a:schemeClr val="accent2"/>
        </a:buClr>
        <a:buSzPct val="100000"/>
        <a:buFont typeface="Courier New" pitchFamily="49" charset="0"/>
        <a:buChar char="o"/>
        <a:defRPr sz="1400" kern="1200">
          <a:solidFill>
            <a:schemeClr val="tx1"/>
          </a:solidFill>
          <a:latin typeface="+mn-lt"/>
          <a:ea typeface="+mn-ea"/>
          <a:cs typeface="+mn-cs"/>
        </a:defRPr>
      </a:lvl5pPr>
      <a:lvl6pPr marL="2721940" indent="0" algn="l" defTabSz="1088776" rtl="0" eaLnBrk="1" latinLnBrk="0" hangingPunct="1">
        <a:spcBef>
          <a:spcPct val="20000"/>
        </a:spcBef>
        <a:buFont typeface="Arial" pitchFamily="34" charset="0"/>
        <a:buNone/>
        <a:defRPr sz="2400" kern="1200">
          <a:solidFill>
            <a:schemeClr val="tx1"/>
          </a:solidFill>
          <a:latin typeface="+mn-lt"/>
          <a:ea typeface="+mn-ea"/>
          <a:cs typeface="+mn-cs"/>
        </a:defRPr>
      </a:lvl6pPr>
      <a:lvl7pPr marL="3266328" indent="0" algn="l" defTabSz="1088776" rtl="0" eaLnBrk="1" latinLnBrk="0" hangingPunct="1">
        <a:spcBef>
          <a:spcPct val="20000"/>
        </a:spcBef>
        <a:buFont typeface="Arial" pitchFamily="34" charset="0"/>
        <a:buNone/>
        <a:defRPr sz="2400" kern="1200">
          <a:solidFill>
            <a:schemeClr val="tx1"/>
          </a:solidFill>
          <a:latin typeface="+mn-lt"/>
          <a:ea typeface="+mn-ea"/>
          <a:cs typeface="+mn-cs"/>
        </a:defRPr>
      </a:lvl7pPr>
      <a:lvl8pPr marL="3810716" indent="0" algn="l" defTabSz="1088776" rtl="0" eaLnBrk="1" latinLnBrk="0" hangingPunct="1">
        <a:spcBef>
          <a:spcPct val="20000"/>
        </a:spcBef>
        <a:buFont typeface="Arial" pitchFamily="34" charset="0"/>
        <a:buNone/>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776" rtl="0" eaLnBrk="1" latinLnBrk="0" hangingPunct="1">
        <a:defRPr sz="2100" kern="1200">
          <a:solidFill>
            <a:schemeClr val="tx1"/>
          </a:solidFill>
          <a:latin typeface="+mn-lt"/>
          <a:ea typeface="+mn-ea"/>
          <a:cs typeface="+mn-cs"/>
        </a:defRPr>
      </a:lvl1pPr>
      <a:lvl2pPr marL="544388" algn="l" defTabSz="1088776" rtl="0" eaLnBrk="1" latinLnBrk="0" hangingPunct="1">
        <a:defRPr sz="2100" kern="1200">
          <a:solidFill>
            <a:schemeClr val="tx1"/>
          </a:solidFill>
          <a:latin typeface="+mn-lt"/>
          <a:ea typeface="+mn-ea"/>
          <a:cs typeface="+mn-cs"/>
        </a:defRPr>
      </a:lvl2pPr>
      <a:lvl3pPr marL="1088776" algn="l" defTabSz="1088776" rtl="0" eaLnBrk="1" latinLnBrk="0" hangingPunct="1">
        <a:defRPr sz="2100" kern="1200">
          <a:solidFill>
            <a:schemeClr val="tx1"/>
          </a:solidFill>
          <a:latin typeface="+mn-lt"/>
          <a:ea typeface="+mn-ea"/>
          <a:cs typeface="+mn-cs"/>
        </a:defRPr>
      </a:lvl3pPr>
      <a:lvl4pPr marL="1633164" algn="l" defTabSz="1088776" rtl="0" eaLnBrk="1" latinLnBrk="0" hangingPunct="1">
        <a:defRPr sz="2100" kern="1200">
          <a:solidFill>
            <a:schemeClr val="tx1"/>
          </a:solidFill>
          <a:latin typeface="+mn-lt"/>
          <a:ea typeface="+mn-ea"/>
          <a:cs typeface="+mn-cs"/>
        </a:defRPr>
      </a:lvl4pPr>
      <a:lvl5pPr marL="2177552" algn="l" defTabSz="1088776" rtl="0" eaLnBrk="1" latinLnBrk="0" hangingPunct="1">
        <a:defRPr sz="2100" kern="1200">
          <a:solidFill>
            <a:schemeClr val="tx1"/>
          </a:solidFill>
          <a:latin typeface="+mn-lt"/>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31.xml"/><Relationship Id="rId6" Type="http://schemas.openxmlformats.org/officeDocument/2006/relationships/image" Target="../media/image25.png"/><Relationship Id="rId5" Type="http://schemas.openxmlformats.org/officeDocument/2006/relationships/image" Target="../media/image24.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35.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33.xml"/><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3.png"/><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34.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tags" Target="../tags/tag10.xml"/><Relationship Id="rId7" Type="http://schemas.openxmlformats.org/officeDocument/2006/relationships/image" Target="../media/image52.emf"/><Relationship Id="rId2" Type="http://schemas.openxmlformats.org/officeDocument/2006/relationships/tags" Target="../tags/tag9.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22.xml"/><Relationship Id="rId4"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56.jpe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39.png"/><Relationship Id="rId15" Type="http://schemas.openxmlformats.org/officeDocument/2006/relationships/image" Target="../media/image67.png"/><Relationship Id="rId10" Type="http://schemas.openxmlformats.org/officeDocument/2006/relationships/image" Target="../media/image62.png"/><Relationship Id="rId4" Type="http://schemas.openxmlformats.org/officeDocument/2006/relationships/image" Target="../media/image57.png"/><Relationship Id="rId9" Type="http://schemas.openxmlformats.org/officeDocument/2006/relationships/image" Target="../media/image61.jpeg"/><Relationship Id="rId14" Type="http://schemas.openxmlformats.org/officeDocument/2006/relationships/image" Target="../media/image66.png"/></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70.jpeg"/><Relationship Id="rId7" Type="http://schemas.openxmlformats.org/officeDocument/2006/relationships/image" Target="../media/image74.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jpeg"/><Relationship Id="rId4" Type="http://schemas.openxmlformats.org/officeDocument/2006/relationships/image" Target="../media/image71.jpeg"/></Relationships>
</file>

<file path=ppt/slides/_rels/slide3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77.wmf"/></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34.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hyperlink" Target="mailto:gerlinde.zibulski@sap.com" TargetMode="External"/><Relationship Id="rId2" Type="http://schemas.openxmlformats.org/officeDocument/2006/relationships/notesSlide" Target="../notesSlides/notesSlide40.xml"/><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8" Type="http://schemas.openxmlformats.org/officeDocument/2006/relationships/hyperlink" Target="http://service.sap.com/influence" TargetMode="External"/><Relationship Id="rId3" Type="http://schemas.openxmlformats.org/officeDocument/2006/relationships/hyperlink" Target="http://go.sap.com/solution/roadmaps.html" TargetMode="External"/><Relationship Id="rId7" Type="http://schemas.openxmlformats.org/officeDocument/2006/relationships/hyperlink" Target="https://ideas.sap.com/" TargetMode="External"/><Relationship Id="rId2" Type="http://schemas.openxmlformats.org/officeDocument/2006/relationships/notesSlide" Target="../notesSlides/notesSlide41.xml"/><Relationship Id="rId1" Type="http://schemas.openxmlformats.org/officeDocument/2006/relationships/slideLayout" Target="../slideLayouts/slideLayout19.xml"/><Relationship Id="rId6" Type="http://schemas.openxmlformats.org/officeDocument/2006/relationships/hyperlink" Target="https://service.sap.com/~sapidb/011000358700001160122012E" TargetMode="External"/><Relationship Id="rId5" Type="http://schemas.openxmlformats.org/officeDocument/2006/relationships/hyperlink" Target="http://www.sdn.sap.com/" TargetMode="External"/><Relationship Id="rId4" Type="http://schemas.openxmlformats.org/officeDocument/2006/relationships/hyperlink" Target="http://service.sap.com/saproadmaps" TargetMode="External"/><Relationship Id="rId9" Type="http://schemas.openxmlformats.org/officeDocument/2006/relationships/hyperlink" Target="http://www.sapusergroups.com/"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9.emf"/><Relationship Id="rId5" Type="http://schemas.openxmlformats.org/officeDocument/2006/relationships/image" Target="../media/image8.png"/><Relationship Id="rId10" Type="http://schemas.openxmlformats.org/officeDocument/2006/relationships/image" Target="../media/image13.jpeg"/><Relationship Id="rId4" Type="http://schemas.openxmlformats.org/officeDocument/2006/relationships/image" Target="../media/image7.png"/><Relationship Id="rId9"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18.emf"/><Relationship Id="rId5" Type="http://schemas.openxmlformats.org/officeDocument/2006/relationships/image" Target="../media/image17.emf"/><Relationship Id="rId10" Type="http://schemas.openxmlformats.org/officeDocument/2006/relationships/image" Target="../media/image22.emf"/><Relationship Id="rId4" Type="http://schemas.openxmlformats.org/officeDocument/2006/relationships/image" Target="../media/image16.jpg"/><Relationship Id="rId9" Type="http://schemas.openxmlformats.org/officeDocument/2006/relationships/image" Target="../media/image2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98073" y="168334"/>
            <a:ext cx="11235464" cy="1033173"/>
          </a:xfrm>
        </p:spPr>
        <p:txBody>
          <a:bodyPr/>
          <a:lstStyle/>
          <a:p>
            <a:r>
              <a:rPr lang="en-US" sz="3200" dirty="0"/>
              <a:t>Product Road </a:t>
            </a:r>
            <a:r>
              <a:rPr lang="en-US" sz="3200" dirty="0" smtClean="0"/>
              <a:t>Map</a:t>
            </a:r>
            <a:endParaRPr lang="en-US" sz="2800" dirty="0"/>
          </a:p>
        </p:txBody>
      </p:sp>
      <p:sp>
        <p:nvSpPr>
          <p:cNvPr id="14" name="Subtitle 13"/>
          <p:cNvSpPr>
            <a:spLocks noGrp="1"/>
          </p:cNvSpPr>
          <p:nvPr>
            <p:ph type="subTitle" idx="1"/>
          </p:nvPr>
        </p:nvSpPr>
        <p:spPr>
          <a:xfrm>
            <a:off x="438832" y="726886"/>
            <a:ext cx="11254270" cy="584910"/>
          </a:xfrm>
        </p:spPr>
        <p:txBody>
          <a:bodyPr anchor="b"/>
          <a:lstStyle/>
          <a:p>
            <a:pPr marL="45720"/>
            <a:r>
              <a:rPr lang="en-US" sz="2800" dirty="0"/>
              <a:t>SAP Security </a:t>
            </a:r>
            <a:r>
              <a:rPr lang="en-US" sz="2800" dirty="0" smtClean="0"/>
              <a:t>Products</a:t>
            </a:r>
          </a:p>
        </p:txBody>
      </p:sp>
      <p:sp>
        <p:nvSpPr>
          <p:cNvPr id="4" name="ConfidentialFlag"/>
          <p:cNvSpPr txBox="1"/>
          <p:nvPr/>
        </p:nvSpPr>
        <p:spPr>
          <a:xfrm>
            <a:off x="9925040" y="1870348"/>
            <a:ext cx="1799971" cy="246221"/>
          </a:xfrm>
          <a:prstGeom prst="rect">
            <a:avLst/>
          </a:prstGeom>
          <a:noFill/>
        </p:spPr>
        <p:txBody>
          <a:bodyPr vert="horz" wrap="square" lIns="0" tIns="0" rIns="0" bIns="0" rtlCol="0" anchor="b">
            <a:spAutoFit/>
          </a:bodyPr>
          <a:lstStyle/>
          <a:p>
            <a:pPr algn="r" fontAlgn="base">
              <a:spcBef>
                <a:spcPts val="600"/>
              </a:spcBef>
              <a:spcAft>
                <a:spcPct val="0"/>
              </a:spcAft>
              <a:buClr>
                <a:srgbClr val="F0AB00"/>
              </a:buClr>
              <a:buSzPct val="80000"/>
            </a:pPr>
            <a:r>
              <a:rPr lang="en-US" sz="1600" kern="0" dirty="0" smtClean="0">
                <a:solidFill>
                  <a:srgbClr val="000000"/>
                </a:solidFill>
                <a:ea typeface="Arial Unicode MS" pitchFamily="34" charset="-128"/>
                <a:cs typeface="Arial Unicode MS" pitchFamily="34" charset="-128"/>
              </a:rPr>
              <a:t>Customer</a:t>
            </a:r>
          </a:p>
        </p:txBody>
      </p:sp>
      <p:sp>
        <p:nvSpPr>
          <p:cNvPr id="5" name="Rectangle 4"/>
          <p:cNvSpPr/>
          <p:nvPr/>
        </p:nvSpPr>
        <p:spPr>
          <a:xfrm>
            <a:off x="316714" y="1436893"/>
            <a:ext cx="6946453" cy="646331"/>
          </a:xfrm>
          <a:prstGeom prst="rect">
            <a:avLst/>
          </a:prstGeom>
        </p:spPr>
        <p:txBody>
          <a:bodyPr wrap="none">
            <a:spAutoFit/>
          </a:bodyPr>
          <a:lstStyle/>
          <a:p>
            <a:pPr marL="45720"/>
            <a:r>
              <a:rPr lang="en-US" sz="1800" dirty="0" smtClean="0"/>
              <a:t>Gerlinde Zibulski, Director Security Product Management, SAP SE</a:t>
            </a:r>
          </a:p>
          <a:p>
            <a:pPr marL="45720"/>
            <a:r>
              <a:rPr lang="en-US" sz="1800" smtClean="0"/>
              <a:t>September 2016</a:t>
            </a:r>
            <a:endParaRPr lang="en-US" sz="1800" dirty="0"/>
          </a:p>
        </p:txBody>
      </p:sp>
    </p:spTree>
    <p:extLst>
      <p:ext uri="{BB962C8B-B14F-4D97-AF65-F5344CB8AC3E}">
        <p14:creationId xmlns:p14="http://schemas.microsoft.com/office/powerpoint/2010/main" val="16626433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dirty="0" smtClean="0"/>
              <a:t>Today</a:t>
            </a:r>
          </a:p>
          <a:p>
            <a:r>
              <a:rPr lang="en-US" dirty="0" smtClean="0"/>
              <a:t>Planned</a:t>
            </a:r>
          </a:p>
          <a:p>
            <a:r>
              <a:rPr lang="en-US" dirty="0" smtClean="0"/>
              <a:t>Future</a:t>
            </a:r>
            <a:endParaRPr lang="en-US" dirty="0"/>
          </a:p>
        </p:txBody>
      </p:sp>
      <p:sp>
        <p:nvSpPr>
          <p:cNvPr id="4" name="Title 3"/>
          <p:cNvSpPr>
            <a:spLocks noGrp="1"/>
          </p:cNvSpPr>
          <p:nvPr>
            <p:ph type="ctrTitle"/>
          </p:nvPr>
        </p:nvSpPr>
        <p:spPr/>
        <p:txBody>
          <a:bodyPr/>
          <a:lstStyle/>
          <a:p>
            <a:r>
              <a:rPr lang="en-US" dirty="0" smtClean="0"/>
              <a:t>Topic Road Map</a:t>
            </a:r>
            <a:endParaRPr lang="en-US" dirty="0"/>
          </a:p>
        </p:txBody>
      </p:sp>
    </p:spTree>
    <p:extLst>
      <p:ext uri="{BB962C8B-B14F-4D97-AF65-F5344CB8AC3E}">
        <p14:creationId xmlns:p14="http://schemas.microsoft.com/office/powerpoint/2010/main" val="810423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p:txBody>
          <a:bodyPr/>
          <a:lstStyle/>
          <a:p>
            <a:r>
              <a:rPr lang="en-US" dirty="0"/>
              <a:t>SAP’s </a:t>
            </a:r>
            <a:r>
              <a:rPr lang="en-US" dirty="0" smtClean="0"/>
              <a:t>security products </a:t>
            </a:r>
            <a:br>
              <a:rPr lang="en-US" dirty="0" smtClean="0"/>
            </a:br>
            <a:r>
              <a:rPr lang="en-US" b="0" dirty="0" smtClean="0"/>
              <a:t>Product </a:t>
            </a:r>
            <a:r>
              <a:rPr lang="en-US" b="0" dirty="0"/>
              <a:t>road map overview </a:t>
            </a:r>
            <a:r>
              <a:rPr lang="en-US" b="0" dirty="0" smtClean="0"/>
              <a:t>– </a:t>
            </a:r>
            <a:r>
              <a:rPr lang="en-US" b="0" dirty="0"/>
              <a:t>key themes and capabilities</a:t>
            </a:r>
            <a:endParaRPr lang="en-US" sz="2400" b="0" dirty="0"/>
          </a:p>
        </p:txBody>
      </p:sp>
      <p:sp>
        <p:nvSpPr>
          <p:cNvPr id="15" name="Text Placeholder 1"/>
          <p:cNvSpPr>
            <a:spLocks noGrp="1"/>
          </p:cNvSpPr>
          <p:nvPr>
            <p:ph type="body" sz="quarter" idx="21"/>
          </p:nvPr>
        </p:nvSpPr>
        <p:spPr/>
        <p:txBody>
          <a:bodyPr/>
          <a:lstStyle/>
          <a:p>
            <a:r>
              <a:rPr lang="en-US" sz="1100" dirty="0" smtClean="0"/>
              <a:t>Secure and Simple Access</a:t>
            </a:r>
          </a:p>
          <a:p>
            <a:pPr lvl="1"/>
            <a:r>
              <a:rPr lang="en-US" sz="1050" dirty="0" smtClean="0"/>
              <a:t>SAP Single Sign-On 3.0</a:t>
            </a:r>
          </a:p>
          <a:p>
            <a:pPr lvl="2"/>
            <a:r>
              <a:rPr lang="en-US" sz="1000" dirty="0" smtClean="0"/>
              <a:t>Secure </a:t>
            </a:r>
            <a:r>
              <a:rPr lang="en-US" sz="1000" dirty="0"/>
              <a:t>integration, TCO reduction and crypto </a:t>
            </a:r>
            <a:r>
              <a:rPr lang="en-US" sz="1000" dirty="0" smtClean="0"/>
              <a:t>enhancements</a:t>
            </a:r>
          </a:p>
          <a:p>
            <a:pPr lvl="1"/>
            <a:r>
              <a:rPr lang="en-US" sz="1050" dirty="0" smtClean="0"/>
              <a:t>SAP HANA Cloud Platform, identity authentication service, formerly known as SAP Cloud Identity service</a:t>
            </a:r>
          </a:p>
          <a:p>
            <a:pPr lvl="1"/>
            <a:r>
              <a:rPr lang="en-US" sz="1050" dirty="0" smtClean="0"/>
              <a:t>SAP Identity Management 8.0 SP3</a:t>
            </a:r>
          </a:p>
          <a:p>
            <a:pPr lvl="1"/>
            <a:endParaRPr lang="en-US" sz="1050" dirty="0" smtClean="0"/>
          </a:p>
          <a:p>
            <a:r>
              <a:rPr lang="en-US" sz="1100" dirty="0" smtClean="0"/>
              <a:t>Threat Intelligence and security vulnerabilities</a:t>
            </a:r>
          </a:p>
          <a:p>
            <a:pPr lvl="1"/>
            <a:r>
              <a:rPr lang="en-US" sz="1050" dirty="0" smtClean="0"/>
              <a:t>SAP Enterprise Threat Detection 1.0 SP4</a:t>
            </a:r>
          </a:p>
          <a:p>
            <a:pPr lvl="1"/>
            <a:r>
              <a:rPr lang="en-US" sz="1050" dirty="0" smtClean="0"/>
              <a:t>SAP NetWeaver Application Server, add-on for Code Vulnerability Analyzer</a:t>
            </a:r>
          </a:p>
          <a:p>
            <a:endParaRPr lang="en-US" altLang="de-DE" sz="1050" dirty="0"/>
          </a:p>
        </p:txBody>
      </p:sp>
      <p:sp>
        <p:nvSpPr>
          <p:cNvPr id="17" name="Text Placeholder 2"/>
          <p:cNvSpPr>
            <a:spLocks noGrp="1"/>
          </p:cNvSpPr>
          <p:nvPr>
            <p:ph type="body" sz="quarter" idx="22"/>
          </p:nvPr>
        </p:nvSpPr>
        <p:spPr/>
        <p:txBody>
          <a:bodyPr/>
          <a:lstStyle/>
          <a:p>
            <a:r>
              <a:rPr lang="en-US" sz="1100" dirty="0" smtClean="0"/>
              <a:t>Secure and Simple Access</a:t>
            </a:r>
          </a:p>
          <a:p>
            <a:pPr lvl="1"/>
            <a:r>
              <a:rPr lang="en-US" sz="1050" dirty="0" smtClean="0"/>
              <a:t>SAP SSO: Increased security and further reduction of administration</a:t>
            </a:r>
          </a:p>
          <a:p>
            <a:pPr lvl="1"/>
            <a:r>
              <a:rPr lang="en-US" sz="1050" dirty="0"/>
              <a:t>SAP IDM: cloud enablement by integrating with SAP HCP, </a:t>
            </a:r>
            <a:r>
              <a:rPr lang="en-US" sz="1050" dirty="0" smtClean="0"/>
              <a:t>identity authentication </a:t>
            </a:r>
            <a:r>
              <a:rPr lang="en-US" sz="1050" dirty="0"/>
              <a:t>service and ease of implementation by new Rapid Deployment </a:t>
            </a:r>
            <a:r>
              <a:rPr lang="en-US" sz="1050" dirty="0" smtClean="0"/>
              <a:t>Solution</a:t>
            </a:r>
          </a:p>
          <a:p>
            <a:pPr lvl="1"/>
            <a:r>
              <a:rPr lang="en-US" sz="1050" dirty="0" smtClean="0"/>
              <a:t>SAP IDM: enhancement of integration with SAP GRC Access Control and new integration with SAP Cloud Identity Access Governance</a:t>
            </a:r>
          </a:p>
          <a:p>
            <a:pPr lvl="1"/>
            <a:r>
              <a:rPr lang="en-US" sz="1050" dirty="0" smtClean="0"/>
              <a:t>SAP HCP, identity authentication service: Enhancement of authentication, user management and data center security</a:t>
            </a:r>
          </a:p>
          <a:p>
            <a:pPr lvl="1"/>
            <a:r>
              <a:rPr lang="en-US" sz="1050" dirty="0" smtClean="0"/>
              <a:t>Planned new solution: SAP Cloud Identity Access Governance: </a:t>
            </a:r>
            <a:r>
              <a:rPr lang="en-US" sz="1050" dirty="0"/>
              <a:t>full cloud identity management including provisioning to cloud </a:t>
            </a:r>
            <a:r>
              <a:rPr lang="en-US" sz="1050" dirty="0" smtClean="0"/>
              <a:t>applications</a:t>
            </a:r>
          </a:p>
          <a:p>
            <a:pPr lvl="1"/>
            <a:endParaRPr lang="en-US" sz="1050" dirty="0" smtClean="0"/>
          </a:p>
          <a:p>
            <a:r>
              <a:rPr lang="en-US" sz="1100" dirty="0" smtClean="0"/>
              <a:t>Threat Intelligence and security vulnerabilities</a:t>
            </a:r>
          </a:p>
          <a:p>
            <a:pPr lvl="1"/>
            <a:r>
              <a:rPr lang="en-US" sz="1050" dirty="0" smtClean="0"/>
              <a:t>SAP ETD: Integration with further SAP logs</a:t>
            </a:r>
          </a:p>
          <a:p>
            <a:pPr lvl="1"/>
            <a:r>
              <a:rPr lang="en-US" sz="1050" dirty="0" smtClean="0"/>
              <a:t>SAP ETD: event and context integration, forensic lab</a:t>
            </a:r>
          </a:p>
          <a:p>
            <a:pPr lvl="1"/>
            <a:r>
              <a:rPr lang="en-US" sz="1050" dirty="0" smtClean="0"/>
              <a:t>SAP NW AS, add-on for CVA: new checks, reporting and Eclipse integration</a:t>
            </a:r>
            <a:endParaRPr lang="en-US" sz="800" dirty="0"/>
          </a:p>
        </p:txBody>
      </p:sp>
      <p:sp>
        <p:nvSpPr>
          <p:cNvPr id="16" name="Text Placeholder 4"/>
          <p:cNvSpPr>
            <a:spLocks noGrp="1"/>
          </p:cNvSpPr>
          <p:nvPr>
            <p:ph type="body" sz="quarter" idx="23"/>
          </p:nvPr>
        </p:nvSpPr>
        <p:spPr/>
        <p:txBody>
          <a:bodyPr/>
          <a:lstStyle/>
          <a:p>
            <a:r>
              <a:rPr lang="en-US" sz="1100" dirty="0" smtClean="0"/>
              <a:t>Secure and Simple Access</a:t>
            </a:r>
          </a:p>
          <a:p>
            <a:pPr lvl="1"/>
            <a:r>
              <a:rPr lang="en-US" sz="1050" dirty="0" smtClean="0"/>
              <a:t>Integration of SAP SSO with SAP ETD</a:t>
            </a:r>
          </a:p>
          <a:p>
            <a:pPr lvl="1"/>
            <a:r>
              <a:rPr lang="en-US" sz="1050" dirty="0" smtClean="0"/>
              <a:t>SAP SSO: Cloud and IoT extensions</a:t>
            </a:r>
          </a:p>
          <a:p>
            <a:pPr lvl="1"/>
            <a:r>
              <a:rPr lang="en-US" sz="1050" dirty="0" smtClean="0"/>
              <a:t>SAP IDM: Hybrid identity management and support for SAP S/4 HANA</a:t>
            </a:r>
          </a:p>
          <a:p>
            <a:pPr lvl="1"/>
            <a:r>
              <a:rPr lang="en-US" sz="1050" dirty="0" smtClean="0"/>
              <a:t>SAP HCP, identity authentication service: X.509 authentication and more data centers globally</a:t>
            </a:r>
          </a:p>
          <a:p>
            <a:pPr lvl="1"/>
            <a:endParaRPr lang="en-US" sz="1050" dirty="0" smtClean="0"/>
          </a:p>
          <a:p>
            <a:r>
              <a:rPr lang="en-US" sz="1100" dirty="0" smtClean="0"/>
              <a:t>Threat Intelligence and security vulnerabilities</a:t>
            </a:r>
          </a:p>
          <a:p>
            <a:pPr lvl="1"/>
            <a:r>
              <a:rPr lang="en-US" sz="1050" dirty="0" smtClean="0"/>
              <a:t>SAP ETD: cloud delivery</a:t>
            </a:r>
          </a:p>
          <a:p>
            <a:pPr lvl="1"/>
            <a:r>
              <a:rPr lang="en-US" sz="1050" dirty="0"/>
              <a:t>SAP NW AS, add-on for CVA: new checks, workflow and quick fixes</a:t>
            </a:r>
            <a:endParaRPr lang="en-US" sz="1050" dirty="0" smtClean="0"/>
          </a:p>
        </p:txBody>
      </p:sp>
    </p:spTree>
    <p:extLst>
      <p:ext uri="{BB962C8B-B14F-4D97-AF65-F5344CB8AC3E}">
        <p14:creationId xmlns:p14="http://schemas.microsoft.com/office/powerpoint/2010/main" val="2544640150"/>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backgroundRemoval t="19276" b="69498" l="6499" r="95495"/>
                    </a14:imgEffect>
                  </a14:imgLayer>
                </a14:imgProps>
              </a:ext>
              <a:ext uri="{28A0092B-C50C-407E-A947-70E740481C1C}">
                <a14:useLocalDpi xmlns:a14="http://schemas.microsoft.com/office/drawing/2010/main" val="0"/>
              </a:ext>
            </a:extLst>
          </a:blip>
          <a:srcRect l="6038" t="18831" r="4490" b="30404"/>
          <a:stretch/>
        </p:blipFill>
        <p:spPr>
          <a:xfrm>
            <a:off x="6831207" y="1368476"/>
            <a:ext cx="5039951" cy="2859469"/>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15962" b="30366"/>
          <a:stretch/>
        </p:blipFill>
        <p:spPr>
          <a:xfrm>
            <a:off x="325605" y="3161765"/>
            <a:ext cx="5784683" cy="3020620"/>
          </a:xfrm>
          <a:prstGeom prst="rect">
            <a:avLst/>
          </a:prstGeom>
        </p:spPr>
      </p:pic>
      <p:sp>
        <p:nvSpPr>
          <p:cNvPr id="3" name="Title 2"/>
          <p:cNvSpPr>
            <a:spLocks noGrp="1"/>
          </p:cNvSpPr>
          <p:nvPr>
            <p:ph type="title"/>
          </p:nvPr>
        </p:nvSpPr>
        <p:spPr/>
        <p:txBody>
          <a:bodyPr/>
          <a:lstStyle/>
          <a:p>
            <a:r>
              <a:rPr lang="en-US" dirty="0"/>
              <a:t>SAP HANA Cloud Platform</a:t>
            </a:r>
            <a:br>
              <a:rPr lang="en-US" dirty="0"/>
            </a:br>
            <a:r>
              <a:rPr lang="en-US" sz="2399" b="0" dirty="0"/>
              <a:t>Security Overview</a:t>
            </a:r>
            <a:endParaRPr lang="en-US" b="0" dirty="0"/>
          </a:p>
        </p:txBody>
      </p:sp>
      <p:sp>
        <p:nvSpPr>
          <p:cNvPr id="6" name="Textplatzhalter 5"/>
          <p:cNvSpPr>
            <a:spLocks noGrp="1"/>
          </p:cNvSpPr>
          <p:nvPr>
            <p:ph type="body" sz="quarter" idx="10"/>
          </p:nvPr>
        </p:nvSpPr>
        <p:spPr>
          <a:xfrm>
            <a:off x="324167" y="1512258"/>
            <a:ext cx="5213756" cy="1752578"/>
          </a:xfrm>
        </p:spPr>
        <p:txBody>
          <a:bodyPr/>
          <a:lstStyle/>
          <a:p>
            <a:r>
              <a:rPr lang="de-DE" sz="1799" dirty="0"/>
              <a:t>Run Secure</a:t>
            </a:r>
          </a:p>
          <a:p>
            <a:pPr lvl="2"/>
            <a:r>
              <a:rPr lang="en-US" dirty="0"/>
              <a:t>Secure data center</a:t>
            </a:r>
          </a:p>
          <a:p>
            <a:pPr lvl="2"/>
            <a:r>
              <a:rPr lang="en-US" dirty="0"/>
              <a:t>Protect data privacy </a:t>
            </a:r>
          </a:p>
          <a:p>
            <a:pPr lvl="2"/>
            <a:r>
              <a:rPr lang="en-US" dirty="0"/>
              <a:t>Transparency</a:t>
            </a:r>
          </a:p>
          <a:p>
            <a:pPr lvl="2"/>
            <a:r>
              <a:rPr lang="en-US" dirty="0"/>
              <a:t>Compliance</a:t>
            </a:r>
          </a:p>
          <a:p>
            <a:pPr lvl="2"/>
            <a:r>
              <a:rPr lang="en-US" dirty="0"/>
              <a:t>Secure your access</a:t>
            </a:r>
          </a:p>
          <a:p>
            <a:endParaRPr lang="de-DE" sz="1799" dirty="0"/>
          </a:p>
          <a:p>
            <a:endParaRPr lang="de-DE" sz="1799" dirty="0"/>
          </a:p>
        </p:txBody>
      </p:sp>
      <p:grpSp>
        <p:nvGrpSpPr>
          <p:cNvPr id="21" name="Group 20"/>
          <p:cNvGrpSpPr/>
          <p:nvPr/>
        </p:nvGrpSpPr>
        <p:grpSpPr>
          <a:xfrm>
            <a:off x="8339282" y="2645700"/>
            <a:ext cx="2138606" cy="730141"/>
            <a:chOff x="8025901" y="2692640"/>
            <a:chExt cx="2234599" cy="762915"/>
          </a:xfrm>
          <a:effectLst>
            <a:outerShdw blurRad="50800" dist="76200" dir="2700000" algn="tl" rotWithShape="0">
              <a:prstClr val="black">
                <a:alpha val="40000"/>
              </a:prstClr>
            </a:outerShdw>
          </a:effectLst>
        </p:grpSpPr>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54060" y="2692640"/>
              <a:ext cx="806440" cy="762915"/>
            </a:xfrm>
            <a:prstGeom prst="rect">
              <a:avLst/>
            </a:prstGeom>
          </p:spPr>
        </p:pic>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25901" y="2692640"/>
              <a:ext cx="1115563" cy="762915"/>
            </a:xfrm>
            <a:prstGeom prst="rect">
              <a:avLst/>
            </a:prstGeom>
          </p:spPr>
        </p:pic>
      </p:grpSp>
      <p:sp>
        <p:nvSpPr>
          <p:cNvPr id="28" name="TextBox 27"/>
          <p:cNvSpPr txBox="1"/>
          <p:nvPr/>
        </p:nvSpPr>
        <p:spPr>
          <a:xfrm>
            <a:off x="7612823" y="3519953"/>
            <a:ext cx="3436575" cy="276991"/>
          </a:xfrm>
          <a:prstGeom prst="rect">
            <a:avLst/>
          </a:prstGeom>
          <a:noFill/>
        </p:spPr>
        <p:txBody>
          <a:bodyPr wrap="none" lIns="0" tIns="0" rIns="0" bIns="0" rtlCol="0">
            <a:spAutoFit/>
          </a:bodyPr>
          <a:lstStyle/>
          <a:p>
            <a:pPr fontAlgn="base">
              <a:spcBef>
                <a:spcPts val="600"/>
              </a:spcBef>
              <a:spcAft>
                <a:spcPct val="0"/>
              </a:spcAft>
              <a:buClr>
                <a:srgbClr val="F0AB00"/>
              </a:buClr>
              <a:buSzPct val="80000"/>
            </a:pPr>
            <a:r>
              <a:rPr lang="en-US" sz="1799" b="1" kern="0">
                <a:ea typeface="Arial Unicode MS" pitchFamily="34" charset="-128"/>
                <a:cs typeface="Arial Unicode MS" pitchFamily="34" charset="-128"/>
              </a:rPr>
              <a:t>SAP HANA CLOUD PLATFORM</a:t>
            </a:r>
            <a:endParaRPr lang="en-US" sz="1799" b="1" kern="0" dirty="0" err="1">
              <a:ea typeface="Arial Unicode MS" pitchFamily="34" charset="-128"/>
              <a:cs typeface="Arial Unicode MS" pitchFamily="34" charset="-128"/>
            </a:endParaRPr>
          </a:p>
        </p:txBody>
      </p:sp>
      <p:sp>
        <p:nvSpPr>
          <p:cNvPr id="29" name="TextBox 28"/>
          <p:cNvSpPr txBox="1"/>
          <p:nvPr/>
        </p:nvSpPr>
        <p:spPr>
          <a:xfrm>
            <a:off x="710423" y="4983173"/>
            <a:ext cx="2942309" cy="276991"/>
          </a:xfrm>
          <a:prstGeom prst="rect">
            <a:avLst/>
          </a:prstGeom>
          <a:solidFill>
            <a:schemeClr val="bg1">
              <a:alpha val="80000"/>
            </a:schemeClr>
          </a:solidFill>
          <a:ln>
            <a:noFill/>
          </a:ln>
        </p:spPr>
        <p:txBody>
          <a:bodyPr wrap="square" lIns="0" tIns="0" rIns="0" bIns="0" rtlCol="0">
            <a:spAutoFit/>
          </a:bodyPr>
          <a:lstStyle/>
          <a:p>
            <a:pPr algn="ctr" fontAlgn="base">
              <a:spcBef>
                <a:spcPts val="600"/>
              </a:spcBef>
              <a:spcAft>
                <a:spcPct val="0"/>
              </a:spcAft>
              <a:buClr>
                <a:srgbClr val="F0AB00"/>
              </a:buClr>
              <a:buSzPct val="80000"/>
            </a:pPr>
            <a:r>
              <a:rPr lang="en-US" sz="1799" b="1" kern="0" dirty="0">
                <a:ea typeface="Arial Unicode MS" pitchFamily="34" charset="-128"/>
                <a:cs typeface="Arial Unicode MS" pitchFamily="34" charset="-128"/>
              </a:rPr>
              <a:t>SAP Data Center</a:t>
            </a:r>
          </a:p>
        </p:txBody>
      </p:sp>
      <p:sp>
        <p:nvSpPr>
          <p:cNvPr id="33" name="TextBox 32"/>
          <p:cNvSpPr txBox="1"/>
          <p:nvPr/>
        </p:nvSpPr>
        <p:spPr>
          <a:xfrm>
            <a:off x="6833989" y="4315037"/>
            <a:ext cx="5023355" cy="2062452"/>
          </a:xfrm>
          <a:prstGeom prst="rect">
            <a:avLst/>
          </a:prstGeom>
          <a:noFill/>
        </p:spPr>
        <p:txBody>
          <a:bodyPr wrap="square" lIns="0" tIns="0" rIns="0" bIns="0" rtlCol="0">
            <a:spAutoFit/>
          </a:bodyPr>
          <a:lstStyle/>
          <a:p>
            <a:pPr fontAlgn="base">
              <a:spcBef>
                <a:spcPts val="2399"/>
              </a:spcBef>
              <a:spcAft>
                <a:spcPct val="0"/>
              </a:spcAft>
              <a:buClr>
                <a:schemeClr val="accent1"/>
              </a:buClr>
              <a:buSzPct val="80000"/>
            </a:pPr>
            <a:r>
              <a:rPr lang="en-US" sz="1799" b="1" dirty="0"/>
              <a:t>Develop Secure</a:t>
            </a:r>
          </a:p>
          <a:p>
            <a:pPr marL="179982" lvl="2" indent="-179982" fontAlgn="base">
              <a:spcBef>
                <a:spcPts val="400"/>
              </a:spcBef>
              <a:spcAft>
                <a:spcPct val="0"/>
              </a:spcAft>
              <a:buClr>
                <a:schemeClr val="accent1"/>
              </a:buClr>
              <a:buSzPct val="100000"/>
              <a:buFont typeface="Wingdings" pitchFamily="2" charset="2"/>
              <a:buChar char=""/>
            </a:pPr>
            <a:r>
              <a:rPr lang="en-US" sz="1600" dirty="0"/>
              <a:t>Leverage single sign-on  </a:t>
            </a:r>
          </a:p>
          <a:p>
            <a:pPr marL="179982" lvl="2" indent="-179982" fontAlgn="base">
              <a:spcBef>
                <a:spcPts val="400"/>
              </a:spcBef>
              <a:spcAft>
                <a:spcPct val="0"/>
              </a:spcAft>
              <a:buClr>
                <a:schemeClr val="accent1"/>
              </a:buClr>
              <a:buSzPct val="100000"/>
              <a:buFont typeface="Wingdings" pitchFamily="2" charset="2"/>
              <a:buChar char=""/>
            </a:pPr>
            <a:r>
              <a:rPr lang="en-US" sz="1600" dirty="0"/>
              <a:t>Protect your data </a:t>
            </a:r>
          </a:p>
          <a:p>
            <a:pPr marL="179982" lvl="2" indent="-179982" fontAlgn="base">
              <a:spcBef>
                <a:spcPts val="400"/>
              </a:spcBef>
              <a:spcAft>
                <a:spcPct val="0"/>
              </a:spcAft>
              <a:buClr>
                <a:schemeClr val="accent1"/>
              </a:buClr>
              <a:buSzPct val="100000"/>
              <a:buFont typeface="Wingdings" pitchFamily="2" charset="2"/>
              <a:buChar char=""/>
            </a:pPr>
            <a:r>
              <a:rPr lang="en-US" sz="1600" dirty="0"/>
              <a:t>Secure your mobile and </a:t>
            </a:r>
            <a:r>
              <a:rPr lang="en-US" sz="1600" dirty="0" err="1"/>
              <a:t>IoT</a:t>
            </a:r>
            <a:r>
              <a:rPr lang="en-US" sz="1600" dirty="0"/>
              <a:t> scenarios</a:t>
            </a:r>
          </a:p>
          <a:p>
            <a:pPr marL="179982" lvl="2" indent="-179982" fontAlgn="base">
              <a:spcBef>
                <a:spcPts val="400"/>
              </a:spcBef>
              <a:spcAft>
                <a:spcPct val="0"/>
              </a:spcAft>
              <a:buClr>
                <a:schemeClr val="accent1"/>
              </a:buClr>
              <a:buSzPct val="100000"/>
              <a:buFont typeface="Wingdings" pitchFamily="2" charset="2"/>
              <a:buChar char=""/>
            </a:pPr>
            <a:r>
              <a:rPr lang="en-US" sz="1600" dirty="0"/>
              <a:t>Securely integrate with your corporate user directory</a:t>
            </a:r>
          </a:p>
          <a:p>
            <a:pPr marL="179982" lvl="2" indent="-179982" fontAlgn="base">
              <a:spcBef>
                <a:spcPts val="400"/>
              </a:spcBef>
              <a:spcAft>
                <a:spcPct val="0"/>
              </a:spcAft>
              <a:buClr>
                <a:schemeClr val="accent1"/>
              </a:buClr>
              <a:buSzPct val="100000"/>
              <a:buFont typeface="Wingdings" pitchFamily="2" charset="2"/>
              <a:buChar char=""/>
            </a:pPr>
            <a:r>
              <a:rPr lang="en-US" sz="1600" dirty="0"/>
              <a:t>Propagate the logged on user </a:t>
            </a:r>
          </a:p>
          <a:p>
            <a:pPr marL="179982" lvl="2" indent="-179982" fontAlgn="base">
              <a:spcBef>
                <a:spcPts val="400"/>
              </a:spcBef>
              <a:spcAft>
                <a:spcPct val="0"/>
              </a:spcAft>
              <a:buClr>
                <a:schemeClr val="accent1"/>
              </a:buClr>
              <a:buSzPct val="100000"/>
              <a:buFont typeface="Wingdings" pitchFamily="2" charset="2"/>
              <a:buChar char=""/>
            </a:pPr>
            <a:r>
              <a:rPr lang="en-US" sz="1600" dirty="0"/>
              <a:t>Secure storage of confidential data</a:t>
            </a:r>
          </a:p>
        </p:txBody>
      </p:sp>
    </p:spTree>
    <p:extLst>
      <p:ext uri="{BB962C8B-B14F-4D97-AF65-F5344CB8AC3E}">
        <p14:creationId xmlns:p14="http://schemas.microsoft.com/office/powerpoint/2010/main" val="2902749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 Secure</a:t>
            </a:r>
            <a:br>
              <a:rPr lang="en-US" dirty="0"/>
            </a:br>
            <a:r>
              <a:rPr lang="en-US" b="0" dirty="0"/>
              <a:t>SAP Data Centers</a:t>
            </a:r>
          </a:p>
        </p:txBody>
      </p:sp>
      <p:grpSp>
        <p:nvGrpSpPr>
          <p:cNvPr id="4" name="Group 3"/>
          <p:cNvGrpSpPr/>
          <p:nvPr/>
        </p:nvGrpSpPr>
        <p:grpSpPr>
          <a:xfrm>
            <a:off x="-12450068" y="1659898"/>
            <a:ext cx="24645066" cy="4398505"/>
            <a:chOff x="-12447362" y="-5422709"/>
            <a:chExt cx="24639362" cy="5824886"/>
          </a:xfrm>
        </p:grpSpPr>
        <p:grpSp>
          <p:nvGrpSpPr>
            <p:cNvPr id="5" name="Group 4"/>
            <p:cNvGrpSpPr/>
            <p:nvPr/>
          </p:nvGrpSpPr>
          <p:grpSpPr>
            <a:xfrm>
              <a:off x="0" y="-5422709"/>
              <a:ext cx="12192000" cy="5401928"/>
              <a:chOff x="0" y="-5422709"/>
              <a:chExt cx="12192000" cy="5401928"/>
            </a:xfrm>
          </p:grpSpPr>
          <p:sp>
            <p:nvSpPr>
              <p:cNvPr id="13" name="Freeform 5"/>
              <p:cNvSpPr>
                <a:spLocks noEditPoints="1"/>
              </p:cNvSpPr>
              <p:nvPr/>
            </p:nvSpPr>
            <p:spPr bwMode="auto">
              <a:xfrm>
                <a:off x="0" y="-5422709"/>
                <a:ext cx="12192000" cy="5401928"/>
              </a:xfrm>
              <a:custGeom>
                <a:avLst/>
                <a:gdLst>
                  <a:gd name="T0" fmla="*/ 1556 w 3176"/>
                  <a:gd name="T1" fmla="*/ 635 h 1554"/>
                  <a:gd name="T2" fmla="*/ 3039 w 3176"/>
                  <a:gd name="T3" fmla="*/ 329 h 1554"/>
                  <a:gd name="T4" fmla="*/ 2693 w 3176"/>
                  <a:gd name="T5" fmla="*/ 481 h 1554"/>
                  <a:gd name="T6" fmla="*/ 2443 w 3176"/>
                  <a:gd name="T7" fmla="*/ 809 h 1554"/>
                  <a:gd name="T8" fmla="*/ 2018 w 3176"/>
                  <a:gd name="T9" fmla="*/ 777 h 1554"/>
                  <a:gd name="T10" fmla="*/ 1652 w 3176"/>
                  <a:gd name="T11" fmla="*/ 1320 h 1554"/>
                  <a:gd name="T12" fmla="*/ 1718 w 3176"/>
                  <a:gd name="T13" fmla="*/ 636 h 1554"/>
                  <a:gd name="T14" fmla="*/ 1622 w 3176"/>
                  <a:gd name="T15" fmla="*/ 645 h 1554"/>
                  <a:gd name="T16" fmla="*/ 1575 w 3176"/>
                  <a:gd name="T17" fmla="*/ 447 h 1554"/>
                  <a:gd name="T18" fmla="*/ 1597 w 3176"/>
                  <a:gd name="T19" fmla="*/ 456 h 1554"/>
                  <a:gd name="T20" fmla="*/ 1636 w 3176"/>
                  <a:gd name="T21" fmla="*/ 284 h 1554"/>
                  <a:gd name="T22" fmla="*/ 1839 w 3176"/>
                  <a:gd name="T23" fmla="*/ 337 h 1554"/>
                  <a:gd name="T24" fmla="*/ 2121 w 3176"/>
                  <a:gd name="T25" fmla="*/ 295 h 1554"/>
                  <a:gd name="T26" fmla="*/ 2449 w 3176"/>
                  <a:gd name="T27" fmla="*/ 141 h 1554"/>
                  <a:gd name="T28" fmla="*/ 2986 w 3176"/>
                  <a:gd name="T29" fmla="*/ 261 h 1554"/>
                  <a:gd name="T30" fmla="*/ 2174 w 3176"/>
                  <a:gd name="T31" fmla="*/ 559 h 1554"/>
                  <a:gd name="T32" fmla="*/ 2420 w 3176"/>
                  <a:gd name="T33" fmla="*/ 113 h 1554"/>
                  <a:gd name="T34" fmla="*/ 2216 w 3176"/>
                  <a:gd name="T35" fmla="*/ 187 h 1554"/>
                  <a:gd name="T36" fmla="*/ 2015 w 3176"/>
                  <a:gd name="T37" fmla="*/ 152 h 1554"/>
                  <a:gd name="T38" fmla="*/ 1930 w 3176"/>
                  <a:gd name="T39" fmla="*/ 76 h 1554"/>
                  <a:gd name="T40" fmla="*/ 1689 w 3176"/>
                  <a:gd name="T41" fmla="*/ 247 h 1554"/>
                  <a:gd name="T42" fmla="*/ 1601 w 3176"/>
                  <a:gd name="T43" fmla="*/ 120 h 1554"/>
                  <a:gd name="T44" fmla="*/ 1446 w 3176"/>
                  <a:gd name="T45" fmla="*/ 489 h 1554"/>
                  <a:gd name="T46" fmla="*/ 1422 w 3176"/>
                  <a:gd name="T47" fmla="*/ 497 h 1554"/>
                  <a:gd name="T48" fmla="*/ 1306 w 3176"/>
                  <a:gd name="T49" fmla="*/ 96 h 1554"/>
                  <a:gd name="T50" fmla="*/ 1127 w 3176"/>
                  <a:gd name="T51" fmla="*/ 323 h 1554"/>
                  <a:gd name="T52" fmla="*/ 1016 w 3176"/>
                  <a:gd name="T53" fmla="*/ 233 h 1554"/>
                  <a:gd name="T54" fmla="*/ 1088 w 3176"/>
                  <a:gd name="T55" fmla="*/ 32 h 1554"/>
                  <a:gd name="T56" fmla="*/ 861 w 3176"/>
                  <a:gd name="T57" fmla="*/ 74 h 1554"/>
                  <a:gd name="T58" fmla="*/ 735 w 3176"/>
                  <a:gd name="T59" fmla="*/ 56 h 1554"/>
                  <a:gd name="T60" fmla="*/ 667 w 3176"/>
                  <a:gd name="T61" fmla="*/ 51 h 1554"/>
                  <a:gd name="T62" fmla="*/ 527 w 3176"/>
                  <a:gd name="T63" fmla="*/ 147 h 1554"/>
                  <a:gd name="T64" fmla="*/ 832 w 3176"/>
                  <a:gd name="T65" fmla="*/ 290 h 1554"/>
                  <a:gd name="T66" fmla="*/ 626 w 3176"/>
                  <a:gd name="T67" fmla="*/ 163 h 1554"/>
                  <a:gd name="T68" fmla="*/ 498 w 3176"/>
                  <a:gd name="T69" fmla="*/ 217 h 1554"/>
                  <a:gd name="T70" fmla="*/ 715 w 3176"/>
                  <a:gd name="T71" fmla="*/ 182 h 1554"/>
                  <a:gd name="T72" fmla="*/ 836 w 3176"/>
                  <a:gd name="T73" fmla="*/ 341 h 1554"/>
                  <a:gd name="T74" fmla="*/ 820 w 3176"/>
                  <a:gd name="T75" fmla="*/ 230 h 1554"/>
                  <a:gd name="T76" fmla="*/ 815 w 3176"/>
                  <a:gd name="T77" fmla="*/ 817 h 1554"/>
                  <a:gd name="T78" fmla="*/ 989 w 3176"/>
                  <a:gd name="T79" fmla="*/ 527 h 1554"/>
                  <a:gd name="T80" fmla="*/ 731 w 3176"/>
                  <a:gd name="T81" fmla="*/ 275 h 1554"/>
                  <a:gd name="T82" fmla="*/ 983 w 3176"/>
                  <a:gd name="T83" fmla="*/ 480 h 1554"/>
                  <a:gd name="T84" fmla="*/ 647 w 3176"/>
                  <a:gd name="T85" fmla="*/ 735 h 1554"/>
                  <a:gd name="T86" fmla="*/ 1071 w 3176"/>
                  <a:gd name="T87" fmla="*/ 1221 h 1554"/>
                  <a:gd name="T88" fmla="*/ 860 w 3176"/>
                  <a:gd name="T89" fmla="*/ 1216 h 1554"/>
                  <a:gd name="T90" fmla="*/ 431 w 3176"/>
                  <a:gd name="T91" fmla="*/ 691 h 1554"/>
                  <a:gd name="T92" fmla="*/ 58 w 3176"/>
                  <a:gd name="T93" fmla="*/ 455 h 1554"/>
                  <a:gd name="T94" fmla="*/ 691 w 3176"/>
                  <a:gd name="T95" fmla="*/ 561 h 1554"/>
                  <a:gd name="T96" fmla="*/ 44 w 3176"/>
                  <a:gd name="T97" fmla="*/ 460 h 1554"/>
                  <a:gd name="T98" fmla="*/ 316 w 3176"/>
                  <a:gd name="T99" fmla="*/ 448 h 1554"/>
                  <a:gd name="T100" fmla="*/ 818 w 3176"/>
                  <a:gd name="T101" fmla="*/ 1493 h 1554"/>
                  <a:gd name="T102" fmla="*/ 863 w 3176"/>
                  <a:gd name="T103" fmla="*/ 1527 h 1554"/>
                  <a:gd name="T104" fmla="*/ 1271 w 3176"/>
                  <a:gd name="T105" fmla="*/ 319 h 1554"/>
                  <a:gd name="T106" fmla="*/ 1866 w 3176"/>
                  <a:gd name="T107" fmla="*/ 1195 h 1554"/>
                  <a:gd name="T108" fmla="*/ 2340 w 3176"/>
                  <a:gd name="T109" fmla="*/ 992 h 1554"/>
                  <a:gd name="T110" fmla="*/ 2635 w 3176"/>
                  <a:gd name="T111" fmla="*/ 1005 h 1554"/>
                  <a:gd name="T112" fmla="*/ 2573 w 3176"/>
                  <a:gd name="T113" fmla="*/ 899 h 1554"/>
                  <a:gd name="T114" fmla="*/ 2514 w 3176"/>
                  <a:gd name="T115" fmla="*/ 945 h 1554"/>
                  <a:gd name="T116" fmla="*/ 2712 w 3176"/>
                  <a:gd name="T117" fmla="*/ 650 h 1554"/>
                  <a:gd name="T118" fmla="*/ 2708 w 3176"/>
                  <a:gd name="T119" fmla="*/ 1068 h 1554"/>
                  <a:gd name="T120" fmla="*/ 2681 w 3176"/>
                  <a:gd name="T121" fmla="*/ 1125 h 1554"/>
                  <a:gd name="T122" fmla="*/ 2751 w 3176"/>
                  <a:gd name="T123" fmla="*/ 1376 h 1554"/>
                  <a:gd name="T124" fmla="*/ 3004 w 3176"/>
                  <a:gd name="T125" fmla="*/ 1384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6" h="1554">
                    <a:moveTo>
                      <a:pt x="3176" y="483"/>
                    </a:moveTo>
                    <a:cubicBezTo>
                      <a:pt x="3174" y="484"/>
                      <a:pt x="3174" y="484"/>
                      <a:pt x="3174" y="484"/>
                    </a:cubicBezTo>
                    <a:cubicBezTo>
                      <a:pt x="3172" y="483"/>
                      <a:pt x="3172" y="483"/>
                      <a:pt x="3172" y="483"/>
                    </a:cubicBezTo>
                    <a:cubicBezTo>
                      <a:pt x="3174" y="480"/>
                      <a:pt x="3174" y="480"/>
                      <a:pt x="3174" y="480"/>
                    </a:cubicBezTo>
                    <a:cubicBezTo>
                      <a:pt x="3176" y="480"/>
                      <a:pt x="3176" y="480"/>
                      <a:pt x="3176" y="480"/>
                    </a:cubicBezTo>
                    <a:cubicBezTo>
                      <a:pt x="3176" y="483"/>
                      <a:pt x="3176" y="483"/>
                      <a:pt x="3176" y="483"/>
                    </a:cubicBezTo>
                    <a:close/>
                    <a:moveTo>
                      <a:pt x="3170" y="487"/>
                    </a:moveTo>
                    <a:cubicBezTo>
                      <a:pt x="3168" y="487"/>
                      <a:pt x="3168" y="487"/>
                      <a:pt x="3168" y="487"/>
                    </a:cubicBezTo>
                    <a:cubicBezTo>
                      <a:pt x="3169" y="485"/>
                      <a:pt x="3169" y="485"/>
                      <a:pt x="3169" y="485"/>
                    </a:cubicBezTo>
                    <a:cubicBezTo>
                      <a:pt x="3170" y="484"/>
                      <a:pt x="3171" y="484"/>
                      <a:pt x="3172" y="483"/>
                    </a:cubicBezTo>
                    <a:cubicBezTo>
                      <a:pt x="3172" y="485"/>
                      <a:pt x="3172" y="485"/>
                      <a:pt x="3172" y="485"/>
                    </a:cubicBezTo>
                    <a:cubicBezTo>
                      <a:pt x="3170" y="487"/>
                      <a:pt x="3170" y="487"/>
                      <a:pt x="3170" y="487"/>
                    </a:cubicBezTo>
                    <a:close/>
                    <a:moveTo>
                      <a:pt x="3164" y="357"/>
                    </a:moveTo>
                    <a:cubicBezTo>
                      <a:pt x="3162" y="358"/>
                      <a:pt x="3162" y="358"/>
                      <a:pt x="3162" y="358"/>
                    </a:cubicBezTo>
                    <a:cubicBezTo>
                      <a:pt x="3158" y="357"/>
                      <a:pt x="3155" y="355"/>
                      <a:pt x="3151" y="353"/>
                    </a:cubicBezTo>
                    <a:cubicBezTo>
                      <a:pt x="3149" y="353"/>
                      <a:pt x="3147" y="354"/>
                      <a:pt x="3145" y="354"/>
                    </a:cubicBezTo>
                    <a:cubicBezTo>
                      <a:pt x="3143" y="353"/>
                      <a:pt x="3143" y="353"/>
                      <a:pt x="3143" y="353"/>
                    </a:cubicBezTo>
                    <a:cubicBezTo>
                      <a:pt x="3142" y="350"/>
                      <a:pt x="3142" y="350"/>
                      <a:pt x="3142" y="350"/>
                    </a:cubicBezTo>
                    <a:cubicBezTo>
                      <a:pt x="3143" y="348"/>
                      <a:pt x="3143" y="348"/>
                      <a:pt x="3143" y="348"/>
                    </a:cubicBezTo>
                    <a:cubicBezTo>
                      <a:pt x="3144" y="349"/>
                      <a:pt x="3145" y="349"/>
                      <a:pt x="3146" y="350"/>
                    </a:cubicBezTo>
                    <a:cubicBezTo>
                      <a:pt x="3149" y="350"/>
                      <a:pt x="3153" y="350"/>
                      <a:pt x="3156" y="349"/>
                    </a:cubicBezTo>
                    <a:cubicBezTo>
                      <a:pt x="3158" y="352"/>
                      <a:pt x="3158" y="352"/>
                      <a:pt x="3158" y="352"/>
                    </a:cubicBezTo>
                    <a:cubicBezTo>
                      <a:pt x="3161" y="353"/>
                      <a:pt x="3164" y="355"/>
                      <a:pt x="3167" y="354"/>
                    </a:cubicBezTo>
                    <a:cubicBezTo>
                      <a:pt x="3169" y="355"/>
                      <a:pt x="3169" y="355"/>
                      <a:pt x="3169" y="355"/>
                    </a:cubicBezTo>
                    <a:cubicBezTo>
                      <a:pt x="3167" y="357"/>
                      <a:pt x="3167" y="357"/>
                      <a:pt x="3167" y="357"/>
                    </a:cubicBezTo>
                    <a:cubicBezTo>
                      <a:pt x="3164" y="357"/>
                      <a:pt x="3164" y="357"/>
                      <a:pt x="3164" y="357"/>
                    </a:cubicBezTo>
                    <a:close/>
                    <a:moveTo>
                      <a:pt x="2696" y="466"/>
                    </a:moveTo>
                    <a:cubicBezTo>
                      <a:pt x="2693" y="465"/>
                      <a:pt x="2693" y="465"/>
                      <a:pt x="2693" y="465"/>
                    </a:cubicBezTo>
                    <a:cubicBezTo>
                      <a:pt x="2694" y="463"/>
                      <a:pt x="2694" y="462"/>
                      <a:pt x="2696" y="460"/>
                    </a:cubicBezTo>
                    <a:cubicBezTo>
                      <a:pt x="2699" y="461"/>
                      <a:pt x="2699" y="461"/>
                      <a:pt x="2699" y="461"/>
                    </a:cubicBezTo>
                    <a:cubicBezTo>
                      <a:pt x="2700" y="464"/>
                      <a:pt x="2700" y="464"/>
                      <a:pt x="2700" y="464"/>
                    </a:cubicBezTo>
                    <a:cubicBezTo>
                      <a:pt x="2698" y="466"/>
                      <a:pt x="2698" y="466"/>
                      <a:pt x="2698" y="466"/>
                    </a:cubicBezTo>
                    <a:cubicBezTo>
                      <a:pt x="2696" y="466"/>
                      <a:pt x="2696" y="466"/>
                      <a:pt x="2696" y="466"/>
                    </a:cubicBezTo>
                    <a:close/>
                    <a:moveTo>
                      <a:pt x="1975" y="763"/>
                    </a:moveTo>
                    <a:cubicBezTo>
                      <a:pt x="1973" y="764"/>
                      <a:pt x="1971" y="764"/>
                      <a:pt x="1970" y="764"/>
                    </a:cubicBezTo>
                    <a:cubicBezTo>
                      <a:pt x="1971" y="762"/>
                      <a:pt x="1971" y="762"/>
                      <a:pt x="1971" y="762"/>
                    </a:cubicBezTo>
                    <a:cubicBezTo>
                      <a:pt x="1972" y="762"/>
                      <a:pt x="1974" y="761"/>
                      <a:pt x="1975" y="760"/>
                    </a:cubicBezTo>
                    <a:cubicBezTo>
                      <a:pt x="1978" y="761"/>
                      <a:pt x="1978" y="761"/>
                      <a:pt x="1978" y="761"/>
                    </a:cubicBezTo>
                    <a:cubicBezTo>
                      <a:pt x="1977" y="762"/>
                      <a:pt x="1977" y="762"/>
                      <a:pt x="1977" y="762"/>
                    </a:cubicBezTo>
                    <a:cubicBezTo>
                      <a:pt x="1975" y="763"/>
                      <a:pt x="1975" y="763"/>
                      <a:pt x="1975" y="763"/>
                    </a:cubicBezTo>
                    <a:close/>
                    <a:moveTo>
                      <a:pt x="1830" y="1055"/>
                    </a:moveTo>
                    <a:cubicBezTo>
                      <a:pt x="1830" y="1058"/>
                      <a:pt x="1830" y="1058"/>
                      <a:pt x="1830" y="1058"/>
                    </a:cubicBezTo>
                    <a:cubicBezTo>
                      <a:pt x="1831" y="1060"/>
                      <a:pt x="1831" y="1060"/>
                      <a:pt x="1831" y="1060"/>
                    </a:cubicBezTo>
                    <a:cubicBezTo>
                      <a:pt x="1830" y="1061"/>
                      <a:pt x="1830" y="1061"/>
                      <a:pt x="1830" y="1061"/>
                    </a:cubicBezTo>
                    <a:cubicBezTo>
                      <a:pt x="1828" y="1060"/>
                      <a:pt x="1828" y="1060"/>
                      <a:pt x="1828" y="1060"/>
                    </a:cubicBezTo>
                    <a:cubicBezTo>
                      <a:pt x="1829" y="1059"/>
                      <a:pt x="1829" y="1057"/>
                      <a:pt x="1828" y="1056"/>
                    </a:cubicBezTo>
                    <a:cubicBezTo>
                      <a:pt x="1830" y="1055"/>
                      <a:pt x="1830" y="1055"/>
                      <a:pt x="1830" y="1055"/>
                    </a:cubicBezTo>
                    <a:close/>
                    <a:moveTo>
                      <a:pt x="1832" y="1050"/>
                    </a:moveTo>
                    <a:cubicBezTo>
                      <a:pt x="1833" y="1048"/>
                      <a:pt x="1833" y="1048"/>
                      <a:pt x="1833" y="1048"/>
                    </a:cubicBezTo>
                    <a:cubicBezTo>
                      <a:pt x="1834" y="1049"/>
                      <a:pt x="1834" y="1049"/>
                      <a:pt x="1834" y="1049"/>
                    </a:cubicBezTo>
                    <a:cubicBezTo>
                      <a:pt x="1833" y="1051"/>
                      <a:pt x="1833" y="1051"/>
                      <a:pt x="1833" y="1051"/>
                    </a:cubicBezTo>
                    <a:cubicBezTo>
                      <a:pt x="1832" y="1050"/>
                      <a:pt x="1832" y="1050"/>
                      <a:pt x="1832" y="1050"/>
                    </a:cubicBezTo>
                    <a:close/>
                    <a:moveTo>
                      <a:pt x="1781" y="683"/>
                    </a:moveTo>
                    <a:cubicBezTo>
                      <a:pt x="1780" y="683"/>
                      <a:pt x="1780" y="683"/>
                      <a:pt x="1780" y="683"/>
                    </a:cubicBezTo>
                    <a:cubicBezTo>
                      <a:pt x="1779" y="683"/>
                      <a:pt x="1779" y="683"/>
                      <a:pt x="1779" y="683"/>
                    </a:cubicBezTo>
                    <a:cubicBezTo>
                      <a:pt x="1778" y="684"/>
                      <a:pt x="1778" y="684"/>
                      <a:pt x="1778" y="684"/>
                    </a:cubicBezTo>
                    <a:cubicBezTo>
                      <a:pt x="1777" y="684"/>
                      <a:pt x="1777" y="684"/>
                      <a:pt x="1777" y="684"/>
                    </a:cubicBezTo>
                    <a:cubicBezTo>
                      <a:pt x="1776" y="685"/>
                      <a:pt x="1776" y="685"/>
                      <a:pt x="1776" y="685"/>
                    </a:cubicBezTo>
                    <a:cubicBezTo>
                      <a:pt x="1776" y="685"/>
                      <a:pt x="1775" y="686"/>
                      <a:pt x="1774" y="686"/>
                    </a:cubicBezTo>
                    <a:cubicBezTo>
                      <a:pt x="1773" y="687"/>
                      <a:pt x="1773" y="687"/>
                      <a:pt x="1773" y="687"/>
                    </a:cubicBezTo>
                    <a:cubicBezTo>
                      <a:pt x="1772" y="686"/>
                      <a:pt x="1772" y="686"/>
                      <a:pt x="1772" y="686"/>
                    </a:cubicBezTo>
                    <a:cubicBezTo>
                      <a:pt x="1771" y="686"/>
                      <a:pt x="1769" y="685"/>
                      <a:pt x="1768" y="684"/>
                    </a:cubicBezTo>
                    <a:cubicBezTo>
                      <a:pt x="1767" y="683"/>
                      <a:pt x="1767" y="683"/>
                      <a:pt x="1767" y="683"/>
                    </a:cubicBezTo>
                    <a:cubicBezTo>
                      <a:pt x="1767" y="682"/>
                      <a:pt x="1767" y="682"/>
                      <a:pt x="1767" y="682"/>
                    </a:cubicBezTo>
                    <a:cubicBezTo>
                      <a:pt x="1768" y="682"/>
                      <a:pt x="1768" y="682"/>
                      <a:pt x="1768" y="682"/>
                    </a:cubicBezTo>
                    <a:cubicBezTo>
                      <a:pt x="1769" y="680"/>
                      <a:pt x="1769" y="680"/>
                      <a:pt x="1769" y="680"/>
                    </a:cubicBezTo>
                    <a:cubicBezTo>
                      <a:pt x="1770" y="680"/>
                      <a:pt x="1772" y="680"/>
                      <a:pt x="1773" y="680"/>
                    </a:cubicBezTo>
                    <a:cubicBezTo>
                      <a:pt x="1773" y="679"/>
                      <a:pt x="1773" y="679"/>
                      <a:pt x="1773" y="679"/>
                    </a:cubicBezTo>
                    <a:cubicBezTo>
                      <a:pt x="1778" y="679"/>
                      <a:pt x="1781" y="678"/>
                      <a:pt x="1786" y="675"/>
                    </a:cubicBezTo>
                    <a:cubicBezTo>
                      <a:pt x="1786" y="677"/>
                      <a:pt x="1786" y="677"/>
                      <a:pt x="1786" y="677"/>
                    </a:cubicBezTo>
                    <a:cubicBezTo>
                      <a:pt x="1785" y="678"/>
                      <a:pt x="1783" y="678"/>
                      <a:pt x="1782" y="680"/>
                    </a:cubicBezTo>
                    <a:cubicBezTo>
                      <a:pt x="1781" y="681"/>
                      <a:pt x="1781" y="681"/>
                      <a:pt x="1781" y="681"/>
                    </a:cubicBezTo>
                    <a:cubicBezTo>
                      <a:pt x="1783" y="683"/>
                      <a:pt x="1783" y="683"/>
                      <a:pt x="1783" y="683"/>
                    </a:cubicBezTo>
                    <a:cubicBezTo>
                      <a:pt x="1781" y="683"/>
                      <a:pt x="1781" y="683"/>
                      <a:pt x="1781" y="683"/>
                    </a:cubicBezTo>
                    <a:close/>
                    <a:moveTo>
                      <a:pt x="1728" y="669"/>
                    </a:moveTo>
                    <a:cubicBezTo>
                      <a:pt x="1731" y="668"/>
                      <a:pt x="1731" y="668"/>
                      <a:pt x="1731" y="668"/>
                    </a:cubicBezTo>
                    <a:cubicBezTo>
                      <a:pt x="1730" y="670"/>
                      <a:pt x="1729" y="671"/>
                      <a:pt x="1728" y="673"/>
                    </a:cubicBezTo>
                    <a:cubicBezTo>
                      <a:pt x="1726" y="672"/>
                      <a:pt x="1726" y="672"/>
                      <a:pt x="1726" y="672"/>
                    </a:cubicBezTo>
                    <a:cubicBezTo>
                      <a:pt x="1727" y="670"/>
                      <a:pt x="1727" y="670"/>
                      <a:pt x="1727" y="670"/>
                    </a:cubicBezTo>
                    <a:cubicBezTo>
                      <a:pt x="1728" y="669"/>
                      <a:pt x="1728" y="669"/>
                      <a:pt x="1728" y="669"/>
                    </a:cubicBezTo>
                    <a:close/>
                    <a:moveTo>
                      <a:pt x="1692" y="648"/>
                    </a:moveTo>
                    <a:cubicBezTo>
                      <a:pt x="1690" y="646"/>
                      <a:pt x="1688" y="645"/>
                      <a:pt x="1687" y="643"/>
                    </a:cubicBezTo>
                    <a:cubicBezTo>
                      <a:pt x="1687" y="643"/>
                      <a:pt x="1687" y="642"/>
                      <a:pt x="1688" y="642"/>
                    </a:cubicBezTo>
                    <a:cubicBezTo>
                      <a:pt x="1688" y="641"/>
                      <a:pt x="1691" y="645"/>
                      <a:pt x="1691" y="645"/>
                    </a:cubicBezTo>
                    <a:cubicBezTo>
                      <a:pt x="1692" y="646"/>
                      <a:pt x="1692" y="646"/>
                      <a:pt x="1692" y="646"/>
                    </a:cubicBezTo>
                    <a:cubicBezTo>
                      <a:pt x="1694" y="646"/>
                      <a:pt x="1694" y="646"/>
                      <a:pt x="1694" y="646"/>
                    </a:cubicBezTo>
                    <a:cubicBezTo>
                      <a:pt x="1696" y="647"/>
                      <a:pt x="1696" y="647"/>
                      <a:pt x="1696" y="647"/>
                    </a:cubicBezTo>
                    <a:cubicBezTo>
                      <a:pt x="1694" y="648"/>
                      <a:pt x="1694" y="648"/>
                      <a:pt x="1694" y="648"/>
                    </a:cubicBezTo>
                    <a:cubicBezTo>
                      <a:pt x="1692" y="648"/>
                      <a:pt x="1692" y="648"/>
                      <a:pt x="1692" y="648"/>
                    </a:cubicBezTo>
                    <a:close/>
                    <a:moveTo>
                      <a:pt x="1696" y="651"/>
                    </a:moveTo>
                    <a:cubicBezTo>
                      <a:pt x="1696" y="650"/>
                      <a:pt x="1696" y="650"/>
                      <a:pt x="1696" y="650"/>
                    </a:cubicBezTo>
                    <a:cubicBezTo>
                      <a:pt x="1698" y="649"/>
                      <a:pt x="1699" y="651"/>
                      <a:pt x="1699" y="652"/>
                    </a:cubicBezTo>
                    <a:cubicBezTo>
                      <a:pt x="1697" y="652"/>
                      <a:pt x="1697" y="652"/>
                      <a:pt x="1697" y="652"/>
                    </a:cubicBezTo>
                    <a:cubicBezTo>
                      <a:pt x="1696" y="651"/>
                      <a:pt x="1696" y="651"/>
                      <a:pt x="1696" y="651"/>
                    </a:cubicBezTo>
                    <a:close/>
                    <a:moveTo>
                      <a:pt x="1701" y="625"/>
                    </a:moveTo>
                    <a:cubicBezTo>
                      <a:pt x="1700" y="626"/>
                      <a:pt x="1700" y="626"/>
                      <a:pt x="1700" y="626"/>
                    </a:cubicBezTo>
                    <a:cubicBezTo>
                      <a:pt x="1699" y="626"/>
                      <a:pt x="1699" y="626"/>
                      <a:pt x="1699" y="626"/>
                    </a:cubicBezTo>
                    <a:cubicBezTo>
                      <a:pt x="1699" y="624"/>
                      <a:pt x="1699" y="624"/>
                      <a:pt x="1699" y="624"/>
                    </a:cubicBezTo>
                    <a:cubicBezTo>
                      <a:pt x="1700" y="624"/>
                      <a:pt x="1700" y="624"/>
                      <a:pt x="1700" y="624"/>
                    </a:cubicBezTo>
                    <a:cubicBezTo>
                      <a:pt x="1701" y="625"/>
                      <a:pt x="1701" y="625"/>
                      <a:pt x="1701" y="625"/>
                    </a:cubicBezTo>
                    <a:close/>
                    <a:moveTo>
                      <a:pt x="1708" y="660"/>
                    </a:moveTo>
                    <a:cubicBezTo>
                      <a:pt x="1708" y="662"/>
                      <a:pt x="1708" y="662"/>
                      <a:pt x="1708" y="662"/>
                    </a:cubicBezTo>
                    <a:cubicBezTo>
                      <a:pt x="1707" y="662"/>
                      <a:pt x="1707" y="662"/>
                      <a:pt x="1707" y="662"/>
                    </a:cubicBezTo>
                    <a:cubicBezTo>
                      <a:pt x="1706" y="663"/>
                      <a:pt x="1706" y="663"/>
                      <a:pt x="1706" y="663"/>
                    </a:cubicBezTo>
                    <a:cubicBezTo>
                      <a:pt x="1706" y="661"/>
                      <a:pt x="1706" y="661"/>
                      <a:pt x="1706" y="661"/>
                    </a:cubicBezTo>
                    <a:cubicBezTo>
                      <a:pt x="1707" y="660"/>
                      <a:pt x="1707" y="660"/>
                      <a:pt x="1707" y="660"/>
                    </a:cubicBezTo>
                    <a:cubicBezTo>
                      <a:pt x="1708" y="660"/>
                      <a:pt x="1708" y="660"/>
                      <a:pt x="1708" y="660"/>
                    </a:cubicBezTo>
                    <a:close/>
                    <a:moveTo>
                      <a:pt x="1702" y="656"/>
                    </a:moveTo>
                    <a:cubicBezTo>
                      <a:pt x="1701" y="654"/>
                      <a:pt x="1701" y="654"/>
                      <a:pt x="1701" y="654"/>
                    </a:cubicBezTo>
                    <a:cubicBezTo>
                      <a:pt x="1701" y="653"/>
                      <a:pt x="1701" y="653"/>
                      <a:pt x="1701" y="653"/>
                    </a:cubicBezTo>
                    <a:cubicBezTo>
                      <a:pt x="1702" y="654"/>
                      <a:pt x="1703" y="655"/>
                      <a:pt x="1703" y="656"/>
                    </a:cubicBezTo>
                    <a:cubicBezTo>
                      <a:pt x="1702" y="656"/>
                      <a:pt x="1702" y="656"/>
                      <a:pt x="1702" y="656"/>
                    </a:cubicBezTo>
                    <a:close/>
                    <a:moveTo>
                      <a:pt x="1706" y="631"/>
                    </a:moveTo>
                    <a:cubicBezTo>
                      <a:pt x="1706" y="633"/>
                      <a:pt x="1706" y="633"/>
                      <a:pt x="1706" y="633"/>
                    </a:cubicBezTo>
                    <a:cubicBezTo>
                      <a:pt x="1705" y="634"/>
                      <a:pt x="1704" y="634"/>
                      <a:pt x="1703" y="633"/>
                    </a:cubicBezTo>
                    <a:cubicBezTo>
                      <a:pt x="1703" y="633"/>
                      <a:pt x="1703" y="633"/>
                      <a:pt x="1703" y="633"/>
                    </a:cubicBezTo>
                    <a:cubicBezTo>
                      <a:pt x="1702" y="632"/>
                      <a:pt x="1702" y="632"/>
                      <a:pt x="1702" y="632"/>
                    </a:cubicBezTo>
                    <a:cubicBezTo>
                      <a:pt x="1704" y="631"/>
                      <a:pt x="1704" y="631"/>
                      <a:pt x="1704" y="631"/>
                    </a:cubicBezTo>
                    <a:cubicBezTo>
                      <a:pt x="1706" y="631"/>
                      <a:pt x="1706" y="631"/>
                      <a:pt x="1706" y="631"/>
                    </a:cubicBezTo>
                    <a:close/>
                    <a:moveTo>
                      <a:pt x="1715" y="642"/>
                    </a:moveTo>
                    <a:cubicBezTo>
                      <a:pt x="1714" y="642"/>
                      <a:pt x="1714" y="642"/>
                      <a:pt x="1714" y="642"/>
                    </a:cubicBezTo>
                    <a:cubicBezTo>
                      <a:pt x="1713" y="641"/>
                      <a:pt x="1713" y="641"/>
                      <a:pt x="1713" y="641"/>
                    </a:cubicBezTo>
                    <a:cubicBezTo>
                      <a:pt x="1714" y="640"/>
                      <a:pt x="1714" y="640"/>
                      <a:pt x="1714" y="640"/>
                    </a:cubicBezTo>
                    <a:cubicBezTo>
                      <a:pt x="1716" y="641"/>
                      <a:pt x="1716" y="641"/>
                      <a:pt x="1716" y="641"/>
                    </a:cubicBezTo>
                    <a:cubicBezTo>
                      <a:pt x="1715" y="642"/>
                      <a:pt x="1715" y="642"/>
                      <a:pt x="1715" y="642"/>
                    </a:cubicBezTo>
                    <a:close/>
                    <a:moveTo>
                      <a:pt x="1712" y="649"/>
                    </a:moveTo>
                    <a:cubicBezTo>
                      <a:pt x="1712" y="650"/>
                      <a:pt x="1712" y="650"/>
                      <a:pt x="1712" y="650"/>
                    </a:cubicBezTo>
                    <a:cubicBezTo>
                      <a:pt x="1711" y="648"/>
                      <a:pt x="1711" y="648"/>
                      <a:pt x="1711" y="648"/>
                    </a:cubicBezTo>
                    <a:cubicBezTo>
                      <a:pt x="1710" y="647"/>
                      <a:pt x="1710" y="647"/>
                      <a:pt x="1710" y="647"/>
                    </a:cubicBezTo>
                    <a:cubicBezTo>
                      <a:pt x="1711" y="646"/>
                      <a:pt x="1711" y="646"/>
                      <a:pt x="1711" y="646"/>
                    </a:cubicBezTo>
                    <a:cubicBezTo>
                      <a:pt x="1713" y="647"/>
                      <a:pt x="1713" y="647"/>
                      <a:pt x="1713" y="647"/>
                    </a:cubicBezTo>
                    <a:cubicBezTo>
                      <a:pt x="1712" y="649"/>
                      <a:pt x="1712" y="649"/>
                      <a:pt x="1712" y="649"/>
                    </a:cubicBezTo>
                    <a:close/>
                    <a:moveTo>
                      <a:pt x="1712" y="639"/>
                    </a:moveTo>
                    <a:cubicBezTo>
                      <a:pt x="1715" y="639"/>
                      <a:pt x="1715" y="639"/>
                      <a:pt x="1715" y="639"/>
                    </a:cubicBezTo>
                    <a:cubicBezTo>
                      <a:pt x="1714" y="640"/>
                      <a:pt x="1713" y="640"/>
                      <a:pt x="1712" y="641"/>
                    </a:cubicBezTo>
                    <a:cubicBezTo>
                      <a:pt x="1710" y="641"/>
                      <a:pt x="1710" y="641"/>
                      <a:pt x="1710" y="641"/>
                    </a:cubicBezTo>
                    <a:cubicBezTo>
                      <a:pt x="1710" y="640"/>
                      <a:pt x="1710" y="640"/>
                      <a:pt x="1710" y="640"/>
                    </a:cubicBezTo>
                    <a:cubicBezTo>
                      <a:pt x="1712" y="639"/>
                      <a:pt x="1712" y="639"/>
                      <a:pt x="1712" y="639"/>
                    </a:cubicBezTo>
                    <a:close/>
                    <a:moveTo>
                      <a:pt x="1699" y="681"/>
                    </a:moveTo>
                    <a:cubicBezTo>
                      <a:pt x="1697" y="681"/>
                      <a:pt x="1696" y="680"/>
                      <a:pt x="1695" y="680"/>
                    </a:cubicBezTo>
                    <a:cubicBezTo>
                      <a:pt x="1693" y="680"/>
                      <a:pt x="1692" y="680"/>
                      <a:pt x="1690" y="679"/>
                    </a:cubicBezTo>
                    <a:cubicBezTo>
                      <a:pt x="1690" y="678"/>
                      <a:pt x="1690" y="677"/>
                      <a:pt x="1690" y="676"/>
                    </a:cubicBezTo>
                    <a:cubicBezTo>
                      <a:pt x="1692" y="677"/>
                      <a:pt x="1692" y="677"/>
                      <a:pt x="1692" y="677"/>
                    </a:cubicBezTo>
                    <a:cubicBezTo>
                      <a:pt x="1692" y="677"/>
                      <a:pt x="1693" y="677"/>
                      <a:pt x="1694" y="677"/>
                    </a:cubicBezTo>
                    <a:cubicBezTo>
                      <a:pt x="1695" y="676"/>
                      <a:pt x="1696" y="678"/>
                      <a:pt x="1697" y="679"/>
                    </a:cubicBezTo>
                    <a:cubicBezTo>
                      <a:pt x="1699" y="679"/>
                      <a:pt x="1700" y="678"/>
                      <a:pt x="1702" y="678"/>
                    </a:cubicBezTo>
                    <a:cubicBezTo>
                      <a:pt x="1705" y="680"/>
                      <a:pt x="1707" y="679"/>
                      <a:pt x="1710" y="681"/>
                    </a:cubicBezTo>
                    <a:cubicBezTo>
                      <a:pt x="1711" y="680"/>
                      <a:pt x="1713" y="678"/>
                      <a:pt x="1714" y="680"/>
                    </a:cubicBezTo>
                    <a:cubicBezTo>
                      <a:pt x="1712" y="683"/>
                      <a:pt x="1712" y="683"/>
                      <a:pt x="1712" y="683"/>
                    </a:cubicBezTo>
                    <a:cubicBezTo>
                      <a:pt x="1711" y="683"/>
                      <a:pt x="1700" y="684"/>
                      <a:pt x="1700" y="683"/>
                    </a:cubicBezTo>
                    <a:cubicBezTo>
                      <a:pt x="1699" y="682"/>
                      <a:pt x="1701" y="681"/>
                      <a:pt x="1699" y="681"/>
                    </a:cubicBezTo>
                    <a:cubicBezTo>
                      <a:pt x="1698" y="681"/>
                      <a:pt x="1699" y="681"/>
                      <a:pt x="1699" y="681"/>
                    </a:cubicBezTo>
                    <a:close/>
                    <a:moveTo>
                      <a:pt x="1666" y="655"/>
                    </a:moveTo>
                    <a:cubicBezTo>
                      <a:pt x="1665" y="655"/>
                      <a:pt x="1665" y="655"/>
                      <a:pt x="1665" y="655"/>
                    </a:cubicBezTo>
                    <a:cubicBezTo>
                      <a:pt x="1664" y="654"/>
                      <a:pt x="1664" y="654"/>
                      <a:pt x="1664" y="654"/>
                    </a:cubicBezTo>
                    <a:cubicBezTo>
                      <a:pt x="1666" y="653"/>
                      <a:pt x="1666" y="653"/>
                      <a:pt x="1666" y="653"/>
                    </a:cubicBezTo>
                    <a:cubicBezTo>
                      <a:pt x="1666" y="655"/>
                      <a:pt x="1666" y="655"/>
                      <a:pt x="1666" y="655"/>
                    </a:cubicBezTo>
                    <a:close/>
                    <a:moveTo>
                      <a:pt x="1610" y="673"/>
                    </a:moveTo>
                    <a:cubicBezTo>
                      <a:pt x="1610" y="674"/>
                      <a:pt x="1610" y="674"/>
                      <a:pt x="1610" y="674"/>
                    </a:cubicBezTo>
                    <a:cubicBezTo>
                      <a:pt x="1609" y="673"/>
                      <a:pt x="1608" y="673"/>
                      <a:pt x="1607" y="672"/>
                    </a:cubicBezTo>
                    <a:cubicBezTo>
                      <a:pt x="1609" y="672"/>
                      <a:pt x="1609" y="672"/>
                      <a:pt x="1609" y="672"/>
                    </a:cubicBezTo>
                    <a:cubicBezTo>
                      <a:pt x="1610" y="673"/>
                      <a:pt x="1610" y="673"/>
                      <a:pt x="1610" y="673"/>
                    </a:cubicBezTo>
                    <a:close/>
                    <a:moveTo>
                      <a:pt x="1604" y="661"/>
                    </a:moveTo>
                    <a:cubicBezTo>
                      <a:pt x="1602" y="660"/>
                      <a:pt x="1599" y="658"/>
                      <a:pt x="1597" y="657"/>
                    </a:cubicBezTo>
                    <a:cubicBezTo>
                      <a:pt x="1595" y="656"/>
                      <a:pt x="1595" y="656"/>
                      <a:pt x="1595" y="656"/>
                    </a:cubicBezTo>
                    <a:cubicBezTo>
                      <a:pt x="1594" y="656"/>
                      <a:pt x="1593" y="656"/>
                      <a:pt x="1592" y="655"/>
                    </a:cubicBezTo>
                    <a:cubicBezTo>
                      <a:pt x="1592" y="654"/>
                      <a:pt x="1592" y="654"/>
                      <a:pt x="1592" y="654"/>
                    </a:cubicBezTo>
                    <a:cubicBezTo>
                      <a:pt x="1592" y="652"/>
                      <a:pt x="1592" y="652"/>
                      <a:pt x="1592" y="652"/>
                    </a:cubicBezTo>
                    <a:cubicBezTo>
                      <a:pt x="1593" y="651"/>
                      <a:pt x="1593" y="651"/>
                      <a:pt x="1593" y="651"/>
                    </a:cubicBezTo>
                    <a:cubicBezTo>
                      <a:pt x="1595" y="652"/>
                      <a:pt x="1595" y="652"/>
                      <a:pt x="1595" y="652"/>
                    </a:cubicBezTo>
                    <a:cubicBezTo>
                      <a:pt x="1597" y="651"/>
                      <a:pt x="1597" y="651"/>
                      <a:pt x="1597" y="651"/>
                    </a:cubicBezTo>
                    <a:cubicBezTo>
                      <a:pt x="1598" y="650"/>
                      <a:pt x="1598" y="650"/>
                      <a:pt x="1598" y="650"/>
                    </a:cubicBezTo>
                    <a:cubicBezTo>
                      <a:pt x="1600" y="650"/>
                      <a:pt x="1600" y="650"/>
                      <a:pt x="1600" y="650"/>
                    </a:cubicBezTo>
                    <a:cubicBezTo>
                      <a:pt x="1601" y="651"/>
                      <a:pt x="1602" y="651"/>
                      <a:pt x="1604" y="652"/>
                    </a:cubicBezTo>
                    <a:cubicBezTo>
                      <a:pt x="1608" y="652"/>
                      <a:pt x="1615" y="651"/>
                      <a:pt x="1618" y="649"/>
                    </a:cubicBezTo>
                    <a:cubicBezTo>
                      <a:pt x="1620" y="650"/>
                      <a:pt x="1620" y="650"/>
                      <a:pt x="1620" y="650"/>
                    </a:cubicBezTo>
                    <a:cubicBezTo>
                      <a:pt x="1619" y="651"/>
                      <a:pt x="1618" y="652"/>
                      <a:pt x="1618" y="653"/>
                    </a:cubicBezTo>
                    <a:cubicBezTo>
                      <a:pt x="1615" y="654"/>
                      <a:pt x="1615" y="657"/>
                      <a:pt x="1615" y="659"/>
                    </a:cubicBezTo>
                    <a:cubicBezTo>
                      <a:pt x="1616" y="660"/>
                      <a:pt x="1617" y="661"/>
                      <a:pt x="1617" y="663"/>
                    </a:cubicBezTo>
                    <a:cubicBezTo>
                      <a:pt x="1616" y="664"/>
                      <a:pt x="1616" y="664"/>
                      <a:pt x="1616" y="664"/>
                    </a:cubicBezTo>
                    <a:cubicBezTo>
                      <a:pt x="1613" y="665"/>
                      <a:pt x="1613" y="665"/>
                      <a:pt x="1613" y="665"/>
                    </a:cubicBezTo>
                    <a:cubicBezTo>
                      <a:pt x="1613" y="665"/>
                      <a:pt x="1612" y="665"/>
                      <a:pt x="1611" y="665"/>
                    </a:cubicBezTo>
                    <a:cubicBezTo>
                      <a:pt x="1610" y="663"/>
                      <a:pt x="1610" y="663"/>
                      <a:pt x="1610" y="663"/>
                    </a:cubicBezTo>
                    <a:cubicBezTo>
                      <a:pt x="1608" y="662"/>
                      <a:pt x="1606" y="661"/>
                      <a:pt x="1604" y="661"/>
                    </a:cubicBezTo>
                    <a:close/>
                    <a:moveTo>
                      <a:pt x="1559" y="606"/>
                    </a:moveTo>
                    <a:cubicBezTo>
                      <a:pt x="1559" y="605"/>
                      <a:pt x="1560" y="604"/>
                      <a:pt x="1560" y="604"/>
                    </a:cubicBezTo>
                    <a:cubicBezTo>
                      <a:pt x="1561" y="603"/>
                      <a:pt x="1563" y="603"/>
                      <a:pt x="1564" y="603"/>
                    </a:cubicBezTo>
                    <a:cubicBezTo>
                      <a:pt x="1565" y="602"/>
                      <a:pt x="1565" y="602"/>
                      <a:pt x="1565" y="602"/>
                    </a:cubicBezTo>
                    <a:cubicBezTo>
                      <a:pt x="1567" y="607"/>
                      <a:pt x="1564" y="610"/>
                      <a:pt x="1565" y="614"/>
                    </a:cubicBezTo>
                    <a:cubicBezTo>
                      <a:pt x="1564" y="615"/>
                      <a:pt x="1564" y="615"/>
                      <a:pt x="1564" y="615"/>
                    </a:cubicBezTo>
                    <a:cubicBezTo>
                      <a:pt x="1564" y="616"/>
                      <a:pt x="1564" y="616"/>
                      <a:pt x="1564" y="616"/>
                    </a:cubicBezTo>
                    <a:cubicBezTo>
                      <a:pt x="1562" y="616"/>
                      <a:pt x="1562" y="616"/>
                      <a:pt x="1562" y="616"/>
                    </a:cubicBezTo>
                    <a:cubicBezTo>
                      <a:pt x="1561" y="615"/>
                      <a:pt x="1560" y="614"/>
                      <a:pt x="1559" y="613"/>
                    </a:cubicBezTo>
                    <a:cubicBezTo>
                      <a:pt x="1560" y="612"/>
                      <a:pt x="1560" y="612"/>
                      <a:pt x="1560" y="612"/>
                    </a:cubicBezTo>
                    <a:cubicBezTo>
                      <a:pt x="1559" y="611"/>
                      <a:pt x="1559" y="611"/>
                      <a:pt x="1559" y="611"/>
                    </a:cubicBezTo>
                    <a:cubicBezTo>
                      <a:pt x="1559" y="611"/>
                      <a:pt x="1559" y="611"/>
                      <a:pt x="1559" y="611"/>
                    </a:cubicBezTo>
                    <a:cubicBezTo>
                      <a:pt x="1558" y="610"/>
                      <a:pt x="1558" y="610"/>
                      <a:pt x="1558" y="610"/>
                    </a:cubicBezTo>
                    <a:cubicBezTo>
                      <a:pt x="1558" y="608"/>
                      <a:pt x="1558" y="608"/>
                      <a:pt x="1558" y="608"/>
                    </a:cubicBezTo>
                    <a:cubicBezTo>
                      <a:pt x="1559" y="608"/>
                      <a:pt x="1559" y="608"/>
                      <a:pt x="1559" y="608"/>
                    </a:cubicBezTo>
                    <a:cubicBezTo>
                      <a:pt x="1558" y="607"/>
                      <a:pt x="1558" y="607"/>
                      <a:pt x="1558" y="607"/>
                    </a:cubicBezTo>
                    <a:cubicBezTo>
                      <a:pt x="1559" y="606"/>
                      <a:pt x="1559" y="606"/>
                      <a:pt x="1559" y="606"/>
                    </a:cubicBezTo>
                    <a:close/>
                    <a:moveTo>
                      <a:pt x="1555" y="625"/>
                    </a:moveTo>
                    <a:cubicBezTo>
                      <a:pt x="1554" y="624"/>
                      <a:pt x="1554" y="623"/>
                      <a:pt x="1554" y="621"/>
                    </a:cubicBezTo>
                    <a:cubicBezTo>
                      <a:pt x="1556" y="623"/>
                      <a:pt x="1556" y="623"/>
                      <a:pt x="1556" y="623"/>
                    </a:cubicBezTo>
                    <a:cubicBezTo>
                      <a:pt x="1558" y="623"/>
                      <a:pt x="1558" y="623"/>
                      <a:pt x="1558" y="623"/>
                    </a:cubicBezTo>
                    <a:cubicBezTo>
                      <a:pt x="1560" y="621"/>
                      <a:pt x="1561" y="620"/>
                      <a:pt x="1562" y="619"/>
                    </a:cubicBezTo>
                    <a:cubicBezTo>
                      <a:pt x="1564" y="619"/>
                      <a:pt x="1564" y="619"/>
                      <a:pt x="1564" y="619"/>
                    </a:cubicBezTo>
                    <a:cubicBezTo>
                      <a:pt x="1566" y="620"/>
                      <a:pt x="1566" y="620"/>
                      <a:pt x="1566" y="620"/>
                    </a:cubicBezTo>
                    <a:cubicBezTo>
                      <a:pt x="1567" y="621"/>
                      <a:pt x="1567" y="623"/>
                      <a:pt x="1568" y="624"/>
                    </a:cubicBezTo>
                    <a:cubicBezTo>
                      <a:pt x="1568" y="627"/>
                      <a:pt x="1568" y="627"/>
                      <a:pt x="1568" y="627"/>
                    </a:cubicBezTo>
                    <a:cubicBezTo>
                      <a:pt x="1566" y="628"/>
                      <a:pt x="1567" y="634"/>
                      <a:pt x="1567" y="637"/>
                    </a:cubicBezTo>
                    <a:cubicBezTo>
                      <a:pt x="1566" y="639"/>
                      <a:pt x="1566" y="639"/>
                      <a:pt x="1566" y="639"/>
                    </a:cubicBezTo>
                    <a:cubicBezTo>
                      <a:pt x="1565" y="640"/>
                      <a:pt x="1565" y="640"/>
                      <a:pt x="1565" y="640"/>
                    </a:cubicBezTo>
                    <a:cubicBezTo>
                      <a:pt x="1562" y="639"/>
                      <a:pt x="1562" y="639"/>
                      <a:pt x="1562" y="639"/>
                    </a:cubicBezTo>
                    <a:cubicBezTo>
                      <a:pt x="1562" y="641"/>
                      <a:pt x="1562" y="641"/>
                      <a:pt x="1562" y="641"/>
                    </a:cubicBezTo>
                    <a:cubicBezTo>
                      <a:pt x="1560" y="642"/>
                      <a:pt x="1560" y="642"/>
                      <a:pt x="1560" y="642"/>
                    </a:cubicBezTo>
                    <a:cubicBezTo>
                      <a:pt x="1557" y="643"/>
                      <a:pt x="1557" y="643"/>
                      <a:pt x="1557" y="643"/>
                    </a:cubicBezTo>
                    <a:cubicBezTo>
                      <a:pt x="1556" y="641"/>
                      <a:pt x="1556" y="641"/>
                      <a:pt x="1556" y="641"/>
                    </a:cubicBezTo>
                    <a:cubicBezTo>
                      <a:pt x="1556" y="639"/>
                      <a:pt x="1556" y="637"/>
                      <a:pt x="1556" y="635"/>
                    </a:cubicBezTo>
                    <a:cubicBezTo>
                      <a:pt x="1558" y="634"/>
                      <a:pt x="1558" y="634"/>
                      <a:pt x="1558" y="634"/>
                    </a:cubicBezTo>
                    <a:cubicBezTo>
                      <a:pt x="1557" y="632"/>
                      <a:pt x="1557" y="632"/>
                      <a:pt x="1557" y="632"/>
                    </a:cubicBezTo>
                    <a:cubicBezTo>
                      <a:pt x="1556" y="631"/>
                      <a:pt x="1556" y="631"/>
                      <a:pt x="1556" y="631"/>
                    </a:cubicBezTo>
                    <a:cubicBezTo>
                      <a:pt x="1556" y="630"/>
                      <a:pt x="1556" y="629"/>
                      <a:pt x="1556" y="627"/>
                    </a:cubicBezTo>
                    <a:cubicBezTo>
                      <a:pt x="1555" y="625"/>
                      <a:pt x="1555" y="625"/>
                      <a:pt x="1555" y="625"/>
                    </a:cubicBezTo>
                    <a:close/>
                    <a:moveTo>
                      <a:pt x="1520" y="632"/>
                    </a:moveTo>
                    <a:cubicBezTo>
                      <a:pt x="1519" y="633"/>
                      <a:pt x="1519" y="633"/>
                      <a:pt x="1519" y="633"/>
                    </a:cubicBezTo>
                    <a:cubicBezTo>
                      <a:pt x="1518" y="633"/>
                      <a:pt x="1517" y="632"/>
                      <a:pt x="1516" y="632"/>
                    </a:cubicBezTo>
                    <a:cubicBezTo>
                      <a:pt x="1517" y="631"/>
                      <a:pt x="1517" y="631"/>
                      <a:pt x="1517" y="631"/>
                    </a:cubicBezTo>
                    <a:cubicBezTo>
                      <a:pt x="1519" y="631"/>
                      <a:pt x="1519" y="631"/>
                      <a:pt x="1519" y="631"/>
                    </a:cubicBezTo>
                    <a:cubicBezTo>
                      <a:pt x="1520" y="632"/>
                      <a:pt x="1520" y="632"/>
                      <a:pt x="1520" y="632"/>
                    </a:cubicBezTo>
                    <a:close/>
                    <a:moveTo>
                      <a:pt x="1506" y="634"/>
                    </a:moveTo>
                    <a:cubicBezTo>
                      <a:pt x="1507" y="633"/>
                      <a:pt x="1509" y="633"/>
                      <a:pt x="1509" y="631"/>
                    </a:cubicBezTo>
                    <a:cubicBezTo>
                      <a:pt x="1510" y="633"/>
                      <a:pt x="1510" y="633"/>
                      <a:pt x="1510" y="633"/>
                    </a:cubicBezTo>
                    <a:cubicBezTo>
                      <a:pt x="1511" y="635"/>
                      <a:pt x="1511" y="635"/>
                      <a:pt x="1511" y="635"/>
                    </a:cubicBezTo>
                    <a:cubicBezTo>
                      <a:pt x="1511" y="637"/>
                      <a:pt x="1511" y="637"/>
                      <a:pt x="1511" y="637"/>
                    </a:cubicBezTo>
                    <a:cubicBezTo>
                      <a:pt x="1509" y="639"/>
                      <a:pt x="1509" y="639"/>
                      <a:pt x="1509" y="639"/>
                    </a:cubicBezTo>
                    <a:cubicBezTo>
                      <a:pt x="1507" y="638"/>
                      <a:pt x="1507" y="638"/>
                      <a:pt x="1507" y="638"/>
                    </a:cubicBezTo>
                    <a:cubicBezTo>
                      <a:pt x="1507" y="637"/>
                      <a:pt x="1506" y="637"/>
                      <a:pt x="1505" y="636"/>
                    </a:cubicBezTo>
                    <a:cubicBezTo>
                      <a:pt x="1504" y="637"/>
                      <a:pt x="1504" y="637"/>
                      <a:pt x="1504" y="637"/>
                    </a:cubicBezTo>
                    <a:cubicBezTo>
                      <a:pt x="1503" y="636"/>
                      <a:pt x="1503" y="636"/>
                      <a:pt x="1503" y="636"/>
                    </a:cubicBezTo>
                    <a:cubicBezTo>
                      <a:pt x="1504" y="634"/>
                      <a:pt x="1504" y="634"/>
                      <a:pt x="1504" y="634"/>
                    </a:cubicBezTo>
                    <a:cubicBezTo>
                      <a:pt x="1504" y="634"/>
                      <a:pt x="1505" y="634"/>
                      <a:pt x="1506" y="634"/>
                    </a:cubicBezTo>
                    <a:cubicBezTo>
                      <a:pt x="1507" y="633"/>
                      <a:pt x="1505" y="634"/>
                      <a:pt x="1506" y="634"/>
                    </a:cubicBezTo>
                    <a:close/>
                    <a:moveTo>
                      <a:pt x="1495" y="643"/>
                    </a:moveTo>
                    <a:cubicBezTo>
                      <a:pt x="1494" y="643"/>
                      <a:pt x="1494" y="643"/>
                      <a:pt x="1494" y="643"/>
                    </a:cubicBezTo>
                    <a:cubicBezTo>
                      <a:pt x="1493" y="642"/>
                      <a:pt x="1493" y="642"/>
                      <a:pt x="1493" y="642"/>
                    </a:cubicBezTo>
                    <a:cubicBezTo>
                      <a:pt x="1494" y="641"/>
                      <a:pt x="1494" y="641"/>
                      <a:pt x="1494" y="641"/>
                    </a:cubicBezTo>
                    <a:cubicBezTo>
                      <a:pt x="1495" y="641"/>
                      <a:pt x="1495" y="641"/>
                      <a:pt x="1495" y="641"/>
                    </a:cubicBezTo>
                    <a:cubicBezTo>
                      <a:pt x="1495" y="643"/>
                      <a:pt x="1495" y="643"/>
                      <a:pt x="1495" y="643"/>
                    </a:cubicBezTo>
                    <a:close/>
                    <a:moveTo>
                      <a:pt x="1573" y="462"/>
                    </a:moveTo>
                    <a:cubicBezTo>
                      <a:pt x="1571" y="461"/>
                      <a:pt x="1570" y="460"/>
                      <a:pt x="1569" y="459"/>
                    </a:cubicBezTo>
                    <a:cubicBezTo>
                      <a:pt x="1569" y="457"/>
                      <a:pt x="1569" y="457"/>
                      <a:pt x="1569" y="457"/>
                    </a:cubicBezTo>
                    <a:cubicBezTo>
                      <a:pt x="1571" y="456"/>
                      <a:pt x="1571" y="456"/>
                      <a:pt x="1571" y="456"/>
                    </a:cubicBezTo>
                    <a:cubicBezTo>
                      <a:pt x="1573" y="455"/>
                      <a:pt x="1573" y="455"/>
                      <a:pt x="1573" y="455"/>
                    </a:cubicBezTo>
                    <a:cubicBezTo>
                      <a:pt x="1574" y="457"/>
                      <a:pt x="1574" y="457"/>
                      <a:pt x="1574" y="457"/>
                    </a:cubicBezTo>
                    <a:cubicBezTo>
                      <a:pt x="1576" y="457"/>
                      <a:pt x="1576" y="457"/>
                      <a:pt x="1576" y="457"/>
                    </a:cubicBezTo>
                    <a:cubicBezTo>
                      <a:pt x="1577" y="458"/>
                      <a:pt x="1577" y="458"/>
                      <a:pt x="1577" y="458"/>
                    </a:cubicBezTo>
                    <a:cubicBezTo>
                      <a:pt x="1577" y="461"/>
                      <a:pt x="1577" y="461"/>
                      <a:pt x="1577" y="461"/>
                    </a:cubicBezTo>
                    <a:cubicBezTo>
                      <a:pt x="1576" y="462"/>
                      <a:pt x="1576" y="462"/>
                      <a:pt x="1576" y="462"/>
                    </a:cubicBezTo>
                    <a:cubicBezTo>
                      <a:pt x="1573" y="462"/>
                      <a:pt x="1573" y="462"/>
                      <a:pt x="1573" y="462"/>
                    </a:cubicBezTo>
                    <a:close/>
                    <a:moveTo>
                      <a:pt x="1679" y="398"/>
                    </a:moveTo>
                    <a:cubicBezTo>
                      <a:pt x="1681" y="396"/>
                      <a:pt x="1681" y="396"/>
                      <a:pt x="1681" y="396"/>
                    </a:cubicBezTo>
                    <a:cubicBezTo>
                      <a:pt x="1683" y="396"/>
                      <a:pt x="1683" y="396"/>
                      <a:pt x="1683" y="396"/>
                    </a:cubicBezTo>
                    <a:cubicBezTo>
                      <a:pt x="1683" y="398"/>
                      <a:pt x="1683" y="398"/>
                      <a:pt x="1683" y="398"/>
                    </a:cubicBezTo>
                    <a:cubicBezTo>
                      <a:pt x="1681" y="399"/>
                      <a:pt x="1681" y="399"/>
                      <a:pt x="1681" y="399"/>
                    </a:cubicBezTo>
                    <a:cubicBezTo>
                      <a:pt x="1679" y="398"/>
                      <a:pt x="1679" y="398"/>
                      <a:pt x="1679" y="398"/>
                    </a:cubicBezTo>
                    <a:close/>
                    <a:moveTo>
                      <a:pt x="1685" y="414"/>
                    </a:moveTo>
                    <a:cubicBezTo>
                      <a:pt x="1683" y="416"/>
                      <a:pt x="1683" y="416"/>
                      <a:pt x="1683" y="416"/>
                    </a:cubicBezTo>
                    <a:cubicBezTo>
                      <a:pt x="1681" y="416"/>
                      <a:pt x="1681" y="416"/>
                      <a:pt x="1681" y="416"/>
                    </a:cubicBezTo>
                    <a:cubicBezTo>
                      <a:pt x="1679" y="415"/>
                      <a:pt x="1677" y="414"/>
                      <a:pt x="1676" y="413"/>
                    </a:cubicBezTo>
                    <a:cubicBezTo>
                      <a:pt x="1680" y="413"/>
                      <a:pt x="1680" y="413"/>
                      <a:pt x="1680" y="413"/>
                    </a:cubicBezTo>
                    <a:cubicBezTo>
                      <a:pt x="1682" y="412"/>
                      <a:pt x="1682" y="412"/>
                      <a:pt x="1682" y="412"/>
                    </a:cubicBezTo>
                    <a:cubicBezTo>
                      <a:pt x="1684" y="413"/>
                      <a:pt x="1684" y="413"/>
                      <a:pt x="1684" y="413"/>
                    </a:cubicBezTo>
                    <a:cubicBezTo>
                      <a:pt x="1685" y="414"/>
                      <a:pt x="1685" y="414"/>
                      <a:pt x="1685" y="414"/>
                    </a:cubicBezTo>
                    <a:close/>
                    <a:moveTo>
                      <a:pt x="1675" y="421"/>
                    </a:moveTo>
                    <a:cubicBezTo>
                      <a:pt x="1677" y="418"/>
                      <a:pt x="1677" y="418"/>
                      <a:pt x="1677" y="418"/>
                    </a:cubicBezTo>
                    <a:cubicBezTo>
                      <a:pt x="1678" y="418"/>
                      <a:pt x="1679" y="418"/>
                      <a:pt x="1681" y="417"/>
                    </a:cubicBezTo>
                    <a:cubicBezTo>
                      <a:pt x="1682" y="418"/>
                      <a:pt x="1682" y="418"/>
                      <a:pt x="1682" y="418"/>
                    </a:cubicBezTo>
                    <a:cubicBezTo>
                      <a:pt x="1684" y="418"/>
                      <a:pt x="1686" y="418"/>
                      <a:pt x="1687" y="418"/>
                    </a:cubicBezTo>
                    <a:cubicBezTo>
                      <a:pt x="1687" y="420"/>
                      <a:pt x="1687" y="420"/>
                      <a:pt x="1687" y="420"/>
                    </a:cubicBezTo>
                    <a:cubicBezTo>
                      <a:pt x="1685" y="421"/>
                      <a:pt x="1685" y="421"/>
                      <a:pt x="1685" y="421"/>
                    </a:cubicBezTo>
                    <a:cubicBezTo>
                      <a:pt x="1683" y="422"/>
                      <a:pt x="1683" y="422"/>
                      <a:pt x="1683" y="422"/>
                    </a:cubicBezTo>
                    <a:cubicBezTo>
                      <a:pt x="1682" y="422"/>
                      <a:pt x="1681" y="422"/>
                      <a:pt x="1679" y="422"/>
                    </a:cubicBezTo>
                    <a:cubicBezTo>
                      <a:pt x="1679" y="424"/>
                      <a:pt x="1679" y="424"/>
                      <a:pt x="1679" y="424"/>
                    </a:cubicBezTo>
                    <a:cubicBezTo>
                      <a:pt x="1677" y="426"/>
                      <a:pt x="1677" y="426"/>
                      <a:pt x="1677" y="426"/>
                    </a:cubicBezTo>
                    <a:cubicBezTo>
                      <a:pt x="1677" y="423"/>
                      <a:pt x="1677" y="423"/>
                      <a:pt x="1677" y="423"/>
                    </a:cubicBezTo>
                    <a:cubicBezTo>
                      <a:pt x="1676" y="422"/>
                      <a:pt x="1676" y="422"/>
                      <a:pt x="1676" y="422"/>
                    </a:cubicBezTo>
                    <a:cubicBezTo>
                      <a:pt x="1675" y="421"/>
                      <a:pt x="1675" y="421"/>
                      <a:pt x="1675" y="421"/>
                    </a:cubicBezTo>
                    <a:close/>
                    <a:moveTo>
                      <a:pt x="1659" y="394"/>
                    </a:moveTo>
                    <a:cubicBezTo>
                      <a:pt x="1660" y="396"/>
                      <a:pt x="1660" y="396"/>
                      <a:pt x="1660" y="396"/>
                    </a:cubicBezTo>
                    <a:cubicBezTo>
                      <a:pt x="1659" y="397"/>
                      <a:pt x="1659" y="398"/>
                      <a:pt x="1658" y="399"/>
                    </a:cubicBezTo>
                    <a:cubicBezTo>
                      <a:pt x="1657" y="398"/>
                      <a:pt x="1656" y="397"/>
                      <a:pt x="1655" y="396"/>
                    </a:cubicBezTo>
                    <a:cubicBezTo>
                      <a:pt x="1656" y="395"/>
                      <a:pt x="1658" y="394"/>
                      <a:pt x="1659" y="394"/>
                    </a:cubicBezTo>
                    <a:close/>
                    <a:moveTo>
                      <a:pt x="1645" y="428"/>
                    </a:moveTo>
                    <a:cubicBezTo>
                      <a:pt x="1647" y="428"/>
                      <a:pt x="1648" y="427"/>
                      <a:pt x="1650" y="426"/>
                    </a:cubicBezTo>
                    <a:cubicBezTo>
                      <a:pt x="1649" y="428"/>
                      <a:pt x="1649" y="430"/>
                      <a:pt x="1648" y="432"/>
                    </a:cubicBezTo>
                    <a:cubicBezTo>
                      <a:pt x="1647" y="435"/>
                      <a:pt x="1645" y="436"/>
                      <a:pt x="1643" y="437"/>
                    </a:cubicBezTo>
                    <a:cubicBezTo>
                      <a:pt x="1642" y="434"/>
                      <a:pt x="1642" y="432"/>
                      <a:pt x="1643" y="429"/>
                    </a:cubicBezTo>
                    <a:cubicBezTo>
                      <a:pt x="1645" y="428"/>
                      <a:pt x="1645" y="428"/>
                      <a:pt x="1645" y="428"/>
                    </a:cubicBezTo>
                    <a:close/>
                    <a:moveTo>
                      <a:pt x="1627" y="443"/>
                    </a:moveTo>
                    <a:cubicBezTo>
                      <a:pt x="1629" y="440"/>
                      <a:pt x="1631" y="435"/>
                      <a:pt x="1634" y="433"/>
                    </a:cubicBezTo>
                    <a:cubicBezTo>
                      <a:pt x="1632" y="437"/>
                      <a:pt x="1630" y="445"/>
                      <a:pt x="1626" y="448"/>
                    </a:cubicBezTo>
                    <a:cubicBezTo>
                      <a:pt x="1626" y="446"/>
                      <a:pt x="1626" y="444"/>
                      <a:pt x="1627" y="443"/>
                    </a:cubicBezTo>
                    <a:close/>
                    <a:moveTo>
                      <a:pt x="1615" y="461"/>
                    </a:moveTo>
                    <a:cubicBezTo>
                      <a:pt x="1615" y="462"/>
                      <a:pt x="1615" y="462"/>
                      <a:pt x="1615" y="462"/>
                    </a:cubicBezTo>
                    <a:cubicBezTo>
                      <a:pt x="1614" y="463"/>
                      <a:pt x="1613" y="463"/>
                      <a:pt x="1612" y="462"/>
                    </a:cubicBezTo>
                    <a:cubicBezTo>
                      <a:pt x="1611" y="461"/>
                      <a:pt x="1611" y="461"/>
                      <a:pt x="1611" y="461"/>
                    </a:cubicBezTo>
                    <a:cubicBezTo>
                      <a:pt x="1613" y="460"/>
                      <a:pt x="1613" y="460"/>
                      <a:pt x="1613" y="460"/>
                    </a:cubicBezTo>
                    <a:cubicBezTo>
                      <a:pt x="1615" y="461"/>
                      <a:pt x="1615" y="461"/>
                      <a:pt x="1615" y="461"/>
                    </a:cubicBezTo>
                    <a:close/>
                    <a:moveTo>
                      <a:pt x="1602" y="469"/>
                    </a:moveTo>
                    <a:cubicBezTo>
                      <a:pt x="1602" y="471"/>
                      <a:pt x="1602" y="471"/>
                      <a:pt x="1602" y="471"/>
                    </a:cubicBezTo>
                    <a:cubicBezTo>
                      <a:pt x="1602" y="471"/>
                      <a:pt x="1600" y="472"/>
                      <a:pt x="1599" y="472"/>
                    </a:cubicBezTo>
                    <a:cubicBezTo>
                      <a:pt x="1598" y="470"/>
                      <a:pt x="1598" y="470"/>
                      <a:pt x="1598" y="470"/>
                    </a:cubicBezTo>
                    <a:cubicBezTo>
                      <a:pt x="1600" y="469"/>
                      <a:pt x="1600" y="469"/>
                      <a:pt x="1600" y="469"/>
                    </a:cubicBezTo>
                    <a:cubicBezTo>
                      <a:pt x="1602" y="469"/>
                      <a:pt x="1602" y="469"/>
                      <a:pt x="1602" y="469"/>
                    </a:cubicBezTo>
                    <a:close/>
                    <a:moveTo>
                      <a:pt x="1587" y="467"/>
                    </a:moveTo>
                    <a:cubicBezTo>
                      <a:pt x="1586" y="466"/>
                      <a:pt x="1586" y="466"/>
                      <a:pt x="1586" y="466"/>
                    </a:cubicBezTo>
                    <a:cubicBezTo>
                      <a:pt x="1586" y="464"/>
                      <a:pt x="1586" y="464"/>
                      <a:pt x="1586" y="464"/>
                    </a:cubicBezTo>
                    <a:cubicBezTo>
                      <a:pt x="1588" y="463"/>
                      <a:pt x="1588" y="463"/>
                      <a:pt x="1588" y="463"/>
                    </a:cubicBezTo>
                    <a:cubicBezTo>
                      <a:pt x="1588" y="465"/>
                      <a:pt x="1588" y="465"/>
                      <a:pt x="1588" y="465"/>
                    </a:cubicBezTo>
                    <a:cubicBezTo>
                      <a:pt x="1587" y="467"/>
                      <a:pt x="1587" y="467"/>
                      <a:pt x="1587" y="467"/>
                    </a:cubicBezTo>
                    <a:close/>
                    <a:moveTo>
                      <a:pt x="1582" y="465"/>
                    </a:moveTo>
                    <a:cubicBezTo>
                      <a:pt x="1583" y="465"/>
                      <a:pt x="1585" y="465"/>
                      <a:pt x="1586" y="465"/>
                    </a:cubicBezTo>
                    <a:cubicBezTo>
                      <a:pt x="1585" y="467"/>
                      <a:pt x="1585" y="467"/>
                      <a:pt x="1585" y="467"/>
                    </a:cubicBezTo>
                    <a:cubicBezTo>
                      <a:pt x="1583" y="467"/>
                      <a:pt x="1583" y="467"/>
                      <a:pt x="1583" y="467"/>
                    </a:cubicBezTo>
                    <a:cubicBezTo>
                      <a:pt x="1582" y="467"/>
                      <a:pt x="1581" y="467"/>
                      <a:pt x="1580" y="466"/>
                    </a:cubicBezTo>
                    <a:cubicBezTo>
                      <a:pt x="1579" y="464"/>
                      <a:pt x="1579" y="464"/>
                      <a:pt x="1579" y="464"/>
                    </a:cubicBezTo>
                    <a:cubicBezTo>
                      <a:pt x="1581" y="464"/>
                      <a:pt x="1581" y="464"/>
                      <a:pt x="1581" y="464"/>
                    </a:cubicBezTo>
                    <a:cubicBezTo>
                      <a:pt x="1582" y="465"/>
                      <a:pt x="1582" y="465"/>
                      <a:pt x="1582" y="465"/>
                    </a:cubicBezTo>
                    <a:close/>
                    <a:moveTo>
                      <a:pt x="1580" y="453"/>
                    </a:moveTo>
                    <a:cubicBezTo>
                      <a:pt x="1582" y="453"/>
                      <a:pt x="1582" y="453"/>
                      <a:pt x="1582" y="453"/>
                    </a:cubicBezTo>
                    <a:cubicBezTo>
                      <a:pt x="1584" y="452"/>
                      <a:pt x="1584" y="452"/>
                      <a:pt x="1584" y="452"/>
                    </a:cubicBezTo>
                    <a:cubicBezTo>
                      <a:pt x="1585" y="454"/>
                      <a:pt x="1585" y="454"/>
                      <a:pt x="1585" y="454"/>
                    </a:cubicBezTo>
                    <a:cubicBezTo>
                      <a:pt x="1586" y="454"/>
                      <a:pt x="1586" y="454"/>
                      <a:pt x="1586" y="454"/>
                    </a:cubicBezTo>
                    <a:cubicBezTo>
                      <a:pt x="1588" y="452"/>
                      <a:pt x="1588" y="452"/>
                      <a:pt x="1588" y="452"/>
                    </a:cubicBezTo>
                    <a:cubicBezTo>
                      <a:pt x="1589" y="453"/>
                      <a:pt x="1589" y="453"/>
                      <a:pt x="1589" y="453"/>
                    </a:cubicBezTo>
                    <a:cubicBezTo>
                      <a:pt x="1589" y="451"/>
                      <a:pt x="1589" y="451"/>
                      <a:pt x="1589" y="451"/>
                    </a:cubicBezTo>
                    <a:cubicBezTo>
                      <a:pt x="1591" y="450"/>
                      <a:pt x="1591" y="450"/>
                      <a:pt x="1591" y="450"/>
                    </a:cubicBezTo>
                    <a:cubicBezTo>
                      <a:pt x="1593" y="451"/>
                      <a:pt x="1593" y="451"/>
                      <a:pt x="1593" y="451"/>
                    </a:cubicBezTo>
                    <a:cubicBezTo>
                      <a:pt x="1593" y="454"/>
                      <a:pt x="1593" y="454"/>
                      <a:pt x="1593" y="454"/>
                    </a:cubicBezTo>
                    <a:cubicBezTo>
                      <a:pt x="1592" y="455"/>
                      <a:pt x="1591" y="456"/>
                      <a:pt x="1590" y="457"/>
                    </a:cubicBezTo>
                    <a:cubicBezTo>
                      <a:pt x="1591" y="458"/>
                      <a:pt x="1591" y="458"/>
                      <a:pt x="1591" y="458"/>
                    </a:cubicBezTo>
                    <a:cubicBezTo>
                      <a:pt x="1590" y="460"/>
                      <a:pt x="1590" y="460"/>
                      <a:pt x="1590" y="460"/>
                    </a:cubicBezTo>
                    <a:cubicBezTo>
                      <a:pt x="1588" y="460"/>
                      <a:pt x="1588" y="460"/>
                      <a:pt x="1588" y="460"/>
                    </a:cubicBezTo>
                    <a:cubicBezTo>
                      <a:pt x="1588" y="463"/>
                      <a:pt x="1588" y="463"/>
                      <a:pt x="1588" y="463"/>
                    </a:cubicBezTo>
                    <a:cubicBezTo>
                      <a:pt x="1586" y="462"/>
                      <a:pt x="1586" y="462"/>
                      <a:pt x="1586" y="462"/>
                    </a:cubicBezTo>
                    <a:cubicBezTo>
                      <a:pt x="1587" y="460"/>
                      <a:pt x="1584" y="460"/>
                      <a:pt x="1582" y="460"/>
                    </a:cubicBezTo>
                    <a:cubicBezTo>
                      <a:pt x="1580" y="458"/>
                      <a:pt x="1580" y="458"/>
                      <a:pt x="1580" y="458"/>
                    </a:cubicBezTo>
                    <a:cubicBezTo>
                      <a:pt x="1580" y="456"/>
                      <a:pt x="1580" y="456"/>
                      <a:pt x="1580" y="456"/>
                    </a:cubicBezTo>
                    <a:cubicBezTo>
                      <a:pt x="1579" y="454"/>
                      <a:pt x="1579" y="454"/>
                      <a:pt x="1579" y="454"/>
                    </a:cubicBezTo>
                    <a:cubicBezTo>
                      <a:pt x="1580" y="453"/>
                      <a:pt x="1580" y="453"/>
                      <a:pt x="1580" y="453"/>
                    </a:cubicBezTo>
                    <a:close/>
                    <a:moveTo>
                      <a:pt x="1561" y="437"/>
                    </a:moveTo>
                    <a:cubicBezTo>
                      <a:pt x="1560" y="439"/>
                      <a:pt x="1560" y="439"/>
                      <a:pt x="1560" y="439"/>
                    </a:cubicBezTo>
                    <a:cubicBezTo>
                      <a:pt x="1558" y="439"/>
                      <a:pt x="1558" y="439"/>
                      <a:pt x="1558" y="439"/>
                    </a:cubicBezTo>
                    <a:cubicBezTo>
                      <a:pt x="1557" y="441"/>
                      <a:pt x="1557" y="441"/>
                      <a:pt x="1557" y="441"/>
                    </a:cubicBezTo>
                    <a:cubicBezTo>
                      <a:pt x="1556" y="442"/>
                      <a:pt x="1556" y="442"/>
                      <a:pt x="1556" y="442"/>
                    </a:cubicBezTo>
                    <a:cubicBezTo>
                      <a:pt x="1554" y="441"/>
                      <a:pt x="1554" y="441"/>
                      <a:pt x="1554" y="441"/>
                    </a:cubicBezTo>
                    <a:cubicBezTo>
                      <a:pt x="1555" y="439"/>
                      <a:pt x="1555" y="439"/>
                      <a:pt x="1555" y="439"/>
                    </a:cubicBezTo>
                    <a:cubicBezTo>
                      <a:pt x="1558" y="437"/>
                      <a:pt x="1558" y="437"/>
                      <a:pt x="1558" y="437"/>
                    </a:cubicBezTo>
                    <a:cubicBezTo>
                      <a:pt x="1561" y="437"/>
                      <a:pt x="1561" y="437"/>
                      <a:pt x="1561" y="437"/>
                    </a:cubicBezTo>
                    <a:close/>
                    <a:moveTo>
                      <a:pt x="1794" y="329"/>
                    </a:moveTo>
                    <a:cubicBezTo>
                      <a:pt x="1797" y="327"/>
                      <a:pt x="1797" y="327"/>
                      <a:pt x="1797" y="327"/>
                    </a:cubicBezTo>
                    <a:cubicBezTo>
                      <a:pt x="1799" y="329"/>
                      <a:pt x="1799" y="329"/>
                      <a:pt x="1799" y="329"/>
                    </a:cubicBezTo>
                    <a:cubicBezTo>
                      <a:pt x="1799" y="331"/>
                      <a:pt x="1799" y="331"/>
                      <a:pt x="1799" y="331"/>
                    </a:cubicBezTo>
                    <a:cubicBezTo>
                      <a:pt x="1798" y="331"/>
                      <a:pt x="1796" y="330"/>
                      <a:pt x="1794" y="329"/>
                    </a:cubicBezTo>
                    <a:close/>
                    <a:moveTo>
                      <a:pt x="2480" y="185"/>
                    </a:moveTo>
                    <a:cubicBezTo>
                      <a:pt x="2478" y="186"/>
                      <a:pt x="2478" y="186"/>
                      <a:pt x="2478" y="186"/>
                    </a:cubicBezTo>
                    <a:cubicBezTo>
                      <a:pt x="2478" y="187"/>
                      <a:pt x="2478" y="187"/>
                      <a:pt x="2478" y="187"/>
                    </a:cubicBezTo>
                    <a:cubicBezTo>
                      <a:pt x="2476" y="187"/>
                      <a:pt x="2474" y="187"/>
                      <a:pt x="2472" y="188"/>
                    </a:cubicBezTo>
                    <a:cubicBezTo>
                      <a:pt x="2470" y="186"/>
                      <a:pt x="2470" y="186"/>
                      <a:pt x="2470" y="186"/>
                    </a:cubicBezTo>
                    <a:cubicBezTo>
                      <a:pt x="2468" y="186"/>
                      <a:pt x="2468" y="186"/>
                      <a:pt x="2468" y="186"/>
                    </a:cubicBezTo>
                    <a:cubicBezTo>
                      <a:pt x="2465" y="184"/>
                      <a:pt x="2465" y="184"/>
                      <a:pt x="2465" y="184"/>
                    </a:cubicBezTo>
                    <a:cubicBezTo>
                      <a:pt x="2466" y="183"/>
                      <a:pt x="2466" y="183"/>
                      <a:pt x="2466" y="183"/>
                    </a:cubicBezTo>
                    <a:cubicBezTo>
                      <a:pt x="2469" y="183"/>
                      <a:pt x="2469" y="183"/>
                      <a:pt x="2469" y="183"/>
                    </a:cubicBezTo>
                    <a:cubicBezTo>
                      <a:pt x="2470" y="181"/>
                      <a:pt x="2470" y="181"/>
                      <a:pt x="2470" y="181"/>
                    </a:cubicBezTo>
                    <a:cubicBezTo>
                      <a:pt x="2472" y="181"/>
                      <a:pt x="2472" y="181"/>
                      <a:pt x="2472" y="181"/>
                    </a:cubicBezTo>
                    <a:cubicBezTo>
                      <a:pt x="2475" y="181"/>
                      <a:pt x="2478" y="181"/>
                      <a:pt x="2481" y="181"/>
                    </a:cubicBezTo>
                    <a:cubicBezTo>
                      <a:pt x="2483" y="182"/>
                      <a:pt x="2483" y="182"/>
                      <a:pt x="2483" y="182"/>
                    </a:cubicBezTo>
                    <a:cubicBezTo>
                      <a:pt x="2482" y="183"/>
                      <a:pt x="2481" y="184"/>
                      <a:pt x="2480" y="185"/>
                    </a:cubicBezTo>
                    <a:close/>
                    <a:moveTo>
                      <a:pt x="3156" y="316"/>
                    </a:moveTo>
                    <a:cubicBezTo>
                      <a:pt x="3155" y="318"/>
                      <a:pt x="3154" y="320"/>
                      <a:pt x="3152" y="322"/>
                    </a:cubicBezTo>
                    <a:cubicBezTo>
                      <a:pt x="3149" y="322"/>
                      <a:pt x="3149" y="322"/>
                      <a:pt x="3149" y="322"/>
                    </a:cubicBezTo>
                    <a:cubicBezTo>
                      <a:pt x="3146" y="319"/>
                      <a:pt x="3146" y="319"/>
                      <a:pt x="3146" y="319"/>
                    </a:cubicBezTo>
                    <a:cubicBezTo>
                      <a:pt x="3146" y="321"/>
                      <a:pt x="3146" y="321"/>
                      <a:pt x="3146" y="321"/>
                    </a:cubicBezTo>
                    <a:cubicBezTo>
                      <a:pt x="3148" y="323"/>
                      <a:pt x="3148" y="323"/>
                      <a:pt x="3148" y="323"/>
                    </a:cubicBezTo>
                    <a:cubicBezTo>
                      <a:pt x="3145" y="323"/>
                      <a:pt x="3142" y="323"/>
                      <a:pt x="3139" y="323"/>
                    </a:cubicBezTo>
                    <a:cubicBezTo>
                      <a:pt x="3137" y="321"/>
                      <a:pt x="3137" y="321"/>
                      <a:pt x="3137" y="321"/>
                    </a:cubicBezTo>
                    <a:cubicBezTo>
                      <a:pt x="3133" y="320"/>
                      <a:pt x="3133" y="320"/>
                      <a:pt x="3133" y="320"/>
                    </a:cubicBezTo>
                    <a:cubicBezTo>
                      <a:pt x="3135" y="322"/>
                      <a:pt x="3136" y="324"/>
                      <a:pt x="3139" y="325"/>
                    </a:cubicBezTo>
                    <a:cubicBezTo>
                      <a:pt x="3138" y="326"/>
                      <a:pt x="3138" y="326"/>
                      <a:pt x="3138" y="326"/>
                    </a:cubicBezTo>
                    <a:cubicBezTo>
                      <a:pt x="3136" y="327"/>
                      <a:pt x="3136" y="327"/>
                      <a:pt x="3136" y="327"/>
                    </a:cubicBezTo>
                    <a:cubicBezTo>
                      <a:pt x="3137" y="329"/>
                      <a:pt x="3137" y="329"/>
                      <a:pt x="3137" y="329"/>
                    </a:cubicBezTo>
                    <a:cubicBezTo>
                      <a:pt x="3139" y="329"/>
                      <a:pt x="3139" y="329"/>
                      <a:pt x="3139" y="329"/>
                    </a:cubicBezTo>
                    <a:cubicBezTo>
                      <a:pt x="3138" y="331"/>
                      <a:pt x="3136" y="332"/>
                      <a:pt x="3133" y="332"/>
                    </a:cubicBezTo>
                    <a:cubicBezTo>
                      <a:pt x="3133" y="334"/>
                      <a:pt x="3133" y="334"/>
                      <a:pt x="3133" y="334"/>
                    </a:cubicBezTo>
                    <a:cubicBezTo>
                      <a:pt x="3133" y="336"/>
                      <a:pt x="3133" y="336"/>
                      <a:pt x="3133" y="336"/>
                    </a:cubicBezTo>
                    <a:cubicBezTo>
                      <a:pt x="3136" y="337"/>
                      <a:pt x="3136" y="337"/>
                      <a:pt x="3136" y="337"/>
                    </a:cubicBezTo>
                    <a:cubicBezTo>
                      <a:pt x="3138" y="339"/>
                      <a:pt x="3138" y="339"/>
                      <a:pt x="3138" y="339"/>
                    </a:cubicBezTo>
                    <a:cubicBezTo>
                      <a:pt x="3134" y="339"/>
                      <a:pt x="3134" y="339"/>
                      <a:pt x="3134" y="339"/>
                    </a:cubicBezTo>
                    <a:cubicBezTo>
                      <a:pt x="3132" y="339"/>
                      <a:pt x="3132" y="339"/>
                      <a:pt x="3132" y="339"/>
                    </a:cubicBezTo>
                    <a:cubicBezTo>
                      <a:pt x="3132" y="341"/>
                      <a:pt x="3132" y="341"/>
                      <a:pt x="3132" y="341"/>
                    </a:cubicBezTo>
                    <a:cubicBezTo>
                      <a:pt x="3131" y="342"/>
                      <a:pt x="3131" y="342"/>
                      <a:pt x="3131" y="342"/>
                    </a:cubicBezTo>
                    <a:cubicBezTo>
                      <a:pt x="3129" y="340"/>
                      <a:pt x="3129" y="340"/>
                      <a:pt x="3129" y="340"/>
                    </a:cubicBezTo>
                    <a:cubicBezTo>
                      <a:pt x="3129" y="337"/>
                      <a:pt x="3129" y="337"/>
                      <a:pt x="3129" y="337"/>
                    </a:cubicBezTo>
                    <a:cubicBezTo>
                      <a:pt x="3127" y="339"/>
                      <a:pt x="3127" y="339"/>
                      <a:pt x="3127" y="339"/>
                    </a:cubicBezTo>
                    <a:cubicBezTo>
                      <a:pt x="3125" y="340"/>
                      <a:pt x="3125" y="340"/>
                      <a:pt x="3125" y="340"/>
                    </a:cubicBezTo>
                    <a:cubicBezTo>
                      <a:pt x="3123" y="338"/>
                      <a:pt x="3122" y="337"/>
                      <a:pt x="3121" y="336"/>
                    </a:cubicBezTo>
                    <a:cubicBezTo>
                      <a:pt x="3118" y="335"/>
                      <a:pt x="3115" y="334"/>
                      <a:pt x="3113" y="334"/>
                    </a:cubicBezTo>
                    <a:cubicBezTo>
                      <a:pt x="3110" y="333"/>
                      <a:pt x="3108" y="332"/>
                      <a:pt x="3106" y="330"/>
                    </a:cubicBezTo>
                    <a:cubicBezTo>
                      <a:pt x="3106" y="328"/>
                      <a:pt x="3106" y="328"/>
                      <a:pt x="3106" y="328"/>
                    </a:cubicBezTo>
                    <a:cubicBezTo>
                      <a:pt x="3106" y="327"/>
                      <a:pt x="3106" y="325"/>
                      <a:pt x="3105" y="324"/>
                    </a:cubicBezTo>
                    <a:cubicBezTo>
                      <a:pt x="3102" y="323"/>
                      <a:pt x="3099" y="323"/>
                      <a:pt x="3096" y="322"/>
                    </a:cubicBezTo>
                    <a:cubicBezTo>
                      <a:pt x="3094" y="322"/>
                      <a:pt x="3094" y="322"/>
                      <a:pt x="3094" y="322"/>
                    </a:cubicBezTo>
                    <a:cubicBezTo>
                      <a:pt x="3092" y="323"/>
                      <a:pt x="3092" y="323"/>
                      <a:pt x="3092" y="323"/>
                    </a:cubicBezTo>
                    <a:cubicBezTo>
                      <a:pt x="3089" y="323"/>
                      <a:pt x="3086" y="324"/>
                      <a:pt x="3083" y="323"/>
                    </a:cubicBezTo>
                    <a:cubicBezTo>
                      <a:pt x="3083" y="322"/>
                      <a:pt x="3083" y="321"/>
                      <a:pt x="3083" y="319"/>
                    </a:cubicBezTo>
                    <a:cubicBezTo>
                      <a:pt x="3081" y="318"/>
                      <a:pt x="3081" y="318"/>
                      <a:pt x="3081" y="318"/>
                    </a:cubicBezTo>
                    <a:cubicBezTo>
                      <a:pt x="3080" y="317"/>
                      <a:pt x="3080" y="317"/>
                      <a:pt x="3080" y="317"/>
                    </a:cubicBezTo>
                    <a:cubicBezTo>
                      <a:pt x="3081" y="315"/>
                      <a:pt x="3081" y="314"/>
                      <a:pt x="3082" y="313"/>
                    </a:cubicBezTo>
                    <a:cubicBezTo>
                      <a:pt x="3081" y="312"/>
                      <a:pt x="3081" y="312"/>
                      <a:pt x="3081" y="312"/>
                    </a:cubicBezTo>
                    <a:cubicBezTo>
                      <a:pt x="3080" y="314"/>
                      <a:pt x="3080" y="314"/>
                      <a:pt x="3080" y="314"/>
                    </a:cubicBezTo>
                    <a:cubicBezTo>
                      <a:pt x="3078" y="313"/>
                      <a:pt x="3078" y="313"/>
                      <a:pt x="3078" y="313"/>
                    </a:cubicBezTo>
                    <a:cubicBezTo>
                      <a:pt x="3078" y="311"/>
                      <a:pt x="3078" y="311"/>
                      <a:pt x="3078" y="311"/>
                    </a:cubicBezTo>
                    <a:cubicBezTo>
                      <a:pt x="3076" y="312"/>
                      <a:pt x="3076" y="312"/>
                      <a:pt x="3076" y="312"/>
                    </a:cubicBezTo>
                    <a:cubicBezTo>
                      <a:pt x="3075" y="314"/>
                      <a:pt x="3075" y="314"/>
                      <a:pt x="3075" y="314"/>
                    </a:cubicBezTo>
                    <a:cubicBezTo>
                      <a:pt x="3073" y="314"/>
                      <a:pt x="3073" y="314"/>
                      <a:pt x="3073" y="314"/>
                    </a:cubicBezTo>
                    <a:cubicBezTo>
                      <a:pt x="3072" y="317"/>
                      <a:pt x="3072" y="317"/>
                      <a:pt x="3072" y="317"/>
                    </a:cubicBezTo>
                    <a:cubicBezTo>
                      <a:pt x="3072" y="319"/>
                      <a:pt x="3072" y="319"/>
                      <a:pt x="3072" y="319"/>
                    </a:cubicBezTo>
                    <a:cubicBezTo>
                      <a:pt x="3074" y="320"/>
                      <a:pt x="3075" y="321"/>
                      <a:pt x="3076" y="322"/>
                    </a:cubicBezTo>
                    <a:cubicBezTo>
                      <a:pt x="3075" y="324"/>
                      <a:pt x="3075" y="324"/>
                      <a:pt x="3075" y="324"/>
                    </a:cubicBezTo>
                    <a:cubicBezTo>
                      <a:pt x="3073" y="324"/>
                      <a:pt x="3073" y="324"/>
                      <a:pt x="3073" y="324"/>
                    </a:cubicBezTo>
                    <a:cubicBezTo>
                      <a:pt x="3073" y="325"/>
                      <a:pt x="3074" y="327"/>
                      <a:pt x="3074" y="328"/>
                    </a:cubicBezTo>
                    <a:cubicBezTo>
                      <a:pt x="3072" y="329"/>
                      <a:pt x="3071" y="329"/>
                      <a:pt x="3069" y="330"/>
                    </a:cubicBezTo>
                    <a:cubicBezTo>
                      <a:pt x="3068" y="331"/>
                      <a:pt x="3066" y="332"/>
                      <a:pt x="3065" y="333"/>
                    </a:cubicBezTo>
                    <a:cubicBezTo>
                      <a:pt x="3062" y="333"/>
                      <a:pt x="3062" y="333"/>
                      <a:pt x="3062" y="333"/>
                    </a:cubicBezTo>
                    <a:cubicBezTo>
                      <a:pt x="3057" y="336"/>
                      <a:pt x="3054" y="336"/>
                      <a:pt x="3049" y="334"/>
                    </a:cubicBezTo>
                    <a:cubicBezTo>
                      <a:pt x="3048" y="333"/>
                      <a:pt x="3047" y="332"/>
                      <a:pt x="3046" y="331"/>
                    </a:cubicBezTo>
                    <a:cubicBezTo>
                      <a:pt x="3043" y="330"/>
                      <a:pt x="3041" y="329"/>
                      <a:pt x="3039" y="329"/>
                    </a:cubicBezTo>
                    <a:cubicBezTo>
                      <a:pt x="3039" y="330"/>
                      <a:pt x="3039" y="330"/>
                      <a:pt x="3039" y="330"/>
                    </a:cubicBezTo>
                    <a:cubicBezTo>
                      <a:pt x="3041" y="331"/>
                      <a:pt x="3042" y="331"/>
                      <a:pt x="3043" y="331"/>
                    </a:cubicBezTo>
                    <a:cubicBezTo>
                      <a:pt x="3044" y="333"/>
                      <a:pt x="3044" y="333"/>
                      <a:pt x="3044" y="333"/>
                    </a:cubicBezTo>
                    <a:cubicBezTo>
                      <a:pt x="3042" y="333"/>
                      <a:pt x="3040" y="332"/>
                      <a:pt x="3038" y="333"/>
                    </a:cubicBezTo>
                    <a:cubicBezTo>
                      <a:pt x="3037" y="335"/>
                      <a:pt x="3037" y="335"/>
                      <a:pt x="3037" y="335"/>
                    </a:cubicBezTo>
                    <a:cubicBezTo>
                      <a:pt x="3038" y="335"/>
                      <a:pt x="3039" y="336"/>
                      <a:pt x="3040" y="336"/>
                    </a:cubicBezTo>
                    <a:cubicBezTo>
                      <a:pt x="3043" y="336"/>
                      <a:pt x="3043" y="336"/>
                      <a:pt x="3043" y="336"/>
                    </a:cubicBezTo>
                    <a:cubicBezTo>
                      <a:pt x="3044" y="334"/>
                      <a:pt x="3044" y="334"/>
                      <a:pt x="3044" y="334"/>
                    </a:cubicBezTo>
                    <a:cubicBezTo>
                      <a:pt x="3047" y="335"/>
                      <a:pt x="3047" y="335"/>
                      <a:pt x="3047" y="335"/>
                    </a:cubicBezTo>
                    <a:cubicBezTo>
                      <a:pt x="3047" y="337"/>
                      <a:pt x="3047" y="338"/>
                      <a:pt x="3048" y="340"/>
                    </a:cubicBezTo>
                    <a:cubicBezTo>
                      <a:pt x="3050" y="341"/>
                      <a:pt x="3050" y="341"/>
                      <a:pt x="3050" y="341"/>
                    </a:cubicBezTo>
                    <a:cubicBezTo>
                      <a:pt x="3052" y="341"/>
                      <a:pt x="3053" y="341"/>
                      <a:pt x="3055" y="340"/>
                    </a:cubicBezTo>
                    <a:cubicBezTo>
                      <a:pt x="3056" y="343"/>
                      <a:pt x="3058" y="346"/>
                      <a:pt x="3059" y="349"/>
                    </a:cubicBezTo>
                    <a:cubicBezTo>
                      <a:pt x="3057" y="351"/>
                      <a:pt x="3057" y="351"/>
                      <a:pt x="3057" y="351"/>
                    </a:cubicBezTo>
                    <a:cubicBezTo>
                      <a:pt x="3059" y="352"/>
                      <a:pt x="3059" y="352"/>
                      <a:pt x="3059" y="352"/>
                    </a:cubicBezTo>
                    <a:cubicBezTo>
                      <a:pt x="3059" y="354"/>
                      <a:pt x="3059" y="354"/>
                      <a:pt x="3059" y="354"/>
                    </a:cubicBezTo>
                    <a:cubicBezTo>
                      <a:pt x="3060" y="354"/>
                      <a:pt x="3060" y="354"/>
                      <a:pt x="3060" y="354"/>
                    </a:cubicBezTo>
                    <a:cubicBezTo>
                      <a:pt x="3062" y="356"/>
                      <a:pt x="3062" y="356"/>
                      <a:pt x="3062" y="356"/>
                    </a:cubicBezTo>
                    <a:cubicBezTo>
                      <a:pt x="3064" y="356"/>
                      <a:pt x="3064" y="356"/>
                      <a:pt x="3064" y="356"/>
                    </a:cubicBezTo>
                    <a:cubicBezTo>
                      <a:pt x="3064" y="357"/>
                      <a:pt x="3064" y="358"/>
                      <a:pt x="3064" y="360"/>
                    </a:cubicBezTo>
                    <a:cubicBezTo>
                      <a:pt x="3065" y="362"/>
                      <a:pt x="3065" y="362"/>
                      <a:pt x="3065" y="362"/>
                    </a:cubicBezTo>
                    <a:cubicBezTo>
                      <a:pt x="3065" y="364"/>
                      <a:pt x="3065" y="364"/>
                      <a:pt x="3065" y="364"/>
                    </a:cubicBezTo>
                    <a:cubicBezTo>
                      <a:pt x="3064" y="366"/>
                      <a:pt x="3062" y="367"/>
                      <a:pt x="3061" y="368"/>
                    </a:cubicBezTo>
                    <a:cubicBezTo>
                      <a:pt x="3059" y="367"/>
                      <a:pt x="3058" y="367"/>
                      <a:pt x="3056" y="366"/>
                    </a:cubicBezTo>
                    <a:cubicBezTo>
                      <a:pt x="3053" y="365"/>
                      <a:pt x="3050" y="366"/>
                      <a:pt x="3048" y="365"/>
                    </a:cubicBezTo>
                    <a:cubicBezTo>
                      <a:pt x="3046" y="363"/>
                      <a:pt x="3046" y="363"/>
                      <a:pt x="3046" y="363"/>
                    </a:cubicBezTo>
                    <a:cubicBezTo>
                      <a:pt x="3046" y="361"/>
                      <a:pt x="3046" y="361"/>
                      <a:pt x="3046" y="361"/>
                    </a:cubicBezTo>
                    <a:cubicBezTo>
                      <a:pt x="3043" y="360"/>
                      <a:pt x="3043" y="360"/>
                      <a:pt x="3043" y="360"/>
                    </a:cubicBezTo>
                    <a:cubicBezTo>
                      <a:pt x="3043" y="362"/>
                      <a:pt x="3043" y="362"/>
                      <a:pt x="3043" y="362"/>
                    </a:cubicBezTo>
                    <a:cubicBezTo>
                      <a:pt x="3044" y="364"/>
                      <a:pt x="3044" y="364"/>
                      <a:pt x="3044" y="364"/>
                    </a:cubicBezTo>
                    <a:cubicBezTo>
                      <a:pt x="3043" y="365"/>
                      <a:pt x="3043" y="365"/>
                      <a:pt x="3043" y="365"/>
                    </a:cubicBezTo>
                    <a:cubicBezTo>
                      <a:pt x="3040" y="365"/>
                      <a:pt x="3040" y="365"/>
                      <a:pt x="3040" y="365"/>
                    </a:cubicBezTo>
                    <a:cubicBezTo>
                      <a:pt x="3038" y="367"/>
                      <a:pt x="3038" y="367"/>
                      <a:pt x="3038" y="367"/>
                    </a:cubicBezTo>
                    <a:cubicBezTo>
                      <a:pt x="3038" y="369"/>
                      <a:pt x="3035" y="368"/>
                      <a:pt x="3034" y="368"/>
                    </a:cubicBezTo>
                    <a:cubicBezTo>
                      <a:pt x="3031" y="370"/>
                      <a:pt x="3028" y="372"/>
                      <a:pt x="3025" y="373"/>
                    </a:cubicBezTo>
                    <a:cubicBezTo>
                      <a:pt x="3023" y="373"/>
                      <a:pt x="3023" y="373"/>
                      <a:pt x="3023" y="373"/>
                    </a:cubicBezTo>
                    <a:cubicBezTo>
                      <a:pt x="3022" y="375"/>
                      <a:pt x="3022" y="375"/>
                      <a:pt x="3022" y="375"/>
                    </a:cubicBezTo>
                    <a:cubicBezTo>
                      <a:pt x="3020" y="375"/>
                      <a:pt x="3019" y="375"/>
                      <a:pt x="3017" y="375"/>
                    </a:cubicBezTo>
                    <a:cubicBezTo>
                      <a:pt x="3015" y="377"/>
                      <a:pt x="3015" y="377"/>
                      <a:pt x="3015" y="377"/>
                    </a:cubicBezTo>
                    <a:cubicBezTo>
                      <a:pt x="3013" y="377"/>
                      <a:pt x="3013" y="377"/>
                      <a:pt x="3013" y="377"/>
                    </a:cubicBezTo>
                    <a:cubicBezTo>
                      <a:pt x="3012" y="378"/>
                      <a:pt x="3010" y="379"/>
                      <a:pt x="3009" y="380"/>
                    </a:cubicBezTo>
                    <a:cubicBezTo>
                      <a:pt x="3006" y="381"/>
                      <a:pt x="3006" y="381"/>
                      <a:pt x="3006" y="381"/>
                    </a:cubicBezTo>
                    <a:cubicBezTo>
                      <a:pt x="3005" y="383"/>
                      <a:pt x="3005" y="383"/>
                      <a:pt x="3005" y="383"/>
                    </a:cubicBezTo>
                    <a:cubicBezTo>
                      <a:pt x="3003" y="384"/>
                      <a:pt x="3003" y="384"/>
                      <a:pt x="3003" y="384"/>
                    </a:cubicBezTo>
                    <a:cubicBezTo>
                      <a:pt x="3003" y="386"/>
                      <a:pt x="3003" y="386"/>
                      <a:pt x="3003" y="386"/>
                    </a:cubicBezTo>
                    <a:cubicBezTo>
                      <a:pt x="3001" y="386"/>
                      <a:pt x="3001" y="386"/>
                      <a:pt x="3001" y="386"/>
                    </a:cubicBezTo>
                    <a:cubicBezTo>
                      <a:pt x="3000" y="388"/>
                      <a:pt x="3000" y="388"/>
                      <a:pt x="3000" y="388"/>
                    </a:cubicBezTo>
                    <a:cubicBezTo>
                      <a:pt x="2998" y="389"/>
                      <a:pt x="2994" y="391"/>
                      <a:pt x="2992" y="391"/>
                    </a:cubicBezTo>
                    <a:cubicBezTo>
                      <a:pt x="2989" y="392"/>
                      <a:pt x="2988" y="393"/>
                      <a:pt x="2986" y="396"/>
                    </a:cubicBezTo>
                    <a:cubicBezTo>
                      <a:pt x="2985" y="400"/>
                      <a:pt x="2985" y="400"/>
                      <a:pt x="2985" y="400"/>
                    </a:cubicBezTo>
                    <a:cubicBezTo>
                      <a:pt x="2983" y="400"/>
                      <a:pt x="2983" y="400"/>
                      <a:pt x="2983" y="400"/>
                    </a:cubicBezTo>
                    <a:cubicBezTo>
                      <a:pt x="2980" y="396"/>
                      <a:pt x="2978" y="393"/>
                      <a:pt x="2974" y="391"/>
                    </a:cubicBezTo>
                    <a:cubicBezTo>
                      <a:pt x="2972" y="391"/>
                      <a:pt x="2969" y="391"/>
                      <a:pt x="2966" y="391"/>
                    </a:cubicBezTo>
                    <a:cubicBezTo>
                      <a:pt x="2962" y="391"/>
                      <a:pt x="2959" y="394"/>
                      <a:pt x="2955" y="394"/>
                    </a:cubicBezTo>
                    <a:cubicBezTo>
                      <a:pt x="2953" y="396"/>
                      <a:pt x="2951" y="399"/>
                      <a:pt x="2949" y="402"/>
                    </a:cubicBezTo>
                    <a:cubicBezTo>
                      <a:pt x="2947" y="401"/>
                      <a:pt x="2947" y="401"/>
                      <a:pt x="2947" y="401"/>
                    </a:cubicBezTo>
                    <a:cubicBezTo>
                      <a:pt x="2948" y="398"/>
                      <a:pt x="2949" y="396"/>
                      <a:pt x="2948" y="393"/>
                    </a:cubicBezTo>
                    <a:cubicBezTo>
                      <a:pt x="2945" y="395"/>
                      <a:pt x="2943" y="396"/>
                      <a:pt x="2940" y="397"/>
                    </a:cubicBezTo>
                    <a:cubicBezTo>
                      <a:pt x="2939" y="399"/>
                      <a:pt x="2938" y="401"/>
                      <a:pt x="2936" y="402"/>
                    </a:cubicBezTo>
                    <a:cubicBezTo>
                      <a:pt x="2933" y="399"/>
                      <a:pt x="2933" y="399"/>
                      <a:pt x="2933" y="399"/>
                    </a:cubicBezTo>
                    <a:cubicBezTo>
                      <a:pt x="2930" y="400"/>
                      <a:pt x="2930" y="400"/>
                      <a:pt x="2930" y="400"/>
                    </a:cubicBezTo>
                    <a:cubicBezTo>
                      <a:pt x="2929" y="400"/>
                      <a:pt x="2927" y="399"/>
                      <a:pt x="2926" y="399"/>
                    </a:cubicBezTo>
                    <a:cubicBezTo>
                      <a:pt x="2925" y="400"/>
                      <a:pt x="2924" y="401"/>
                      <a:pt x="2923" y="402"/>
                    </a:cubicBezTo>
                    <a:cubicBezTo>
                      <a:pt x="2923" y="405"/>
                      <a:pt x="2923" y="405"/>
                      <a:pt x="2923" y="405"/>
                    </a:cubicBezTo>
                    <a:cubicBezTo>
                      <a:pt x="2927" y="406"/>
                      <a:pt x="2922" y="407"/>
                      <a:pt x="2922" y="408"/>
                    </a:cubicBezTo>
                    <a:cubicBezTo>
                      <a:pt x="2921" y="410"/>
                      <a:pt x="2920" y="411"/>
                      <a:pt x="2919" y="412"/>
                    </a:cubicBezTo>
                    <a:cubicBezTo>
                      <a:pt x="2916" y="415"/>
                      <a:pt x="2914" y="418"/>
                      <a:pt x="2911" y="421"/>
                    </a:cubicBezTo>
                    <a:cubicBezTo>
                      <a:pt x="2911" y="424"/>
                      <a:pt x="2911" y="424"/>
                      <a:pt x="2911" y="424"/>
                    </a:cubicBezTo>
                    <a:cubicBezTo>
                      <a:pt x="2912" y="427"/>
                      <a:pt x="2912" y="427"/>
                      <a:pt x="2912" y="427"/>
                    </a:cubicBezTo>
                    <a:cubicBezTo>
                      <a:pt x="2914" y="428"/>
                      <a:pt x="2914" y="428"/>
                      <a:pt x="2914" y="428"/>
                    </a:cubicBezTo>
                    <a:cubicBezTo>
                      <a:pt x="2916" y="426"/>
                      <a:pt x="2916" y="426"/>
                      <a:pt x="2916" y="426"/>
                    </a:cubicBezTo>
                    <a:cubicBezTo>
                      <a:pt x="2917" y="426"/>
                      <a:pt x="2919" y="427"/>
                      <a:pt x="2920" y="428"/>
                    </a:cubicBezTo>
                    <a:cubicBezTo>
                      <a:pt x="2922" y="430"/>
                      <a:pt x="2922" y="430"/>
                      <a:pt x="2922" y="430"/>
                    </a:cubicBezTo>
                    <a:cubicBezTo>
                      <a:pt x="2921" y="431"/>
                      <a:pt x="2920" y="432"/>
                      <a:pt x="2918" y="434"/>
                    </a:cubicBezTo>
                    <a:cubicBezTo>
                      <a:pt x="2918" y="436"/>
                      <a:pt x="2918" y="437"/>
                      <a:pt x="2918" y="439"/>
                    </a:cubicBezTo>
                    <a:cubicBezTo>
                      <a:pt x="2918" y="441"/>
                      <a:pt x="2918" y="441"/>
                      <a:pt x="2921" y="441"/>
                    </a:cubicBezTo>
                    <a:cubicBezTo>
                      <a:pt x="2922" y="443"/>
                      <a:pt x="2922" y="443"/>
                      <a:pt x="2922" y="443"/>
                    </a:cubicBezTo>
                    <a:cubicBezTo>
                      <a:pt x="2922" y="444"/>
                      <a:pt x="2923" y="446"/>
                      <a:pt x="2923" y="447"/>
                    </a:cubicBezTo>
                    <a:cubicBezTo>
                      <a:pt x="2921" y="449"/>
                      <a:pt x="2921" y="449"/>
                      <a:pt x="2921" y="449"/>
                    </a:cubicBezTo>
                    <a:cubicBezTo>
                      <a:pt x="2919" y="450"/>
                      <a:pt x="2919" y="450"/>
                      <a:pt x="2919" y="450"/>
                    </a:cubicBezTo>
                    <a:cubicBezTo>
                      <a:pt x="2917" y="447"/>
                      <a:pt x="2917" y="447"/>
                      <a:pt x="2917" y="447"/>
                    </a:cubicBezTo>
                    <a:cubicBezTo>
                      <a:pt x="2919" y="445"/>
                      <a:pt x="2919" y="445"/>
                      <a:pt x="2919" y="445"/>
                    </a:cubicBezTo>
                    <a:cubicBezTo>
                      <a:pt x="2916" y="444"/>
                      <a:pt x="2916" y="444"/>
                      <a:pt x="2916" y="444"/>
                    </a:cubicBezTo>
                    <a:cubicBezTo>
                      <a:pt x="2914" y="446"/>
                      <a:pt x="2914" y="446"/>
                      <a:pt x="2914" y="446"/>
                    </a:cubicBezTo>
                    <a:cubicBezTo>
                      <a:pt x="2914" y="448"/>
                      <a:pt x="2914" y="448"/>
                      <a:pt x="2914" y="448"/>
                    </a:cubicBezTo>
                    <a:cubicBezTo>
                      <a:pt x="2913" y="448"/>
                      <a:pt x="2912" y="450"/>
                      <a:pt x="2911" y="451"/>
                    </a:cubicBezTo>
                    <a:cubicBezTo>
                      <a:pt x="2910" y="453"/>
                      <a:pt x="2909" y="455"/>
                      <a:pt x="2908" y="457"/>
                    </a:cubicBezTo>
                    <a:cubicBezTo>
                      <a:pt x="2909" y="460"/>
                      <a:pt x="2909" y="460"/>
                      <a:pt x="2909" y="460"/>
                    </a:cubicBezTo>
                    <a:cubicBezTo>
                      <a:pt x="2910" y="461"/>
                      <a:pt x="2911" y="463"/>
                      <a:pt x="2912" y="464"/>
                    </a:cubicBezTo>
                    <a:cubicBezTo>
                      <a:pt x="2911" y="466"/>
                      <a:pt x="2911" y="466"/>
                      <a:pt x="2911" y="466"/>
                    </a:cubicBezTo>
                    <a:cubicBezTo>
                      <a:pt x="2910" y="467"/>
                      <a:pt x="2908" y="468"/>
                      <a:pt x="2907" y="469"/>
                    </a:cubicBezTo>
                    <a:cubicBezTo>
                      <a:pt x="2905" y="469"/>
                      <a:pt x="2903" y="468"/>
                      <a:pt x="2901" y="468"/>
                    </a:cubicBezTo>
                    <a:cubicBezTo>
                      <a:pt x="2896" y="471"/>
                      <a:pt x="2894" y="473"/>
                      <a:pt x="2892" y="477"/>
                    </a:cubicBezTo>
                    <a:cubicBezTo>
                      <a:pt x="2893" y="481"/>
                      <a:pt x="2893" y="481"/>
                      <a:pt x="2893" y="481"/>
                    </a:cubicBezTo>
                    <a:cubicBezTo>
                      <a:pt x="2893" y="482"/>
                      <a:pt x="2893" y="482"/>
                      <a:pt x="2893" y="482"/>
                    </a:cubicBezTo>
                    <a:cubicBezTo>
                      <a:pt x="2894" y="485"/>
                      <a:pt x="2894" y="485"/>
                      <a:pt x="2894" y="485"/>
                    </a:cubicBezTo>
                    <a:cubicBezTo>
                      <a:pt x="2892" y="485"/>
                      <a:pt x="2890" y="484"/>
                      <a:pt x="2888" y="484"/>
                    </a:cubicBezTo>
                    <a:cubicBezTo>
                      <a:pt x="2884" y="486"/>
                      <a:pt x="2884" y="486"/>
                      <a:pt x="2884" y="486"/>
                    </a:cubicBezTo>
                    <a:cubicBezTo>
                      <a:pt x="2883" y="488"/>
                      <a:pt x="2882" y="489"/>
                      <a:pt x="2881" y="491"/>
                    </a:cubicBezTo>
                    <a:cubicBezTo>
                      <a:pt x="2881" y="494"/>
                      <a:pt x="2881" y="494"/>
                      <a:pt x="2881" y="494"/>
                    </a:cubicBezTo>
                    <a:cubicBezTo>
                      <a:pt x="2879" y="496"/>
                      <a:pt x="2879" y="496"/>
                      <a:pt x="2879" y="496"/>
                    </a:cubicBezTo>
                    <a:cubicBezTo>
                      <a:pt x="2878" y="500"/>
                      <a:pt x="2878" y="500"/>
                      <a:pt x="2878" y="500"/>
                    </a:cubicBezTo>
                    <a:cubicBezTo>
                      <a:pt x="2876" y="502"/>
                      <a:pt x="2873" y="504"/>
                      <a:pt x="2871" y="506"/>
                    </a:cubicBezTo>
                    <a:cubicBezTo>
                      <a:pt x="2869" y="508"/>
                      <a:pt x="2867" y="510"/>
                      <a:pt x="2865" y="511"/>
                    </a:cubicBezTo>
                    <a:cubicBezTo>
                      <a:pt x="2864" y="508"/>
                      <a:pt x="2862" y="505"/>
                      <a:pt x="2862" y="501"/>
                    </a:cubicBezTo>
                    <a:cubicBezTo>
                      <a:pt x="2862" y="497"/>
                      <a:pt x="2861" y="494"/>
                      <a:pt x="2860" y="490"/>
                    </a:cubicBezTo>
                    <a:cubicBezTo>
                      <a:pt x="2859" y="488"/>
                      <a:pt x="2859" y="488"/>
                      <a:pt x="2859" y="488"/>
                    </a:cubicBezTo>
                    <a:cubicBezTo>
                      <a:pt x="2859" y="479"/>
                      <a:pt x="2856" y="471"/>
                      <a:pt x="2854" y="462"/>
                    </a:cubicBezTo>
                    <a:cubicBezTo>
                      <a:pt x="2854" y="461"/>
                      <a:pt x="2855" y="459"/>
                      <a:pt x="2855" y="457"/>
                    </a:cubicBezTo>
                    <a:cubicBezTo>
                      <a:pt x="2855" y="454"/>
                      <a:pt x="2854" y="452"/>
                      <a:pt x="2855" y="450"/>
                    </a:cubicBezTo>
                    <a:cubicBezTo>
                      <a:pt x="2856" y="445"/>
                      <a:pt x="2858" y="442"/>
                      <a:pt x="2861" y="438"/>
                    </a:cubicBezTo>
                    <a:cubicBezTo>
                      <a:pt x="2864" y="437"/>
                      <a:pt x="2864" y="437"/>
                      <a:pt x="2864" y="437"/>
                    </a:cubicBezTo>
                    <a:cubicBezTo>
                      <a:pt x="2865" y="434"/>
                      <a:pt x="2866" y="432"/>
                      <a:pt x="2867" y="430"/>
                    </a:cubicBezTo>
                    <a:cubicBezTo>
                      <a:pt x="2865" y="428"/>
                      <a:pt x="2865" y="428"/>
                      <a:pt x="2865" y="428"/>
                    </a:cubicBezTo>
                    <a:cubicBezTo>
                      <a:pt x="2867" y="427"/>
                      <a:pt x="2867" y="427"/>
                      <a:pt x="2867" y="427"/>
                    </a:cubicBezTo>
                    <a:cubicBezTo>
                      <a:pt x="2870" y="428"/>
                      <a:pt x="2870" y="428"/>
                      <a:pt x="2870" y="428"/>
                    </a:cubicBezTo>
                    <a:cubicBezTo>
                      <a:pt x="2871" y="427"/>
                      <a:pt x="2872" y="425"/>
                      <a:pt x="2874" y="425"/>
                    </a:cubicBezTo>
                    <a:cubicBezTo>
                      <a:pt x="2878" y="425"/>
                      <a:pt x="2878" y="425"/>
                      <a:pt x="2878" y="425"/>
                    </a:cubicBezTo>
                    <a:cubicBezTo>
                      <a:pt x="2882" y="421"/>
                      <a:pt x="2887" y="418"/>
                      <a:pt x="2891" y="414"/>
                    </a:cubicBezTo>
                    <a:cubicBezTo>
                      <a:pt x="2891" y="411"/>
                      <a:pt x="2891" y="411"/>
                      <a:pt x="2891" y="411"/>
                    </a:cubicBezTo>
                    <a:cubicBezTo>
                      <a:pt x="2894" y="409"/>
                      <a:pt x="2897" y="406"/>
                      <a:pt x="2899" y="404"/>
                    </a:cubicBezTo>
                    <a:cubicBezTo>
                      <a:pt x="2901" y="404"/>
                      <a:pt x="2901" y="404"/>
                      <a:pt x="2901" y="404"/>
                    </a:cubicBezTo>
                    <a:cubicBezTo>
                      <a:pt x="2904" y="401"/>
                      <a:pt x="2906" y="399"/>
                      <a:pt x="2909" y="397"/>
                    </a:cubicBezTo>
                    <a:cubicBezTo>
                      <a:pt x="2911" y="393"/>
                      <a:pt x="2911" y="393"/>
                      <a:pt x="2911" y="393"/>
                    </a:cubicBezTo>
                    <a:cubicBezTo>
                      <a:pt x="2916" y="391"/>
                      <a:pt x="2921" y="389"/>
                      <a:pt x="2927" y="387"/>
                    </a:cubicBezTo>
                    <a:cubicBezTo>
                      <a:pt x="2923" y="385"/>
                      <a:pt x="2925" y="383"/>
                      <a:pt x="2928" y="382"/>
                    </a:cubicBezTo>
                    <a:cubicBezTo>
                      <a:pt x="2927" y="379"/>
                      <a:pt x="2927" y="379"/>
                      <a:pt x="2927" y="379"/>
                    </a:cubicBezTo>
                    <a:cubicBezTo>
                      <a:pt x="2928" y="377"/>
                      <a:pt x="2928" y="376"/>
                      <a:pt x="2929" y="374"/>
                    </a:cubicBezTo>
                    <a:cubicBezTo>
                      <a:pt x="2930" y="370"/>
                      <a:pt x="2930" y="370"/>
                      <a:pt x="2930" y="370"/>
                    </a:cubicBezTo>
                    <a:cubicBezTo>
                      <a:pt x="2931" y="369"/>
                      <a:pt x="2932" y="367"/>
                      <a:pt x="2933" y="366"/>
                    </a:cubicBezTo>
                    <a:cubicBezTo>
                      <a:pt x="2935" y="366"/>
                      <a:pt x="2937" y="366"/>
                      <a:pt x="2940" y="366"/>
                    </a:cubicBezTo>
                    <a:cubicBezTo>
                      <a:pt x="2933" y="363"/>
                      <a:pt x="2933" y="363"/>
                      <a:pt x="2933" y="363"/>
                    </a:cubicBezTo>
                    <a:cubicBezTo>
                      <a:pt x="2929" y="363"/>
                      <a:pt x="2925" y="364"/>
                      <a:pt x="2922" y="366"/>
                    </a:cubicBezTo>
                    <a:cubicBezTo>
                      <a:pt x="2924" y="368"/>
                      <a:pt x="2924" y="368"/>
                      <a:pt x="2924" y="368"/>
                    </a:cubicBezTo>
                    <a:cubicBezTo>
                      <a:pt x="2922" y="369"/>
                      <a:pt x="2922" y="369"/>
                      <a:pt x="2922" y="369"/>
                    </a:cubicBezTo>
                    <a:cubicBezTo>
                      <a:pt x="2921" y="371"/>
                      <a:pt x="2921" y="373"/>
                      <a:pt x="2921" y="375"/>
                    </a:cubicBezTo>
                    <a:cubicBezTo>
                      <a:pt x="2922" y="377"/>
                      <a:pt x="2922" y="377"/>
                      <a:pt x="2922" y="377"/>
                    </a:cubicBezTo>
                    <a:cubicBezTo>
                      <a:pt x="2920" y="378"/>
                      <a:pt x="2920" y="378"/>
                      <a:pt x="2920" y="378"/>
                    </a:cubicBezTo>
                    <a:cubicBezTo>
                      <a:pt x="2918" y="377"/>
                      <a:pt x="2918" y="377"/>
                      <a:pt x="2918" y="377"/>
                    </a:cubicBezTo>
                    <a:cubicBezTo>
                      <a:pt x="2913" y="378"/>
                      <a:pt x="2909" y="381"/>
                      <a:pt x="2905" y="383"/>
                    </a:cubicBezTo>
                    <a:cubicBezTo>
                      <a:pt x="2904" y="386"/>
                      <a:pt x="2902" y="387"/>
                      <a:pt x="2900" y="389"/>
                    </a:cubicBezTo>
                    <a:cubicBezTo>
                      <a:pt x="2898" y="389"/>
                      <a:pt x="2896" y="390"/>
                      <a:pt x="2894" y="391"/>
                    </a:cubicBezTo>
                    <a:cubicBezTo>
                      <a:pt x="2897" y="385"/>
                      <a:pt x="2897" y="385"/>
                      <a:pt x="2897" y="385"/>
                    </a:cubicBezTo>
                    <a:cubicBezTo>
                      <a:pt x="2893" y="385"/>
                      <a:pt x="2893" y="385"/>
                      <a:pt x="2893" y="385"/>
                    </a:cubicBezTo>
                    <a:cubicBezTo>
                      <a:pt x="2893" y="383"/>
                      <a:pt x="2893" y="383"/>
                      <a:pt x="2893" y="383"/>
                    </a:cubicBezTo>
                    <a:cubicBezTo>
                      <a:pt x="2891" y="381"/>
                      <a:pt x="2891" y="381"/>
                      <a:pt x="2891" y="381"/>
                    </a:cubicBezTo>
                    <a:cubicBezTo>
                      <a:pt x="2893" y="380"/>
                      <a:pt x="2895" y="379"/>
                      <a:pt x="2896" y="377"/>
                    </a:cubicBezTo>
                    <a:cubicBezTo>
                      <a:pt x="2896" y="375"/>
                      <a:pt x="2896" y="375"/>
                      <a:pt x="2896" y="375"/>
                    </a:cubicBezTo>
                    <a:cubicBezTo>
                      <a:pt x="2894" y="374"/>
                      <a:pt x="2894" y="374"/>
                      <a:pt x="2894" y="374"/>
                    </a:cubicBezTo>
                    <a:cubicBezTo>
                      <a:pt x="2892" y="375"/>
                      <a:pt x="2891" y="376"/>
                      <a:pt x="2889" y="377"/>
                    </a:cubicBezTo>
                    <a:cubicBezTo>
                      <a:pt x="2887" y="374"/>
                      <a:pt x="2887" y="374"/>
                      <a:pt x="2887" y="374"/>
                    </a:cubicBezTo>
                    <a:cubicBezTo>
                      <a:pt x="2885" y="374"/>
                      <a:pt x="2885" y="374"/>
                      <a:pt x="2885" y="374"/>
                    </a:cubicBezTo>
                    <a:cubicBezTo>
                      <a:pt x="2883" y="375"/>
                      <a:pt x="2883" y="375"/>
                      <a:pt x="2883" y="375"/>
                    </a:cubicBezTo>
                    <a:cubicBezTo>
                      <a:pt x="2878" y="375"/>
                      <a:pt x="2873" y="375"/>
                      <a:pt x="2868" y="376"/>
                    </a:cubicBezTo>
                    <a:cubicBezTo>
                      <a:pt x="2867" y="377"/>
                      <a:pt x="2865" y="378"/>
                      <a:pt x="2864" y="379"/>
                    </a:cubicBezTo>
                    <a:cubicBezTo>
                      <a:pt x="2864" y="382"/>
                      <a:pt x="2864" y="382"/>
                      <a:pt x="2864" y="382"/>
                    </a:cubicBezTo>
                    <a:cubicBezTo>
                      <a:pt x="2863" y="383"/>
                      <a:pt x="2861" y="384"/>
                      <a:pt x="2860" y="385"/>
                    </a:cubicBezTo>
                    <a:cubicBezTo>
                      <a:pt x="2857" y="388"/>
                      <a:pt x="2854" y="393"/>
                      <a:pt x="2850" y="395"/>
                    </a:cubicBezTo>
                    <a:cubicBezTo>
                      <a:pt x="2847" y="396"/>
                      <a:pt x="2846" y="397"/>
                      <a:pt x="2845" y="399"/>
                    </a:cubicBezTo>
                    <a:cubicBezTo>
                      <a:pt x="2844" y="401"/>
                      <a:pt x="2843" y="403"/>
                      <a:pt x="2842" y="405"/>
                    </a:cubicBezTo>
                    <a:cubicBezTo>
                      <a:pt x="2845" y="407"/>
                      <a:pt x="2845" y="407"/>
                      <a:pt x="2845" y="407"/>
                    </a:cubicBezTo>
                    <a:cubicBezTo>
                      <a:pt x="2847" y="406"/>
                      <a:pt x="2847" y="406"/>
                      <a:pt x="2847" y="406"/>
                    </a:cubicBezTo>
                    <a:cubicBezTo>
                      <a:pt x="2850" y="407"/>
                      <a:pt x="2850" y="407"/>
                      <a:pt x="2850" y="407"/>
                    </a:cubicBezTo>
                    <a:cubicBezTo>
                      <a:pt x="2851" y="409"/>
                      <a:pt x="2851" y="409"/>
                      <a:pt x="2851" y="409"/>
                    </a:cubicBezTo>
                    <a:cubicBezTo>
                      <a:pt x="2848" y="410"/>
                      <a:pt x="2848" y="410"/>
                      <a:pt x="2848" y="410"/>
                    </a:cubicBezTo>
                    <a:cubicBezTo>
                      <a:pt x="2845" y="410"/>
                      <a:pt x="2842" y="411"/>
                      <a:pt x="2839" y="411"/>
                    </a:cubicBezTo>
                    <a:cubicBezTo>
                      <a:pt x="2838" y="410"/>
                      <a:pt x="2836" y="409"/>
                      <a:pt x="2835" y="409"/>
                    </a:cubicBezTo>
                    <a:cubicBezTo>
                      <a:pt x="2834" y="411"/>
                      <a:pt x="2834" y="411"/>
                      <a:pt x="2834" y="411"/>
                    </a:cubicBezTo>
                    <a:cubicBezTo>
                      <a:pt x="2833" y="411"/>
                      <a:pt x="2833" y="411"/>
                      <a:pt x="2833" y="411"/>
                    </a:cubicBezTo>
                    <a:cubicBezTo>
                      <a:pt x="2833" y="413"/>
                      <a:pt x="2830" y="413"/>
                      <a:pt x="2829" y="414"/>
                    </a:cubicBezTo>
                    <a:cubicBezTo>
                      <a:pt x="2828" y="414"/>
                      <a:pt x="2825" y="412"/>
                      <a:pt x="2824" y="412"/>
                    </a:cubicBezTo>
                    <a:cubicBezTo>
                      <a:pt x="2822" y="414"/>
                      <a:pt x="2822" y="414"/>
                      <a:pt x="2822" y="414"/>
                    </a:cubicBezTo>
                    <a:cubicBezTo>
                      <a:pt x="2820" y="414"/>
                      <a:pt x="2818" y="414"/>
                      <a:pt x="2816" y="414"/>
                    </a:cubicBezTo>
                    <a:cubicBezTo>
                      <a:pt x="2815" y="411"/>
                      <a:pt x="2815" y="411"/>
                      <a:pt x="2815" y="411"/>
                    </a:cubicBezTo>
                    <a:cubicBezTo>
                      <a:pt x="2818" y="410"/>
                      <a:pt x="2821" y="410"/>
                      <a:pt x="2824" y="410"/>
                    </a:cubicBezTo>
                    <a:cubicBezTo>
                      <a:pt x="2821" y="408"/>
                      <a:pt x="2819" y="407"/>
                      <a:pt x="2817" y="404"/>
                    </a:cubicBezTo>
                    <a:cubicBezTo>
                      <a:pt x="2814" y="405"/>
                      <a:pt x="2814" y="405"/>
                      <a:pt x="2814" y="405"/>
                    </a:cubicBezTo>
                    <a:cubicBezTo>
                      <a:pt x="2813" y="407"/>
                      <a:pt x="2813" y="407"/>
                      <a:pt x="2813" y="407"/>
                    </a:cubicBezTo>
                    <a:cubicBezTo>
                      <a:pt x="2810" y="406"/>
                      <a:pt x="2810" y="406"/>
                      <a:pt x="2810" y="406"/>
                    </a:cubicBezTo>
                    <a:cubicBezTo>
                      <a:pt x="2808" y="404"/>
                      <a:pt x="2808" y="404"/>
                      <a:pt x="2808" y="404"/>
                    </a:cubicBezTo>
                    <a:cubicBezTo>
                      <a:pt x="2805" y="402"/>
                      <a:pt x="2801" y="402"/>
                      <a:pt x="2798" y="403"/>
                    </a:cubicBezTo>
                    <a:cubicBezTo>
                      <a:pt x="2797" y="405"/>
                      <a:pt x="2797" y="405"/>
                      <a:pt x="2797" y="405"/>
                    </a:cubicBezTo>
                    <a:cubicBezTo>
                      <a:pt x="2795" y="405"/>
                      <a:pt x="2795" y="405"/>
                      <a:pt x="2795" y="405"/>
                    </a:cubicBezTo>
                    <a:cubicBezTo>
                      <a:pt x="2794" y="406"/>
                      <a:pt x="2794" y="406"/>
                      <a:pt x="2794" y="406"/>
                    </a:cubicBezTo>
                    <a:cubicBezTo>
                      <a:pt x="2794" y="408"/>
                      <a:pt x="2794" y="408"/>
                      <a:pt x="2794" y="408"/>
                    </a:cubicBezTo>
                    <a:cubicBezTo>
                      <a:pt x="2791" y="409"/>
                      <a:pt x="2791" y="409"/>
                      <a:pt x="2791" y="409"/>
                    </a:cubicBezTo>
                    <a:cubicBezTo>
                      <a:pt x="2790" y="407"/>
                      <a:pt x="2790" y="407"/>
                      <a:pt x="2790" y="407"/>
                    </a:cubicBezTo>
                    <a:cubicBezTo>
                      <a:pt x="2787" y="407"/>
                      <a:pt x="2787" y="407"/>
                      <a:pt x="2787" y="407"/>
                    </a:cubicBezTo>
                    <a:cubicBezTo>
                      <a:pt x="2785" y="408"/>
                      <a:pt x="2785" y="408"/>
                      <a:pt x="2785" y="408"/>
                    </a:cubicBezTo>
                    <a:cubicBezTo>
                      <a:pt x="2783" y="409"/>
                      <a:pt x="2783" y="409"/>
                      <a:pt x="2783" y="409"/>
                    </a:cubicBezTo>
                    <a:cubicBezTo>
                      <a:pt x="2781" y="408"/>
                      <a:pt x="2781" y="408"/>
                      <a:pt x="2781" y="408"/>
                    </a:cubicBezTo>
                    <a:cubicBezTo>
                      <a:pt x="2777" y="408"/>
                      <a:pt x="2777" y="408"/>
                      <a:pt x="2777" y="408"/>
                    </a:cubicBezTo>
                    <a:cubicBezTo>
                      <a:pt x="2775" y="406"/>
                      <a:pt x="2775" y="406"/>
                      <a:pt x="2775" y="406"/>
                    </a:cubicBezTo>
                    <a:cubicBezTo>
                      <a:pt x="2772" y="407"/>
                      <a:pt x="2772" y="407"/>
                      <a:pt x="2772" y="407"/>
                    </a:cubicBezTo>
                    <a:cubicBezTo>
                      <a:pt x="2772" y="410"/>
                      <a:pt x="2772" y="410"/>
                      <a:pt x="2772" y="410"/>
                    </a:cubicBezTo>
                    <a:cubicBezTo>
                      <a:pt x="2769" y="410"/>
                      <a:pt x="2769" y="410"/>
                      <a:pt x="2769" y="410"/>
                    </a:cubicBezTo>
                    <a:cubicBezTo>
                      <a:pt x="2769" y="409"/>
                      <a:pt x="2768" y="408"/>
                      <a:pt x="2767" y="407"/>
                    </a:cubicBezTo>
                    <a:cubicBezTo>
                      <a:pt x="2759" y="407"/>
                      <a:pt x="2750" y="407"/>
                      <a:pt x="2741" y="408"/>
                    </a:cubicBezTo>
                    <a:cubicBezTo>
                      <a:pt x="2735" y="413"/>
                      <a:pt x="2729" y="418"/>
                      <a:pt x="2722" y="423"/>
                    </a:cubicBezTo>
                    <a:cubicBezTo>
                      <a:pt x="2722" y="424"/>
                      <a:pt x="2721" y="426"/>
                      <a:pt x="2720" y="428"/>
                    </a:cubicBezTo>
                    <a:cubicBezTo>
                      <a:pt x="2716" y="430"/>
                      <a:pt x="2714" y="432"/>
                      <a:pt x="2711" y="434"/>
                    </a:cubicBezTo>
                    <a:cubicBezTo>
                      <a:pt x="2708" y="437"/>
                      <a:pt x="2704" y="439"/>
                      <a:pt x="2701" y="442"/>
                    </a:cubicBezTo>
                    <a:cubicBezTo>
                      <a:pt x="2701" y="445"/>
                      <a:pt x="2701" y="445"/>
                      <a:pt x="2701" y="445"/>
                    </a:cubicBezTo>
                    <a:cubicBezTo>
                      <a:pt x="2696" y="448"/>
                      <a:pt x="2691" y="453"/>
                      <a:pt x="2685" y="455"/>
                    </a:cubicBezTo>
                    <a:cubicBezTo>
                      <a:pt x="2683" y="459"/>
                      <a:pt x="2683" y="459"/>
                      <a:pt x="2683" y="459"/>
                    </a:cubicBezTo>
                    <a:cubicBezTo>
                      <a:pt x="2681" y="460"/>
                      <a:pt x="2678" y="461"/>
                      <a:pt x="2676" y="462"/>
                    </a:cubicBezTo>
                    <a:cubicBezTo>
                      <a:pt x="2674" y="465"/>
                      <a:pt x="2674" y="465"/>
                      <a:pt x="2674" y="465"/>
                    </a:cubicBezTo>
                    <a:cubicBezTo>
                      <a:pt x="2675" y="466"/>
                      <a:pt x="2675" y="466"/>
                      <a:pt x="2675" y="466"/>
                    </a:cubicBezTo>
                    <a:cubicBezTo>
                      <a:pt x="2677" y="466"/>
                      <a:pt x="2679" y="467"/>
                      <a:pt x="2681" y="468"/>
                    </a:cubicBezTo>
                    <a:cubicBezTo>
                      <a:pt x="2683" y="468"/>
                      <a:pt x="2686" y="467"/>
                      <a:pt x="2689" y="468"/>
                    </a:cubicBezTo>
                    <a:cubicBezTo>
                      <a:pt x="2688" y="470"/>
                      <a:pt x="2688" y="470"/>
                      <a:pt x="2688" y="470"/>
                    </a:cubicBezTo>
                    <a:cubicBezTo>
                      <a:pt x="2688" y="472"/>
                      <a:pt x="2688" y="475"/>
                      <a:pt x="2688" y="477"/>
                    </a:cubicBezTo>
                    <a:cubicBezTo>
                      <a:pt x="2689" y="477"/>
                      <a:pt x="2691" y="476"/>
                      <a:pt x="2693" y="476"/>
                    </a:cubicBezTo>
                    <a:cubicBezTo>
                      <a:pt x="2691" y="473"/>
                      <a:pt x="2691" y="473"/>
                      <a:pt x="2691" y="473"/>
                    </a:cubicBezTo>
                    <a:cubicBezTo>
                      <a:pt x="2693" y="471"/>
                      <a:pt x="2693" y="471"/>
                      <a:pt x="2693" y="471"/>
                    </a:cubicBezTo>
                    <a:cubicBezTo>
                      <a:pt x="2696" y="471"/>
                      <a:pt x="2696" y="471"/>
                      <a:pt x="2696" y="471"/>
                    </a:cubicBezTo>
                    <a:cubicBezTo>
                      <a:pt x="2696" y="472"/>
                      <a:pt x="2696" y="474"/>
                      <a:pt x="2696" y="475"/>
                    </a:cubicBezTo>
                    <a:cubicBezTo>
                      <a:pt x="2697" y="476"/>
                      <a:pt x="2697" y="476"/>
                      <a:pt x="2697" y="476"/>
                    </a:cubicBezTo>
                    <a:cubicBezTo>
                      <a:pt x="2696" y="478"/>
                      <a:pt x="2694" y="479"/>
                      <a:pt x="2693" y="481"/>
                    </a:cubicBezTo>
                    <a:cubicBezTo>
                      <a:pt x="2697" y="481"/>
                      <a:pt x="2697" y="481"/>
                      <a:pt x="2697" y="481"/>
                    </a:cubicBezTo>
                    <a:cubicBezTo>
                      <a:pt x="2698" y="479"/>
                      <a:pt x="2700" y="478"/>
                      <a:pt x="2701" y="478"/>
                    </a:cubicBezTo>
                    <a:cubicBezTo>
                      <a:pt x="2703" y="480"/>
                      <a:pt x="2703" y="480"/>
                      <a:pt x="2703" y="480"/>
                    </a:cubicBezTo>
                    <a:cubicBezTo>
                      <a:pt x="2705" y="479"/>
                      <a:pt x="2705" y="479"/>
                      <a:pt x="2705" y="479"/>
                    </a:cubicBezTo>
                    <a:cubicBezTo>
                      <a:pt x="2705" y="477"/>
                      <a:pt x="2706" y="475"/>
                      <a:pt x="2706" y="472"/>
                    </a:cubicBezTo>
                    <a:cubicBezTo>
                      <a:pt x="2709" y="473"/>
                      <a:pt x="2712" y="472"/>
                      <a:pt x="2715" y="472"/>
                    </a:cubicBezTo>
                    <a:cubicBezTo>
                      <a:pt x="2716" y="473"/>
                      <a:pt x="2718" y="474"/>
                      <a:pt x="2719" y="475"/>
                    </a:cubicBezTo>
                    <a:cubicBezTo>
                      <a:pt x="2720" y="477"/>
                      <a:pt x="2720" y="477"/>
                      <a:pt x="2720" y="477"/>
                    </a:cubicBezTo>
                    <a:cubicBezTo>
                      <a:pt x="2723" y="479"/>
                      <a:pt x="2725" y="481"/>
                      <a:pt x="2728" y="484"/>
                    </a:cubicBezTo>
                    <a:cubicBezTo>
                      <a:pt x="2728" y="486"/>
                      <a:pt x="2728" y="486"/>
                      <a:pt x="2728" y="486"/>
                    </a:cubicBezTo>
                    <a:cubicBezTo>
                      <a:pt x="2726" y="487"/>
                      <a:pt x="2726" y="487"/>
                      <a:pt x="2726" y="487"/>
                    </a:cubicBezTo>
                    <a:cubicBezTo>
                      <a:pt x="2728" y="490"/>
                      <a:pt x="2728" y="490"/>
                      <a:pt x="2728" y="490"/>
                    </a:cubicBezTo>
                    <a:cubicBezTo>
                      <a:pt x="2728" y="491"/>
                      <a:pt x="2728" y="493"/>
                      <a:pt x="2727" y="494"/>
                    </a:cubicBezTo>
                    <a:cubicBezTo>
                      <a:pt x="2731" y="497"/>
                      <a:pt x="2731" y="497"/>
                      <a:pt x="2731" y="497"/>
                    </a:cubicBezTo>
                    <a:cubicBezTo>
                      <a:pt x="2729" y="498"/>
                      <a:pt x="2729" y="498"/>
                      <a:pt x="2729" y="498"/>
                    </a:cubicBezTo>
                    <a:cubicBezTo>
                      <a:pt x="2728" y="501"/>
                      <a:pt x="2728" y="501"/>
                      <a:pt x="2728" y="501"/>
                    </a:cubicBezTo>
                    <a:cubicBezTo>
                      <a:pt x="2727" y="502"/>
                      <a:pt x="2726" y="504"/>
                      <a:pt x="2725" y="505"/>
                    </a:cubicBezTo>
                    <a:cubicBezTo>
                      <a:pt x="2724" y="508"/>
                      <a:pt x="2723" y="510"/>
                      <a:pt x="2722" y="512"/>
                    </a:cubicBezTo>
                    <a:cubicBezTo>
                      <a:pt x="2722" y="523"/>
                      <a:pt x="2722" y="532"/>
                      <a:pt x="2717" y="542"/>
                    </a:cubicBezTo>
                    <a:cubicBezTo>
                      <a:pt x="2714" y="543"/>
                      <a:pt x="2712" y="545"/>
                      <a:pt x="2711" y="547"/>
                    </a:cubicBezTo>
                    <a:cubicBezTo>
                      <a:pt x="2709" y="550"/>
                      <a:pt x="2706" y="552"/>
                      <a:pt x="2705" y="554"/>
                    </a:cubicBezTo>
                    <a:cubicBezTo>
                      <a:pt x="2702" y="560"/>
                      <a:pt x="2700" y="566"/>
                      <a:pt x="2695" y="571"/>
                    </a:cubicBezTo>
                    <a:cubicBezTo>
                      <a:pt x="2690" y="575"/>
                      <a:pt x="2686" y="580"/>
                      <a:pt x="2682" y="584"/>
                    </a:cubicBezTo>
                    <a:cubicBezTo>
                      <a:pt x="2679" y="587"/>
                      <a:pt x="2677" y="589"/>
                      <a:pt x="2676" y="592"/>
                    </a:cubicBezTo>
                    <a:cubicBezTo>
                      <a:pt x="2674" y="596"/>
                      <a:pt x="2670" y="597"/>
                      <a:pt x="2667" y="600"/>
                    </a:cubicBezTo>
                    <a:cubicBezTo>
                      <a:pt x="2663" y="601"/>
                      <a:pt x="2659" y="602"/>
                      <a:pt x="2656" y="603"/>
                    </a:cubicBezTo>
                    <a:cubicBezTo>
                      <a:pt x="2653" y="601"/>
                      <a:pt x="2652" y="601"/>
                      <a:pt x="2649" y="600"/>
                    </a:cubicBezTo>
                    <a:cubicBezTo>
                      <a:pt x="2648" y="599"/>
                      <a:pt x="2648" y="599"/>
                      <a:pt x="2648" y="599"/>
                    </a:cubicBezTo>
                    <a:cubicBezTo>
                      <a:pt x="2645" y="597"/>
                      <a:pt x="2645" y="597"/>
                      <a:pt x="2645" y="597"/>
                    </a:cubicBezTo>
                    <a:cubicBezTo>
                      <a:pt x="2642" y="598"/>
                      <a:pt x="2642" y="598"/>
                      <a:pt x="2642" y="598"/>
                    </a:cubicBezTo>
                    <a:cubicBezTo>
                      <a:pt x="2642" y="601"/>
                      <a:pt x="2642" y="601"/>
                      <a:pt x="2642" y="601"/>
                    </a:cubicBezTo>
                    <a:cubicBezTo>
                      <a:pt x="2639" y="603"/>
                      <a:pt x="2639" y="603"/>
                      <a:pt x="2639" y="603"/>
                    </a:cubicBezTo>
                    <a:cubicBezTo>
                      <a:pt x="2635" y="604"/>
                      <a:pt x="2635" y="604"/>
                      <a:pt x="2635" y="604"/>
                    </a:cubicBezTo>
                    <a:cubicBezTo>
                      <a:pt x="2635" y="606"/>
                      <a:pt x="2635" y="606"/>
                      <a:pt x="2635" y="606"/>
                    </a:cubicBezTo>
                    <a:cubicBezTo>
                      <a:pt x="2632" y="607"/>
                      <a:pt x="2632" y="607"/>
                      <a:pt x="2632" y="607"/>
                    </a:cubicBezTo>
                    <a:cubicBezTo>
                      <a:pt x="2630" y="609"/>
                      <a:pt x="2628" y="612"/>
                      <a:pt x="2626" y="614"/>
                    </a:cubicBezTo>
                    <a:cubicBezTo>
                      <a:pt x="2626" y="616"/>
                      <a:pt x="2627" y="617"/>
                      <a:pt x="2627" y="619"/>
                    </a:cubicBezTo>
                    <a:cubicBezTo>
                      <a:pt x="2627" y="620"/>
                      <a:pt x="2626" y="623"/>
                      <a:pt x="2625" y="624"/>
                    </a:cubicBezTo>
                    <a:cubicBezTo>
                      <a:pt x="2624" y="625"/>
                      <a:pt x="2621" y="626"/>
                      <a:pt x="2619" y="627"/>
                    </a:cubicBezTo>
                    <a:cubicBezTo>
                      <a:pt x="2616" y="629"/>
                      <a:pt x="2613" y="631"/>
                      <a:pt x="2610" y="632"/>
                    </a:cubicBezTo>
                    <a:cubicBezTo>
                      <a:pt x="2608" y="634"/>
                      <a:pt x="2607" y="635"/>
                      <a:pt x="2606" y="637"/>
                    </a:cubicBezTo>
                    <a:cubicBezTo>
                      <a:pt x="2607" y="639"/>
                      <a:pt x="2608" y="641"/>
                      <a:pt x="2610" y="642"/>
                    </a:cubicBezTo>
                    <a:cubicBezTo>
                      <a:pt x="2611" y="643"/>
                      <a:pt x="2614" y="644"/>
                      <a:pt x="2615" y="646"/>
                    </a:cubicBezTo>
                    <a:cubicBezTo>
                      <a:pt x="2617" y="650"/>
                      <a:pt x="2619" y="654"/>
                      <a:pt x="2622" y="658"/>
                    </a:cubicBezTo>
                    <a:cubicBezTo>
                      <a:pt x="2623" y="660"/>
                      <a:pt x="2624" y="662"/>
                      <a:pt x="2624" y="664"/>
                    </a:cubicBezTo>
                    <a:cubicBezTo>
                      <a:pt x="2624" y="667"/>
                      <a:pt x="2624" y="669"/>
                      <a:pt x="2624" y="672"/>
                    </a:cubicBezTo>
                    <a:cubicBezTo>
                      <a:pt x="2625" y="674"/>
                      <a:pt x="2625" y="674"/>
                      <a:pt x="2625" y="674"/>
                    </a:cubicBezTo>
                    <a:cubicBezTo>
                      <a:pt x="2625" y="676"/>
                      <a:pt x="2625" y="676"/>
                      <a:pt x="2625" y="676"/>
                    </a:cubicBezTo>
                    <a:cubicBezTo>
                      <a:pt x="2623" y="678"/>
                      <a:pt x="2622" y="680"/>
                      <a:pt x="2620" y="681"/>
                    </a:cubicBezTo>
                    <a:cubicBezTo>
                      <a:pt x="2617" y="681"/>
                      <a:pt x="2617" y="681"/>
                      <a:pt x="2617" y="681"/>
                    </a:cubicBezTo>
                    <a:cubicBezTo>
                      <a:pt x="2615" y="682"/>
                      <a:pt x="2615" y="682"/>
                      <a:pt x="2615" y="682"/>
                    </a:cubicBezTo>
                    <a:cubicBezTo>
                      <a:pt x="2614" y="683"/>
                      <a:pt x="2614" y="683"/>
                      <a:pt x="2614" y="683"/>
                    </a:cubicBezTo>
                    <a:cubicBezTo>
                      <a:pt x="2613" y="683"/>
                      <a:pt x="2612" y="683"/>
                      <a:pt x="2611" y="682"/>
                    </a:cubicBezTo>
                    <a:cubicBezTo>
                      <a:pt x="2609" y="682"/>
                      <a:pt x="2609" y="682"/>
                      <a:pt x="2609" y="682"/>
                    </a:cubicBezTo>
                    <a:cubicBezTo>
                      <a:pt x="2608" y="684"/>
                      <a:pt x="2607" y="686"/>
                      <a:pt x="2606" y="687"/>
                    </a:cubicBezTo>
                    <a:cubicBezTo>
                      <a:pt x="2604" y="686"/>
                      <a:pt x="2604" y="686"/>
                      <a:pt x="2604" y="686"/>
                    </a:cubicBezTo>
                    <a:cubicBezTo>
                      <a:pt x="2602" y="687"/>
                      <a:pt x="2600" y="687"/>
                      <a:pt x="2598" y="688"/>
                    </a:cubicBezTo>
                    <a:cubicBezTo>
                      <a:pt x="2598" y="687"/>
                      <a:pt x="2598" y="686"/>
                      <a:pt x="2598" y="684"/>
                    </a:cubicBezTo>
                    <a:cubicBezTo>
                      <a:pt x="2596" y="683"/>
                      <a:pt x="2596" y="683"/>
                      <a:pt x="2596" y="683"/>
                    </a:cubicBezTo>
                    <a:cubicBezTo>
                      <a:pt x="2593" y="681"/>
                      <a:pt x="2596" y="681"/>
                      <a:pt x="2597" y="679"/>
                    </a:cubicBezTo>
                    <a:cubicBezTo>
                      <a:pt x="2597" y="678"/>
                      <a:pt x="2599" y="675"/>
                      <a:pt x="2600" y="674"/>
                    </a:cubicBezTo>
                    <a:cubicBezTo>
                      <a:pt x="2599" y="672"/>
                      <a:pt x="2599" y="669"/>
                      <a:pt x="2599" y="666"/>
                    </a:cubicBezTo>
                    <a:cubicBezTo>
                      <a:pt x="2596" y="664"/>
                      <a:pt x="2596" y="664"/>
                      <a:pt x="2596" y="664"/>
                    </a:cubicBezTo>
                    <a:cubicBezTo>
                      <a:pt x="2597" y="663"/>
                      <a:pt x="2597" y="663"/>
                      <a:pt x="2597" y="663"/>
                    </a:cubicBezTo>
                    <a:cubicBezTo>
                      <a:pt x="2600" y="663"/>
                      <a:pt x="2600" y="663"/>
                      <a:pt x="2600" y="663"/>
                    </a:cubicBezTo>
                    <a:cubicBezTo>
                      <a:pt x="2602" y="662"/>
                      <a:pt x="2602" y="662"/>
                      <a:pt x="2602" y="662"/>
                    </a:cubicBezTo>
                    <a:cubicBezTo>
                      <a:pt x="2600" y="660"/>
                      <a:pt x="2600" y="660"/>
                      <a:pt x="2600" y="660"/>
                    </a:cubicBezTo>
                    <a:cubicBezTo>
                      <a:pt x="2600" y="657"/>
                      <a:pt x="2599" y="655"/>
                      <a:pt x="2597" y="653"/>
                    </a:cubicBezTo>
                    <a:cubicBezTo>
                      <a:pt x="2594" y="653"/>
                      <a:pt x="2594" y="653"/>
                      <a:pt x="2594" y="653"/>
                    </a:cubicBezTo>
                    <a:cubicBezTo>
                      <a:pt x="2591" y="652"/>
                      <a:pt x="2591" y="652"/>
                      <a:pt x="2591" y="652"/>
                    </a:cubicBezTo>
                    <a:cubicBezTo>
                      <a:pt x="2588" y="653"/>
                      <a:pt x="2588" y="653"/>
                      <a:pt x="2588" y="653"/>
                    </a:cubicBezTo>
                    <a:cubicBezTo>
                      <a:pt x="2585" y="652"/>
                      <a:pt x="2585" y="652"/>
                      <a:pt x="2585" y="652"/>
                    </a:cubicBezTo>
                    <a:cubicBezTo>
                      <a:pt x="2584" y="651"/>
                      <a:pt x="2583" y="650"/>
                      <a:pt x="2583" y="649"/>
                    </a:cubicBezTo>
                    <a:cubicBezTo>
                      <a:pt x="2585" y="646"/>
                      <a:pt x="2585" y="646"/>
                      <a:pt x="2585" y="646"/>
                    </a:cubicBezTo>
                    <a:cubicBezTo>
                      <a:pt x="2586" y="645"/>
                      <a:pt x="2587" y="645"/>
                      <a:pt x="2589" y="645"/>
                    </a:cubicBezTo>
                    <a:cubicBezTo>
                      <a:pt x="2587" y="643"/>
                      <a:pt x="2587" y="643"/>
                      <a:pt x="2587" y="643"/>
                    </a:cubicBezTo>
                    <a:cubicBezTo>
                      <a:pt x="2586" y="641"/>
                      <a:pt x="2586" y="641"/>
                      <a:pt x="2586" y="641"/>
                    </a:cubicBezTo>
                    <a:cubicBezTo>
                      <a:pt x="2588" y="640"/>
                      <a:pt x="2588" y="640"/>
                      <a:pt x="2588" y="640"/>
                    </a:cubicBezTo>
                    <a:cubicBezTo>
                      <a:pt x="2588" y="637"/>
                      <a:pt x="2588" y="637"/>
                      <a:pt x="2588" y="637"/>
                    </a:cubicBezTo>
                    <a:cubicBezTo>
                      <a:pt x="2586" y="636"/>
                      <a:pt x="2586" y="636"/>
                      <a:pt x="2586" y="636"/>
                    </a:cubicBezTo>
                    <a:cubicBezTo>
                      <a:pt x="2583" y="635"/>
                      <a:pt x="2581" y="634"/>
                      <a:pt x="2579" y="632"/>
                    </a:cubicBezTo>
                    <a:cubicBezTo>
                      <a:pt x="2574" y="633"/>
                      <a:pt x="2570" y="633"/>
                      <a:pt x="2566" y="635"/>
                    </a:cubicBezTo>
                    <a:cubicBezTo>
                      <a:pt x="2564" y="637"/>
                      <a:pt x="2564" y="637"/>
                      <a:pt x="2564" y="637"/>
                    </a:cubicBezTo>
                    <a:cubicBezTo>
                      <a:pt x="2561" y="638"/>
                      <a:pt x="2561" y="638"/>
                      <a:pt x="2561" y="638"/>
                    </a:cubicBezTo>
                    <a:cubicBezTo>
                      <a:pt x="2559" y="640"/>
                      <a:pt x="2559" y="640"/>
                      <a:pt x="2559" y="640"/>
                    </a:cubicBezTo>
                    <a:cubicBezTo>
                      <a:pt x="2557" y="642"/>
                      <a:pt x="2557" y="642"/>
                      <a:pt x="2557" y="642"/>
                    </a:cubicBezTo>
                    <a:cubicBezTo>
                      <a:pt x="2554" y="642"/>
                      <a:pt x="2554" y="642"/>
                      <a:pt x="2554" y="642"/>
                    </a:cubicBezTo>
                    <a:cubicBezTo>
                      <a:pt x="2552" y="644"/>
                      <a:pt x="2552" y="644"/>
                      <a:pt x="2552" y="644"/>
                    </a:cubicBezTo>
                    <a:cubicBezTo>
                      <a:pt x="2551" y="642"/>
                      <a:pt x="2551" y="642"/>
                      <a:pt x="2551" y="642"/>
                    </a:cubicBezTo>
                    <a:cubicBezTo>
                      <a:pt x="2553" y="641"/>
                      <a:pt x="2555" y="640"/>
                      <a:pt x="2556" y="638"/>
                    </a:cubicBezTo>
                    <a:cubicBezTo>
                      <a:pt x="2553" y="637"/>
                      <a:pt x="2553" y="637"/>
                      <a:pt x="2553" y="637"/>
                    </a:cubicBezTo>
                    <a:cubicBezTo>
                      <a:pt x="2553" y="635"/>
                      <a:pt x="2553" y="635"/>
                      <a:pt x="2553" y="635"/>
                    </a:cubicBezTo>
                    <a:cubicBezTo>
                      <a:pt x="2554" y="633"/>
                      <a:pt x="2554" y="633"/>
                      <a:pt x="2554" y="633"/>
                    </a:cubicBezTo>
                    <a:cubicBezTo>
                      <a:pt x="2556" y="632"/>
                      <a:pt x="2558" y="630"/>
                      <a:pt x="2560" y="628"/>
                    </a:cubicBezTo>
                    <a:cubicBezTo>
                      <a:pt x="2560" y="626"/>
                      <a:pt x="2560" y="626"/>
                      <a:pt x="2560" y="626"/>
                    </a:cubicBezTo>
                    <a:cubicBezTo>
                      <a:pt x="2559" y="624"/>
                      <a:pt x="2558" y="623"/>
                      <a:pt x="2557" y="622"/>
                    </a:cubicBezTo>
                    <a:cubicBezTo>
                      <a:pt x="2555" y="623"/>
                      <a:pt x="2555" y="623"/>
                      <a:pt x="2555" y="623"/>
                    </a:cubicBezTo>
                    <a:cubicBezTo>
                      <a:pt x="2554" y="623"/>
                      <a:pt x="2553" y="622"/>
                      <a:pt x="2552" y="622"/>
                    </a:cubicBezTo>
                    <a:cubicBezTo>
                      <a:pt x="2551" y="622"/>
                      <a:pt x="2549" y="623"/>
                      <a:pt x="2549" y="624"/>
                    </a:cubicBezTo>
                    <a:cubicBezTo>
                      <a:pt x="2547" y="625"/>
                      <a:pt x="2547" y="625"/>
                      <a:pt x="2547" y="625"/>
                    </a:cubicBezTo>
                    <a:cubicBezTo>
                      <a:pt x="2544" y="630"/>
                      <a:pt x="2539" y="631"/>
                      <a:pt x="2535" y="634"/>
                    </a:cubicBezTo>
                    <a:cubicBezTo>
                      <a:pt x="2534" y="636"/>
                      <a:pt x="2534" y="638"/>
                      <a:pt x="2533" y="639"/>
                    </a:cubicBezTo>
                    <a:cubicBezTo>
                      <a:pt x="2531" y="640"/>
                      <a:pt x="2530" y="640"/>
                      <a:pt x="2528" y="640"/>
                    </a:cubicBezTo>
                    <a:cubicBezTo>
                      <a:pt x="2526" y="641"/>
                      <a:pt x="2526" y="641"/>
                      <a:pt x="2526" y="641"/>
                    </a:cubicBezTo>
                    <a:cubicBezTo>
                      <a:pt x="2524" y="640"/>
                      <a:pt x="2524" y="640"/>
                      <a:pt x="2524" y="640"/>
                    </a:cubicBezTo>
                    <a:cubicBezTo>
                      <a:pt x="2522" y="640"/>
                      <a:pt x="2522" y="640"/>
                      <a:pt x="2522" y="640"/>
                    </a:cubicBezTo>
                    <a:cubicBezTo>
                      <a:pt x="2520" y="642"/>
                      <a:pt x="2520" y="642"/>
                      <a:pt x="2520" y="642"/>
                    </a:cubicBezTo>
                    <a:cubicBezTo>
                      <a:pt x="2519" y="645"/>
                      <a:pt x="2519" y="645"/>
                      <a:pt x="2519" y="645"/>
                    </a:cubicBezTo>
                    <a:cubicBezTo>
                      <a:pt x="2520" y="647"/>
                      <a:pt x="2520" y="647"/>
                      <a:pt x="2520" y="647"/>
                    </a:cubicBezTo>
                    <a:cubicBezTo>
                      <a:pt x="2521" y="649"/>
                      <a:pt x="2521" y="649"/>
                      <a:pt x="2521" y="649"/>
                    </a:cubicBezTo>
                    <a:cubicBezTo>
                      <a:pt x="2523" y="650"/>
                      <a:pt x="2526" y="650"/>
                      <a:pt x="2528" y="652"/>
                    </a:cubicBezTo>
                    <a:cubicBezTo>
                      <a:pt x="2529" y="650"/>
                      <a:pt x="2529" y="650"/>
                      <a:pt x="2529" y="650"/>
                    </a:cubicBezTo>
                    <a:cubicBezTo>
                      <a:pt x="2530" y="651"/>
                      <a:pt x="2531" y="652"/>
                      <a:pt x="2532" y="653"/>
                    </a:cubicBezTo>
                    <a:cubicBezTo>
                      <a:pt x="2532" y="655"/>
                      <a:pt x="2532" y="655"/>
                      <a:pt x="2532" y="655"/>
                    </a:cubicBezTo>
                    <a:cubicBezTo>
                      <a:pt x="2532" y="657"/>
                      <a:pt x="2532" y="657"/>
                      <a:pt x="2532" y="657"/>
                    </a:cubicBezTo>
                    <a:cubicBezTo>
                      <a:pt x="2532" y="659"/>
                      <a:pt x="2532" y="659"/>
                      <a:pt x="2532" y="659"/>
                    </a:cubicBezTo>
                    <a:cubicBezTo>
                      <a:pt x="2535" y="661"/>
                      <a:pt x="2535" y="661"/>
                      <a:pt x="2535" y="661"/>
                    </a:cubicBezTo>
                    <a:cubicBezTo>
                      <a:pt x="2537" y="661"/>
                      <a:pt x="2537" y="661"/>
                      <a:pt x="2537" y="661"/>
                    </a:cubicBezTo>
                    <a:cubicBezTo>
                      <a:pt x="2541" y="659"/>
                      <a:pt x="2543" y="656"/>
                      <a:pt x="2546" y="654"/>
                    </a:cubicBezTo>
                    <a:cubicBezTo>
                      <a:pt x="2549" y="654"/>
                      <a:pt x="2549" y="654"/>
                      <a:pt x="2549" y="654"/>
                    </a:cubicBezTo>
                    <a:cubicBezTo>
                      <a:pt x="2551" y="656"/>
                      <a:pt x="2551" y="656"/>
                      <a:pt x="2551" y="656"/>
                    </a:cubicBezTo>
                    <a:cubicBezTo>
                      <a:pt x="2553" y="656"/>
                      <a:pt x="2553" y="656"/>
                      <a:pt x="2553" y="656"/>
                    </a:cubicBezTo>
                    <a:cubicBezTo>
                      <a:pt x="2554" y="657"/>
                      <a:pt x="2554" y="657"/>
                      <a:pt x="2554" y="657"/>
                    </a:cubicBezTo>
                    <a:cubicBezTo>
                      <a:pt x="2556" y="657"/>
                      <a:pt x="2557" y="657"/>
                      <a:pt x="2558" y="658"/>
                    </a:cubicBezTo>
                    <a:cubicBezTo>
                      <a:pt x="2560" y="657"/>
                      <a:pt x="2560" y="657"/>
                      <a:pt x="2560" y="657"/>
                    </a:cubicBezTo>
                    <a:cubicBezTo>
                      <a:pt x="2561" y="658"/>
                      <a:pt x="2561" y="658"/>
                      <a:pt x="2561" y="658"/>
                    </a:cubicBezTo>
                    <a:cubicBezTo>
                      <a:pt x="2563" y="659"/>
                      <a:pt x="2563" y="659"/>
                      <a:pt x="2563" y="659"/>
                    </a:cubicBezTo>
                    <a:cubicBezTo>
                      <a:pt x="2563" y="661"/>
                      <a:pt x="2563" y="661"/>
                      <a:pt x="2563" y="661"/>
                    </a:cubicBezTo>
                    <a:cubicBezTo>
                      <a:pt x="2561" y="663"/>
                      <a:pt x="2561" y="663"/>
                      <a:pt x="2561" y="663"/>
                    </a:cubicBezTo>
                    <a:cubicBezTo>
                      <a:pt x="2556" y="662"/>
                      <a:pt x="2553" y="666"/>
                      <a:pt x="2548" y="666"/>
                    </a:cubicBezTo>
                    <a:cubicBezTo>
                      <a:pt x="2548" y="668"/>
                      <a:pt x="2548" y="668"/>
                      <a:pt x="2548" y="668"/>
                    </a:cubicBezTo>
                    <a:cubicBezTo>
                      <a:pt x="2547" y="670"/>
                      <a:pt x="2547" y="670"/>
                      <a:pt x="2547" y="670"/>
                    </a:cubicBezTo>
                    <a:cubicBezTo>
                      <a:pt x="2545" y="671"/>
                      <a:pt x="2545" y="671"/>
                      <a:pt x="2545" y="671"/>
                    </a:cubicBezTo>
                    <a:cubicBezTo>
                      <a:pt x="2542" y="670"/>
                      <a:pt x="2542" y="670"/>
                      <a:pt x="2542" y="670"/>
                    </a:cubicBezTo>
                    <a:cubicBezTo>
                      <a:pt x="2542" y="672"/>
                      <a:pt x="2542" y="673"/>
                      <a:pt x="2541" y="674"/>
                    </a:cubicBezTo>
                    <a:cubicBezTo>
                      <a:pt x="2540" y="676"/>
                      <a:pt x="2540" y="676"/>
                      <a:pt x="2540" y="676"/>
                    </a:cubicBezTo>
                    <a:cubicBezTo>
                      <a:pt x="2538" y="677"/>
                      <a:pt x="2538" y="677"/>
                      <a:pt x="2538" y="677"/>
                    </a:cubicBezTo>
                    <a:cubicBezTo>
                      <a:pt x="2536" y="679"/>
                      <a:pt x="2534" y="681"/>
                      <a:pt x="2533" y="684"/>
                    </a:cubicBezTo>
                    <a:cubicBezTo>
                      <a:pt x="2535" y="685"/>
                      <a:pt x="2535" y="685"/>
                      <a:pt x="2535" y="685"/>
                    </a:cubicBezTo>
                    <a:cubicBezTo>
                      <a:pt x="2537" y="686"/>
                      <a:pt x="2537" y="686"/>
                      <a:pt x="2537" y="686"/>
                    </a:cubicBezTo>
                    <a:cubicBezTo>
                      <a:pt x="2539" y="688"/>
                      <a:pt x="2539" y="688"/>
                      <a:pt x="2539" y="688"/>
                    </a:cubicBezTo>
                    <a:cubicBezTo>
                      <a:pt x="2543" y="689"/>
                      <a:pt x="2543" y="689"/>
                      <a:pt x="2543" y="689"/>
                    </a:cubicBezTo>
                    <a:cubicBezTo>
                      <a:pt x="2545" y="694"/>
                      <a:pt x="2548" y="700"/>
                      <a:pt x="2549" y="706"/>
                    </a:cubicBezTo>
                    <a:cubicBezTo>
                      <a:pt x="2552" y="707"/>
                      <a:pt x="2552" y="707"/>
                      <a:pt x="2552" y="707"/>
                    </a:cubicBezTo>
                    <a:cubicBezTo>
                      <a:pt x="2553" y="710"/>
                      <a:pt x="2553" y="710"/>
                      <a:pt x="2553" y="710"/>
                    </a:cubicBezTo>
                    <a:cubicBezTo>
                      <a:pt x="2555" y="711"/>
                      <a:pt x="2556" y="712"/>
                      <a:pt x="2558" y="713"/>
                    </a:cubicBezTo>
                    <a:cubicBezTo>
                      <a:pt x="2557" y="715"/>
                      <a:pt x="2557" y="715"/>
                      <a:pt x="2557" y="715"/>
                    </a:cubicBezTo>
                    <a:cubicBezTo>
                      <a:pt x="2554" y="714"/>
                      <a:pt x="2551" y="713"/>
                      <a:pt x="2548" y="713"/>
                    </a:cubicBezTo>
                    <a:cubicBezTo>
                      <a:pt x="2550" y="715"/>
                      <a:pt x="2552" y="716"/>
                      <a:pt x="2553" y="718"/>
                    </a:cubicBezTo>
                    <a:cubicBezTo>
                      <a:pt x="2556" y="719"/>
                      <a:pt x="2556" y="719"/>
                      <a:pt x="2556" y="719"/>
                    </a:cubicBezTo>
                    <a:cubicBezTo>
                      <a:pt x="2557" y="722"/>
                      <a:pt x="2557" y="722"/>
                      <a:pt x="2557" y="722"/>
                    </a:cubicBezTo>
                    <a:cubicBezTo>
                      <a:pt x="2557" y="724"/>
                      <a:pt x="2557" y="724"/>
                      <a:pt x="2557" y="724"/>
                    </a:cubicBezTo>
                    <a:cubicBezTo>
                      <a:pt x="2554" y="724"/>
                      <a:pt x="2554" y="724"/>
                      <a:pt x="2554" y="724"/>
                    </a:cubicBezTo>
                    <a:cubicBezTo>
                      <a:pt x="2553" y="724"/>
                      <a:pt x="2551" y="725"/>
                      <a:pt x="2549" y="726"/>
                    </a:cubicBezTo>
                    <a:cubicBezTo>
                      <a:pt x="2548" y="728"/>
                      <a:pt x="2548" y="728"/>
                      <a:pt x="2548" y="728"/>
                    </a:cubicBezTo>
                    <a:cubicBezTo>
                      <a:pt x="2546" y="729"/>
                      <a:pt x="2546" y="729"/>
                      <a:pt x="2546" y="729"/>
                    </a:cubicBezTo>
                    <a:cubicBezTo>
                      <a:pt x="2547" y="730"/>
                      <a:pt x="2547" y="730"/>
                      <a:pt x="2547" y="730"/>
                    </a:cubicBezTo>
                    <a:cubicBezTo>
                      <a:pt x="2549" y="730"/>
                      <a:pt x="2551" y="729"/>
                      <a:pt x="2553" y="729"/>
                    </a:cubicBezTo>
                    <a:cubicBezTo>
                      <a:pt x="2555" y="730"/>
                      <a:pt x="2556" y="732"/>
                      <a:pt x="2558" y="733"/>
                    </a:cubicBezTo>
                    <a:cubicBezTo>
                      <a:pt x="2556" y="735"/>
                      <a:pt x="2556" y="735"/>
                      <a:pt x="2556" y="735"/>
                    </a:cubicBezTo>
                    <a:cubicBezTo>
                      <a:pt x="2558" y="736"/>
                      <a:pt x="2558" y="736"/>
                      <a:pt x="2558" y="736"/>
                    </a:cubicBezTo>
                    <a:cubicBezTo>
                      <a:pt x="2558" y="737"/>
                      <a:pt x="2558" y="738"/>
                      <a:pt x="2557" y="739"/>
                    </a:cubicBezTo>
                    <a:cubicBezTo>
                      <a:pt x="2556" y="739"/>
                      <a:pt x="2556" y="739"/>
                      <a:pt x="2556" y="739"/>
                    </a:cubicBezTo>
                    <a:cubicBezTo>
                      <a:pt x="2554" y="741"/>
                      <a:pt x="2554" y="741"/>
                      <a:pt x="2554" y="741"/>
                    </a:cubicBezTo>
                    <a:cubicBezTo>
                      <a:pt x="2555" y="743"/>
                      <a:pt x="2555" y="743"/>
                      <a:pt x="2555" y="743"/>
                    </a:cubicBezTo>
                    <a:cubicBezTo>
                      <a:pt x="2553" y="744"/>
                      <a:pt x="2553" y="744"/>
                      <a:pt x="2553" y="744"/>
                    </a:cubicBezTo>
                    <a:cubicBezTo>
                      <a:pt x="2554" y="747"/>
                      <a:pt x="2554" y="747"/>
                      <a:pt x="2554" y="747"/>
                    </a:cubicBezTo>
                    <a:cubicBezTo>
                      <a:pt x="2552" y="749"/>
                      <a:pt x="2552" y="749"/>
                      <a:pt x="2552" y="749"/>
                    </a:cubicBezTo>
                    <a:cubicBezTo>
                      <a:pt x="2551" y="749"/>
                      <a:pt x="2549" y="750"/>
                      <a:pt x="2548" y="751"/>
                    </a:cubicBezTo>
                    <a:cubicBezTo>
                      <a:pt x="2548" y="753"/>
                      <a:pt x="2548" y="753"/>
                      <a:pt x="2548" y="753"/>
                    </a:cubicBezTo>
                    <a:cubicBezTo>
                      <a:pt x="2546" y="754"/>
                      <a:pt x="2546" y="757"/>
                      <a:pt x="2545" y="758"/>
                    </a:cubicBezTo>
                    <a:cubicBezTo>
                      <a:pt x="2543" y="760"/>
                      <a:pt x="2543" y="760"/>
                      <a:pt x="2543" y="760"/>
                    </a:cubicBezTo>
                    <a:cubicBezTo>
                      <a:pt x="2543" y="761"/>
                      <a:pt x="2543" y="761"/>
                      <a:pt x="2543" y="761"/>
                    </a:cubicBezTo>
                    <a:cubicBezTo>
                      <a:pt x="2541" y="763"/>
                      <a:pt x="2541" y="763"/>
                      <a:pt x="2541" y="763"/>
                    </a:cubicBezTo>
                    <a:cubicBezTo>
                      <a:pt x="2538" y="763"/>
                      <a:pt x="2538" y="763"/>
                      <a:pt x="2538" y="763"/>
                    </a:cubicBezTo>
                    <a:cubicBezTo>
                      <a:pt x="2539" y="765"/>
                      <a:pt x="2539" y="766"/>
                      <a:pt x="2538" y="768"/>
                    </a:cubicBezTo>
                    <a:cubicBezTo>
                      <a:pt x="2537" y="769"/>
                      <a:pt x="2537" y="769"/>
                      <a:pt x="2537" y="769"/>
                    </a:cubicBezTo>
                    <a:cubicBezTo>
                      <a:pt x="2537" y="770"/>
                      <a:pt x="2537" y="772"/>
                      <a:pt x="2537" y="773"/>
                    </a:cubicBezTo>
                    <a:cubicBezTo>
                      <a:pt x="2535" y="774"/>
                      <a:pt x="2535" y="774"/>
                      <a:pt x="2535" y="774"/>
                    </a:cubicBezTo>
                    <a:cubicBezTo>
                      <a:pt x="2534" y="776"/>
                      <a:pt x="2534" y="776"/>
                      <a:pt x="2534" y="776"/>
                    </a:cubicBezTo>
                    <a:cubicBezTo>
                      <a:pt x="2532" y="778"/>
                      <a:pt x="2532" y="778"/>
                      <a:pt x="2532" y="778"/>
                    </a:cubicBezTo>
                    <a:cubicBezTo>
                      <a:pt x="2532" y="779"/>
                      <a:pt x="2532" y="779"/>
                      <a:pt x="2532" y="779"/>
                    </a:cubicBezTo>
                    <a:cubicBezTo>
                      <a:pt x="2529" y="781"/>
                      <a:pt x="2529" y="781"/>
                      <a:pt x="2529" y="781"/>
                    </a:cubicBezTo>
                    <a:cubicBezTo>
                      <a:pt x="2528" y="782"/>
                      <a:pt x="2528" y="782"/>
                      <a:pt x="2528" y="782"/>
                    </a:cubicBezTo>
                    <a:cubicBezTo>
                      <a:pt x="2526" y="783"/>
                      <a:pt x="2525" y="783"/>
                      <a:pt x="2523" y="784"/>
                    </a:cubicBezTo>
                    <a:cubicBezTo>
                      <a:pt x="2523" y="787"/>
                      <a:pt x="2523" y="787"/>
                      <a:pt x="2523" y="787"/>
                    </a:cubicBezTo>
                    <a:cubicBezTo>
                      <a:pt x="2520" y="788"/>
                      <a:pt x="2518" y="789"/>
                      <a:pt x="2516" y="792"/>
                    </a:cubicBezTo>
                    <a:cubicBezTo>
                      <a:pt x="2515" y="793"/>
                      <a:pt x="2514" y="793"/>
                      <a:pt x="2512" y="794"/>
                    </a:cubicBezTo>
                    <a:cubicBezTo>
                      <a:pt x="2511" y="796"/>
                      <a:pt x="2510" y="797"/>
                      <a:pt x="2509" y="798"/>
                    </a:cubicBezTo>
                    <a:cubicBezTo>
                      <a:pt x="2507" y="799"/>
                      <a:pt x="2505" y="799"/>
                      <a:pt x="2503" y="799"/>
                    </a:cubicBezTo>
                    <a:cubicBezTo>
                      <a:pt x="2501" y="801"/>
                      <a:pt x="2501" y="801"/>
                      <a:pt x="2501" y="801"/>
                    </a:cubicBezTo>
                    <a:cubicBezTo>
                      <a:pt x="2499" y="800"/>
                      <a:pt x="2499" y="800"/>
                      <a:pt x="2499" y="800"/>
                    </a:cubicBezTo>
                    <a:cubicBezTo>
                      <a:pt x="2496" y="801"/>
                      <a:pt x="2496" y="801"/>
                      <a:pt x="2496" y="801"/>
                    </a:cubicBezTo>
                    <a:cubicBezTo>
                      <a:pt x="2493" y="800"/>
                      <a:pt x="2493" y="800"/>
                      <a:pt x="2493" y="800"/>
                    </a:cubicBezTo>
                    <a:cubicBezTo>
                      <a:pt x="2491" y="801"/>
                      <a:pt x="2489" y="802"/>
                      <a:pt x="2487" y="802"/>
                    </a:cubicBezTo>
                    <a:cubicBezTo>
                      <a:pt x="2485" y="800"/>
                      <a:pt x="2485" y="800"/>
                      <a:pt x="2485" y="800"/>
                    </a:cubicBezTo>
                    <a:cubicBezTo>
                      <a:pt x="2484" y="797"/>
                      <a:pt x="2484" y="797"/>
                      <a:pt x="2484" y="797"/>
                    </a:cubicBezTo>
                    <a:cubicBezTo>
                      <a:pt x="2482" y="798"/>
                      <a:pt x="2482" y="798"/>
                      <a:pt x="2482" y="798"/>
                    </a:cubicBezTo>
                    <a:cubicBezTo>
                      <a:pt x="2482" y="800"/>
                      <a:pt x="2483" y="802"/>
                      <a:pt x="2483" y="804"/>
                    </a:cubicBezTo>
                    <a:cubicBezTo>
                      <a:pt x="2482" y="806"/>
                      <a:pt x="2482" y="806"/>
                      <a:pt x="2482" y="806"/>
                    </a:cubicBezTo>
                    <a:cubicBezTo>
                      <a:pt x="2481" y="803"/>
                      <a:pt x="2479" y="807"/>
                      <a:pt x="2478" y="808"/>
                    </a:cubicBezTo>
                    <a:cubicBezTo>
                      <a:pt x="2475" y="808"/>
                      <a:pt x="2475" y="808"/>
                      <a:pt x="2475" y="808"/>
                    </a:cubicBezTo>
                    <a:cubicBezTo>
                      <a:pt x="2473" y="808"/>
                      <a:pt x="2473" y="808"/>
                      <a:pt x="2473" y="808"/>
                    </a:cubicBezTo>
                    <a:cubicBezTo>
                      <a:pt x="2472" y="810"/>
                      <a:pt x="2472" y="810"/>
                      <a:pt x="2472" y="810"/>
                    </a:cubicBezTo>
                    <a:cubicBezTo>
                      <a:pt x="2470" y="809"/>
                      <a:pt x="2470" y="809"/>
                      <a:pt x="2470" y="809"/>
                    </a:cubicBezTo>
                    <a:cubicBezTo>
                      <a:pt x="2468" y="811"/>
                      <a:pt x="2468" y="811"/>
                      <a:pt x="2468" y="811"/>
                    </a:cubicBezTo>
                    <a:cubicBezTo>
                      <a:pt x="2465" y="811"/>
                      <a:pt x="2462" y="812"/>
                      <a:pt x="2459" y="812"/>
                    </a:cubicBezTo>
                    <a:cubicBezTo>
                      <a:pt x="2458" y="814"/>
                      <a:pt x="2458" y="814"/>
                      <a:pt x="2458" y="814"/>
                    </a:cubicBezTo>
                    <a:cubicBezTo>
                      <a:pt x="2456" y="814"/>
                      <a:pt x="2456" y="814"/>
                      <a:pt x="2456" y="814"/>
                    </a:cubicBezTo>
                    <a:cubicBezTo>
                      <a:pt x="2455" y="816"/>
                      <a:pt x="2455" y="816"/>
                      <a:pt x="2455" y="816"/>
                    </a:cubicBezTo>
                    <a:cubicBezTo>
                      <a:pt x="2455" y="817"/>
                      <a:pt x="2456" y="819"/>
                      <a:pt x="2456" y="820"/>
                    </a:cubicBezTo>
                    <a:cubicBezTo>
                      <a:pt x="2455" y="822"/>
                      <a:pt x="2455" y="822"/>
                      <a:pt x="2455" y="822"/>
                    </a:cubicBezTo>
                    <a:cubicBezTo>
                      <a:pt x="2453" y="823"/>
                      <a:pt x="2453" y="823"/>
                      <a:pt x="2453" y="823"/>
                    </a:cubicBezTo>
                    <a:cubicBezTo>
                      <a:pt x="2451" y="819"/>
                      <a:pt x="2450" y="817"/>
                      <a:pt x="2450" y="813"/>
                    </a:cubicBezTo>
                    <a:cubicBezTo>
                      <a:pt x="2451" y="811"/>
                      <a:pt x="2451" y="811"/>
                      <a:pt x="2451" y="811"/>
                    </a:cubicBezTo>
                    <a:cubicBezTo>
                      <a:pt x="2449" y="810"/>
                      <a:pt x="2449" y="810"/>
                      <a:pt x="2449" y="810"/>
                    </a:cubicBezTo>
                    <a:cubicBezTo>
                      <a:pt x="2447" y="812"/>
                      <a:pt x="2447" y="812"/>
                      <a:pt x="2447" y="812"/>
                    </a:cubicBezTo>
                    <a:cubicBezTo>
                      <a:pt x="2444" y="812"/>
                      <a:pt x="2444" y="812"/>
                      <a:pt x="2444" y="812"/>
                    </a:cubicBezTo>
                    <a:cubicBezTo>
                      <a:pt x="2443" y="809"/>
                      <a:pt x="2443" y="809"/>
                      <a:pt x="2443" y="809"/>
                    </a:cubicBezTo>
                    <a:cubicBezTo>
                      <a:pt x="2441" y="810"/>
                      <a:pt x="2441" y="810"/>
                      <a:pt x="2441" y="810"/>
                    </a:cubicBezTo>
                    <a:cubicBezTo>
                      <a:pt x="2440" y="808"/>
                      <a:pt x="2440" y="808"/>
                      <a:pt x="2440" y="808"/>
                    </a:cubicBezTo>
                    <a:cubicBezTo>
                      <a:pt x="2439" y="810"/>
                      <a:pt x="2439" y="810"/>
                      <a:pt x="2439" y="810"/>
                    </a:cubicBezTo>
                    <a:cubicBezTo>
                      <a:pt x="2436" y="811"/>
                      <a:pt x="2432" y="812"/>
                      <a:pt x="2430" y="815"/>
                    </a:cubicBezTo>
                    <a:cubicBezTo>
                      <a:pt x="2429" y="817"/>
                      <a:pt x="2429" y="817"/>
                      <a:pt x="2429" y="817"/>
                    </a:cubicBezTo>
                    <a:cubicBezTo>
                      <a:pt x="2427" y="817"/>
                      <a:pt x="2425" y="817"/>
                      <a:pt x="2423" y="816"/>
                    </a:cubicBezTo>
                    <a:cubicBezTo>
                      <a:pt x="2423" y="819"/>
                      <a:pt x="2422" y="822"/>
                      <a:pt x="2421" y="824"/>
                    </a:cubicBezTo>
                    <a:cubicBezTo>
                      <a:pt x="2419" y="825"/>
                      <a:pt x="2418" y="825"/>
                      <a:pt x="2416" y="826"/>
                    </a:cubicBezTo>
                    <a:cubicBezTo>
                      <a:pt x="2416" y="829"/>
                      <a:pt x="2415" y="833"/>
                      <a:pt x="2414" y="837"/>
                    </a:cubicBezTo>
                    <a:cubicBezTo>
                      <a:pt x="2416" y="839"/>
                      <a:pt x="2418" y="840"/>
                      <a:pt x="2419" y="843"/>
                    </a:cubicBezTo>
                    <a:cubicBezTo>
                      <a:pt x="2421" y="844"/>
                      <a:pt x="2421" y="844"/>
                      <a:pt x="2421" y="844"/>
                    </a:cubicBezTo>
                    <a:cubicBezTo>
                      <a:pt x="2421" y="846"/>
                      <a:pt x="2421" y="846"/>
                      <a:pt x="2421" y="846"/>
                    </a:cubicBezTo>
                    <a:cubicBezTo>
                      <a:pt x="2424" y="850"/>
                      <a:pt x="2428" y="853"/>
                      <a:pt x="2431" y="857"/>
                    </a:cubicBezTo>
                    <a:cubicBezTo>
                      <a:pt x="2433" y="858"/>
                      <a:pt x="2433" y="858"/>
                      <a:pt x="2433" y="858"/>
                    </a:cubicBezTo>
                    <a:cubicBezTo>
                      <a:pt x="2435" y="860"/>
                      <a:pt x="2435" y="860"/>
                      <a:pt x="2435" y="860"/>
                    </a:cubicBezTo>
                    <a:cubicBezTo>
                      <a:pt x="2437" y="861"/>
                      <a:pt x="2437" y="861"/>
                      <a:pt x="2437" y="861"/>
                    </a:cubicBezTo>
                    <a:cubicBezTo>
                      <a:pt x="2438" y="863"/>
                      <a:pt x="2440" y="866"/>
                      <a:pt x="2442" y="868"/>
                    </a:cubicBezTo>
                    <a:cubicBezTo>
                      <a:pt x="2442" y="870"/>
                      <a:pt x="2442" y="870"/>
                      <a:pt x="2442" y="870"/>
                    </a:cubicBezTo>
                    <a:cubicBezTo>
                      <a:pt x="2443" y="872"/>
                      <a:pt x="2444" y="875"/>
                      <a:pt x="2445" y="878"/>
                    </a:cubicBezTo>
                    <a:cubicBezTo>
                      <a:pt x="2445" y="881"/>
                      <a:pt x="2446" y="884"/>
                      <a:pt x="2446" y="888"/>
                    </a:cubicBezTo>
                    <a:cubicBezTo>
                      <a:pt x="2448" y="891"/>
                      <a:pt x="2448" y="891"/>
                      <a:pt x="2448" y="891"/>
                    </a:cubicBezTo>
                    <a:cubicBezTo>
                      <a:pt x="2446" y="892"/>
                      <a:pt x="2446" y="892"/>
                      <a:pt x="2446" y="892"/>
                    </a:cubicBezTo>
                    <a:cubicBezTo>
                      <a:pt x="2446" y="895"/>
                      <a:pt x="2445" y="897"/>
                      <a:pt x="2445" y="900"/>
                    </a:cubicBezTo>
                    <a:cubicBezTo>
                      <a:pt x="2444" y="903"/>
                      <a:pt x="2444" y="903"/>
                      <a:pt x="2444" y="903"/>
                    </a:cubicBezTo>
                    <a:cubicBezTo>
                      <a:pt x="2439" y="906"/>
                      <a:pt x="2434" y="911"/>
                      <a:pt x="2428" y="911"/>
                    </a:cubicBezTo>
                    <a:cubicBezTo>
                      <a:pt x="2426" y="909"/>
                      <a:pt x="2426" y="909"/>
                      <a:pt x="2426" y="909"/>
                    </a:cubicBezTo>
                    <a:cubicBezTo>
                      <a:pt x="2424" y="911"/>
                      <a:pt x="2424" y="911"/>
                      <a:pt x="2424" y="911"/>
                    </a:cubicBezTo>
                    <a:cubicBezTo>
                      <a:pt x="2423" y="912"/>
                      <a:pt x="2422" y="913"/>
                      <a:pt x="2421" y="914"/>
                    </a:cubicBezTo>
                    <a:cubicBezTo>
                      <a:pt x="2422" y="916"/>
                      <a:pt x="2422" y="916"/>
                      <a:pt x="2422" y="916"/>
                    </a:cubicBezTo>
                    <a:cubicBezTo>
                      <a:pt x="2422" y="919"/>
                      <a:pt x="2422" y="919"/>
                      <a:pt x="2422" y="919"/>
                    </a:cubicBezTo>
                    <a:cubicBezTo>
                      <a:pt x="2419" y="920"/>
                      <a:pt x="2419" y="920"/>
                      <a:pt x="2419" y="920"/>
                    </a:cubicBezTo>
                    <a:cubicBezTo>
                      <a:pt x="2418" y="921"/>
                      <a:pt x="2418" y="921"/>
                      <a:pt x="2418" y="921"/>
                    </a:cubicBezTo>
                    <a:cubicBezTo>
                      <a:pt x="2416" y="923"/>
                      <a:pt x="2415" y="924"/>
                      <a:pt x="2413" y="925"/>
                    </a:cubicBezTo>
                    <a:cubicBezTo>
                      <a:pt x="2411" y="927"/>
                      <a:pt x="2411" y="927"/>
                      <a:pt x="2411" y="927"/>
                    </a:cubicBezTo>
                    <a:cubicBezTo>
                      <a:pt x="2410" y="928"/>
                      <a:pt x="2408" y="928"/>
                      <a:pt x="2406" y="928"/>
                    </a:cubicBezTo>
                    <a:cubicBezTo>
                      <a:pt x="2407" y="925"/>
                      <a:pt x="2406" y="921"/>
                      <a:pt x="2407" y="918"/>
                    </a:cubicBezTo>
                    <a:cubicBezTo>
                      <a:pt x="2408" y="916"/>
                      <a:pt x="2408" y="916"/>
                      <a:pt x="2408" y="916"/>
                    </a:cubicBezTo>
                    <a:cubicBezTo>
                      <a:pt x="2408" y="914"/>
                      <a:pt x="2408" y="914"/>
                      <a:pt x="2408" y="914"/>
                    </a:cubicBezTo>
                    <a:cubicBezTo>
                      <a:pt x="2406" y="914"/>
                      <a:pt x="2406" y="914"/>
                      <a:pt x="2406" y="914"/>
                    </a:cubicBezTo>
                    <a:cubicBezTo>
                      <a:pt x="2403" y="912"/>
                      <a:pt x="2401" y="911"/>
                      <a:pt x="2398" y="910"/>
                    </a:cubicBezTo>
                    <a:cubicBezTo>
                      <a:pt x="2396" y="911"/>
                      <a:pt x="2396" y="911"/>
                      <a:pt x="2396" y="911"/>
                    </a:cubicBezTo>
                    <a:cubicBezTo>
                      <a:pt x="2396" y="909"/>
                      <a:pt x="2396" y="909"/>
                      <a:pt x="2396" y="909"/>
                    </a:cubicBezTo>
                    <a:cubicBezTo>
                      <a:pt x="2397" y="908"/>
                      <a:pt x="2397" y="908"/>
                      <a:pt x="2397" y="908"/>
                    </a:cubicBezTo>
                    <a:cubicBezTo>
                      <a:pt x="2395" y="906"/>
                      <a:pt x="2395" y="906"/>
                      <a:pt x="2395" y="906"/>
                    </a:cubicBezTo>
                    <a:cubicBezTo>
                      <a:pt x="2394" y="908"/>
                      <a:pt x="2394" y="908"/>
                      <a:pt x="2394" y="908"/>
                    </a:cubicBezTo>
                    <a:cubicBezTo>
                      <a:pt x="2392" y="908"/>
                      <a:pt x="2392" y="908"/>
                      <a:pt x="2392" y="908"/>
                    </a:cubicBezTo>
                    <a:cubicBezTo>
                      <a:pt x="2392" y="905"/>
                      <a:pt x="2392" y="905"/>
                      <a:pt x="2392" y="905"/>
                    </a:cubicBezTo>
                    <a:cubicBezTo>
                      <a:pt x="2392" y="903"/>
                      <a:pt x="2392" y="903"/>
                      <a:pt x="2392" y="903"/>
                    </a:cubicBezTo>
                    <a:cubicBezTo>
                      <a:pt x="2389" y="898"/>
                      <a:pt x="2385" y="896"/>
                      <a:pt x="2381" y="892"/>
                    </a:cubicBezTo>
                    <a:cubicBezTo>
                      <a:pt x="2378" y="892"/>
                      <a:pt x="2375" y="892"/>
                      <a:pt x="2373" y="892"/>
                    </a:cubicBezTo>
                    <a:cubicBezTo>
                      <a:pt x="2372" y="890"/>
                      <a:pt x="2373" y="888"/>
                      <a:pt x="2372" y="885"/>
                    </a:cubicBezTo>
                    <a:cubicBezTo>
                      <a:pt x="2370" y="884"/>
                      <a:pt x="2370" y="884"/>
                      <a:pt x="2370" y="884"/>
                    </a:cubicBezTo>
                    <a:cubicBezTo>
                      <a:pt x="2368" y="884"/>
                      <a:pt x="2366" y="885"/>
                      <a:pt x="2364" y="886"/>
                    </a:cubicBezTo>
                    <a:cubicBezTo>
                      <a:pt x="2365" y="889"/>
                      <a:pt x="2365" y="889"/>
                      <a:pt x="2365" y="889"/>
                    </a:cubicBezTo>
                    <a:cubicBezTo>
                      <a:pt x="2364" y="891"/>
                      <a:pt x="2364" y="891"/>
                      <a:pt x="2364" y="891"/>
                    </a:cubicBezTo>
                    <a:cubicBezTo>
                      <a:pt x="2365" y="895"/>
                      <a:pt x="2365" y="895"/>
                      <a:pt x="2365" y="895"/>
                    </a:cubicBezTo>
                    <a:cubicBezTo>
                      <a:pt x="2364" y="898"/>
                      <a:pt x="2364" y="898"/>
                      <a:pt x="2364" y="898"/>
                    </a:cubicBezTo>
                    <a:cubicBezTo>
                      <a:pt x="2359" y="905"/>
                      <a:pt x="2356" y="912"/>
                      <a:pt x="2358" y="921"/>
                    </a:cubicBezTo>
                    <a:cubicBezTo>
                      <a:pt x="2359" y="923"/>
                      <a:pt x="2359" y="923"/>
                      <a:pt x="2359" y="923"/>
                    </a:cubicBezTo>
                    <a:cubicBezTo>
                      <a:pt x="2361" y="922"/>
                      <a:pt x="2361" y="922"/>
                      <a:pt x="2361" y="922"/>
                    </a:cubicBezTo>
                    <a:cubicBezTo>
                      <a:pt x="2362" y="923"/>
                      <a:pt x="2362" y="923"/>
                      <a:pt x="2362" y="923"/>
                    </a:cubicBezTo>
                    <a:cubicBezTo>
                      <a:pt x="2363" y="924"/>
                      <a:pt x="2364" y="926"/>
                      <a:pt x="2364" y="928"/>
                    </a:cubicBezTo>
                    <a:cubicBezTo>
                      <a:pt x="2366" y="930"/>
                      <a:pt x="2366" y="930"/>
                      <a:pt x="2366" y="930"/>
                    </a:cubicBezTo>
                    <a:cubicBezTo>
                      <a:pt x="2368" y="933"/>
                      <a:pt x="2367" y="936"/>
                      <a:pt x="2368" y="940"/>
                    </a:cubicBezTo>
                    <a:cubicBezTo>
                      <a:pt x="2370" y="941"/>
                      <a:pt x="2371" y="942"/>
                      <a:pt x="2373" y="943"/>
                    </a:cubicBezTo>
                    <a:cubicBezTo>
                      <a:pt x="2374" y="943"/>
                      <a:pt x="2376" y="943"/>
                      <a:pt x="2377" y="943"/>
                    </a:cubicBezTo>
                    <a:cubicBezTo>
                      <a:pt x="2379" y="945"/>
                      <a:pt x="2380" y="946"/>
                      <a:pt x="2381" y="948"/>
                    </a:cubicBezTo>
                    <a:cubicBezTo>
                      <a:pt x="2386" y="951"/>
                      <a:pt x="2389" y="955"/>
                      <a:pt x="2393" y="958"/>
                    </a:cubicBezTo>
                    <a:cubicBezTo>
                      <a:pt x="2395" y="963"/>
                      <a:pt x="2395" y="968"/>
                      <a:pt x="2394" y="973"/>
                    </a:cubicBezTo>
                    <a:cubicBezTo>
                      <a:pt x="2394" y="979"/>
                      <a:pt x="2399" y="984"/>
                      <a:pt x="2402" y="988"/>
                    </a:cubicBezTo>
                    <a:cubicBezTo>
                      <a:pt x="2402" y="993"/>
                      <a:pt x="2402" y="993"/>
                      <a:pt x="2402" y="993"/>
                    </a:cubicBezTo>
                    <a:cubicBezTo>
                      <a:pt x="2399" y="992"/>
                      <a:pt x="2399" y="992"/>
                      <a:pt x="2399" y="992"/>
                    </a:cubicBezTo>
                    <a:cubicBezTo>
                      <a:pt x="2394" y="993"/>
                      <a:pt x="2394" y="993"/>
                      <a:pt x="2394" y="993"/>
                    </a:cubicBezTo>
                    <a:cubicBezTo>
                      <a:pt x="2392" y="990"/>
                      <a:pt x="2392" y="990"/>
                      <a:pt x="2392" y="990"/>
                    </a:cubicBezTo>
                    <a:cubicBezTo>
                      <a:pt x="2390" y="989"/>
                      <a:pt x="2388" y="988"/>
                      <a:pt x="2386" y="986"/>
                    </a:cubicBezTo>
                    <a:cubicBezTo>
                      <a:pt x="2384" y="985"/>
                      <a:pt x="2384" y="985"/>
                      <a:pt x="2384" y="985"/>
                    </a:cubicBezTo>
                    <a:cubicBezTo>
                      <a:pt x="2382" y="983"/>
                      <a:pt x="2380" y="981"/>
                      <a:pt x="2377" y="980"/>
                    </a:cubicBezTo>
                    <a:cubicBezTo>
                      <a:pt x="2376" y="978"/>
                      <a:pt x="2376" y="978"/>
                      <a:pt x="2376" y="978"/>
                    </a:cubicBezTo>
                    <a:cubicBezTo>
                      <a:pt x="2376" y="975"/>
                      <a:pt x="2376" y="975"/>
                      <a:pt x="2376" y="975"/>
                    </a:cubicBezTo>
                    <a:cubicBezTo>
                      <a:pt x="2374" y="974"/>
                      <a:pt x="2373" y="972"/>
                      <a:pt x="2371" y="970"/>
                    </a:cubicBezTo>
                    <a:cubicBezTo>
                      <a:pt x="2371" y="969"/>
                      <a:pt x="2371" y="969"/>
                      <a:pt x="2371" y="969"/>
                    </a:cubicBezTo>
                    <a:cubicBezTo>
                      <a:pt x="2369" y="966"/>
                      <a:pt x="2369" y="966"/>
                      <a:pt x="2369" y="966"/>
                    </a:cubicBezTo>
                    <a:cubicBezTo>
                      <a:pt x="2369" y="963"/>
                      <a:pt x="2368" y="961"/>
                      <a:pt x="2368" y="958"/>
                    </a:cubicBezTo>
                    <a:cubicBezTo>
                      <a:pt x="2368" y="956"/>
                      <a:pt x="2367" y="952"/>
                      <a:pt x="2367" y="950"/>
                    </a:cubicBezTo>
                    <a:cubicBezTo>
                      <a:pt x="2365" y="946"/>
                      <a:pt x="2361" y="940"/>
                      <a:pt x="2358" y="937"/>
                    </a:cubicBezTo>
                    <a:cubicBezTo>
                      <a:pt x="2356" y="937"/>
                      <a:pt x="2356" y="937"/>
                      <a:pt x="2356" y="937"/>
                    </a:cubicBezTo>
                    <a:cubicBezTo>
                      <a:pt x="2356" y="935"/>
                      <a:pt x="2356" y="935"/>
                      <a:pt x="2356" y="935"/>
                    </a:cubicBezTo>
                    <a:cubicBezTo>
                      <a:pt x="2355" y="933"/>
                      <a:pt x="2354" y="932"/>
                      <a:pt x="2353" y="931"/>
                    </a:cubicBezTo>
                    <a:cubicBezTo>
                      <a:pt x="2350" y="930"/>
                      <a:pt x="2350" y="930"/>
                      <a:pt x="2350" y="930"/>
                    </a:cubicBezTo>
                    <a:cubicBezTo>
                      <a:pt x="2348" y="930"/>
                      <a:pt x="2348" y="930"/>
                      <a:pt x="2348" y="930"/>
                    </a:cubicBezTo>
                    <a:cubicBezTo>
                      <a:pt x="2349" y="923"/>
                      <a:pt x="2351" y="917"/>
                      <a:pt x="2350" y="910"/>
                    </a:cubicBezTo>
                    <a:cubicBezTo>
                      <a:pt x="2350" y="909"/>
                      <a:pt x="2351" y="907"/>
                      <a:pt x="2352" y="906"/>
                    </a:cubicBezTo>
                    <a:cubicBezTo>
                      <a:pt x="2353" y="904"/>
                      <a:pt x="2353" y="901"/>
                      <a:pt x="2352" y="898"/>
                    </a:cubicBezTo>
                    <a:cubicBezTo>
                      <a:pt x="2352" y="896"/>
                      <a:pt x="2352" y="896"/>
                      <a:pt x="2352" y="896"/>
                    </a:cubicBezTo>
                    <a:cubicBezTo>
                      <a:pt x="2352" y="894"/>
                      <a:pt x="2352" y="894"/>
                      <a:pt x="2352" y="894"/>
                    </a:cubicBezTo>
                    <a:cubicBezTo>
                      <a:pt x="2353" y="892"/>
                      <a:pt x="2353" y="892"/>
                      <a:pt x="2353" y="892"/>
                    </a:cubicBezTo>
                    <a:cubicBezTo>
                      <a:pt x="2351" y="889"/>
                      <a:pt x="2351" y="889"/>
                      <a:pt x="2351" y="889"/>
                    </a:cubicBezTo>
                    <a:cubicBezTo>
                      <a:pt x="2351" y="886"/>
                      <a:pt x="2351" y="886"/>
                      <a:pt x="2351" y="886"/>
                    </a:cubicBezTo>
                    <a:cubicBezTo>
                      <a:pt x="2349" y="883"/>
                      <a:pt x="2348" y="879"/>
                      <a:pt x="2346" y="876"/>
                    </a:cubicBezTo>
                    <a:cubicBezTo>
                      <a:pt x="2347" y="874"/>
                      <a:pt x="2347" y="874"/>
                      <a:pt x="2347" y="874"/>
                    </a:cubicBezTo>
                    <a:cubicBezTo>
                      <a:pt x="2345" y="871"/>
                      <a:pt x="2345" y="871"/>
                      <a:pt x="2345" y="871"/>
                    </a:cubicBezTo>
                    <a:cubicBezTo>
                      <a:pt x="2344" y="867"/>
                      <a:pt x="2344" y="862"/>
                      <a:pt x="2343" y="858"/>
                    </a:cubicBezTo>
                    <a:cubicBezTo>
                      <a:pt x="2341" y="856"/>
                      <a:pt x="2341" y="856"/>
                      <a:pt x="2341" y="856"/>
                    </a:cubicBezTo>
                    <a:cubicBezTo>
                      <a:pt x="2340" y="854"/>
                      <a:pt x="2339" y="853"/>
                      <a:pt x="2339" y="851"/>
                    </a:cubicBezTo>
                    <a:cubicBezTo>
                      <a:pt x="2337" y="848"/>
                      <a:pt x="2337" y="848"/>
                      <a:pt x="2337" y="848"/>
                    </a:cubicBezTo>
                    <a:cubicBezTo>
                      <a:pt x="2337" y="851"/>
                      <a:pt x="2337" y="854"/>
                      <a:pt x="2335" y="856"/>
                    </a:cubicBezTo>
                    <a:cubicBezTo>
                      <a:pt x="2333" y="857"/>
                      <a:pt x="2333" y="857"/>
                      <a:pt x="2333" y="857"/>
                    </a:cubicBezTo>
                    <a:cubicBezTo>
                      <a:pt x="2332" y="856"/>
                      <a:pt x="2332" y="856"/>
                      <a:pt x="2332" y="856"/>
                    </a:cubicBezTo>
                    <a:cubicBezTo>
                      <a:pt x="2331" y="858"/>
                      <a:pt x="2331" y="858"/>
                      <a:pt x="2331" y="858"/>
                    </a:cubicBezTo>
                    <a:cubicBezTo>
                      <a:pt x="2329" y="858"/>
                      <a:pt x="2327" y="860"/>
                      <a:pt x="2326" y="862"/>
                    </a:cubicBezTo>
                    <a:cubicBezTo>
                      <a:pt x="2324" y="863"/>
                      <a:pt x="2324" y="863"/>
                      <a:pt x="2324" y="863"/>
                    </a:cubicBezTo>
                    <a:cubicBezTo>
                      <a:pt x="2324" y="864"/>
                      <a:pt x="2324" y="864"/>
                      <a:pt x="2324" y="864"/>
                    </a:cubicBezTo>
                    <a:cubicBezTo>
                      <a:pt x="2323" y="861"/>
                      <a:pt x="2323" y="861"/>
                      <a:pt x="2323" y="861"/>
                    </a:cubicBezTo>
                    <a:cubicBezTo>
                      <a:pt x="2321" y="863"/>
                      <a:pt x="2321" y="863"/>
                      <a:pt x="2321" y="863"/>
                    </a:cubicBezTo>
                    <a:cubicBezTo>
                      <a:pt x="2319" y="862"/>
                      <a:pt x="2319" y="862"/>
                      <a:pt x="2319" y="862"/>
                    </a:cubicBezTo>
                    <a:cubicBezTo>
                      <a:pt x="2320" y="859"/>
                      <a:pt x="2320" y="859"/>
                      <a:pt x="2320" y="859"/>
                    </a:cubicBezTo>
                    <a:cubicBezTo>
                      <a:pt x="2318" y="860"/>
                      <a:pt x="2315" y="860"/>
                      <a:pt x="2313" y="861"/>
                    </a:cubicBezTo>
                    <a:cubicBezTo>
                      <a:pt x="2313" y="858"/>
                      <a:pt x="2314" y="854"/>
                      <a:pt x="2315" y="851"/>
                    </a:cubicBezTo>
                    <a:cubicBezTo>
                      <a:pt x="2317" y="845"/>
                      <a:pt x="2314" y="841"/>
                      <a:pt x="2312" y="835"/>
                    </a:cubicBezTo>
                    <a:cubicBezTo>
                      <a:pt x="2310" y="833"/>
                      <a:pt x="2310" y="833"/>
                      <a:pt x="2310" y="833"/>
                    </a:cubicBezTo>
                    <a:cubicBezTo>
                      <a:pt x="2309" y="830"/>
                      <a:pt x="2308" y="828"/>
                      <a:pt x="2306" y="825"/>
                    </a:cubicBezTo>
                    <a:cubicBezTo>
                      <a:pt x="2303" y="825"/>
                      <a:pt x="2303" y="825"/>
                      <a:pt x="2303" y="825"/>
                    </a:cubicBezTo>
                    <a:cubicBezTo>
                      <a:pt x="2299" y="821"/>
                      <a:pt x="2296" y="818"/>
                      <a:pt x="2294" y="814"/>
                    </a:cubicBezTo>
                    <a:cubicBezTo>
                      <a:pt x="2293" y="810"/>
                      <a:pt x="2292" y="807"/>
                      <a:pt x="2292" y="804"/>
                    </a:cubicBezTo>
                    <a:cubicBezTo>
                      <a:pt x="2290" y="801"/>
                      <a:pt x="2290" y="801"/>
                      <a:pt x="2290" y="801"/>
                    </a:cubicBezTo>
                    <a:cubicBezTo>
                      <a:pt x="2287" y="800"/>
                      <a:pt x="2287" y="800"/>
                      <a:pt x="2287" y="800"/>
                    </a:cubicBezTo>
                    <a:cubicBezTo>
                      <a:pt x="2284" y="801"/>
                      <a:pt x="2284" y="801"/>
                      <a:pt x="2284" y="801"/>
                    </a:cubicBezTo>
                    <a:cubicBezTo>
                      <a:pt x="2283" y="799"/>
                      <a:pt x="2282" y="798"/>
                      <a:pt x="2281" y="796"/>
                    </a:cubicBezTo>
                    <a:cubicBezTo>
                      <a:pt x="2279" y="798"/>
                      <a:pt x="2280" y="801"/>
                      <a:pt x="2280" y="803"/>
                    </a:cubicBezTo>
                    <a:cubicBezTo>
                      <a:pt x="2278" y="806"/>
                      <a:pt x="2278" y="806"/>
                      <a:pt x="2278" y="806"/>
                    </a:cubicBezTo>
                    <a:cubicBezTo>
                      <a:pt x="2277" y="810"/>
                      <a:pt x="2276" y="805"/>
                      <a:pt x="2275" y="803"/>
                    </a:cubicBezTo>
                    <a:cubicBezTo>
                      <a:pt x="2275" y="805"/>
                      <a:pt x="2275" y="807"/>
                      <a:pt x="2274" y="808"/>
                    </a:cubicBezTo>
                    <a:cubicBezTo>
                      <a:pt x="2272" y="805"/>
                      <a:pt x="2272" y="805"/>
                      <a:pt x="2272" y="805"/>
                    </a:cubicBezTo>
                    <a:cubicBezTo>
                      <a:pt x="2270" y="808"/>
                      <a:pt x="2270" y="808"/>
                      <a:pt x="2270" y="808"/>
                    </a:cubicBezTo>
                    <a:cubicBezTo>
                      <a:pt x="2268" y="808"/>
                      <a:pt x="2263" y="808"/>
                      <a:pt x="2261" y="810"/>
                    </a:cubicBezTo>
                    <a:cubicBezTo>
                      <a:pt x="2260" y="810"/>
                      <a:pt x="2259" y="809"/>
                      <a:pt x="2258" y="809"/>
                    </a:cubicBezTo>
                    <a:cubicBezTo>
                      <a:pt x="2256" y="810"/>
                      <a:pt x="2254" y="810"/>
                      <a:pt x="2252" y="811"/>
                    </a:cubicBezTo>
                    <a:cubicBezTo>
                      <a:pt x="2249" y="813"/>
                      <a:pt x="2249" y="813"/>
                      <a:pt x="2249" y="813"/>
                    </a:cubicBezTo>
                    <a:cubicBezTo>
                      <a:pt x="2248" y="816"/>
                      <a:pt x="2248" y="816"/>
                      <a:pt x="2248" y="816"/>
                    </a:cubicBezTo>
                    <a:cubicBezTo>
                      <a:pt x="2249" y="818"/>
                      <a:pt x="2249" y="818"/>
                      <a:pt x="2249" y="818"/>
                    </a:cubicBezTo>
                    <a:cubicBezTo>
                      <a:pt x="2249" y="820"/>
                      <a:pt x="2249" y="820"/>
                      <a:pt x="2249" y="820"/>
                    </a:cubicBezTo>
                    <a:cubicBezTo>
                      <a:pt x="2247" y="821"/>
                      <a:pt x="2247" y="821"/>
                      <a:pt x="2247" y="821"/>
                    </a:cubicBezTo>
                    <a:cubicBezTo>
                      <a:pt x="2247" y="823"/>
                      <a:pt x="2247" y="823"/>
                      <a:pt x="2247" y="823"/>
                    </a:cubicBezTo>
                    <a:cubicBezTo>
                      <a:pt x="2245" y="824"/>
                      <a:pt x="2243" y="825"/>
                      <a:pt x="2242" y="827"/>
                    </a:cubicBezTo>
                    <a:cubicBezTo>
                      <a:pt x="2240" y="828"/>
                      <a:pt x="2237" y="828"/>
                      <a:pt x="2235" y="829"/>
                    </a:cubicBezTo>
                    <a:cubicBezTo>
                      <a:pt x="2233" y="829"/>
                      <a:pt x="2233" y="831"/>
                      <a:pt x="2231" y="833"/>
                    </a:cubicBezTo>
                    <a:cubicBezTo>
                      <a:pt x="2229" y="836"/>
                      <a:pt x="2226" y="839"/>
                      <a:pt x="2224" y="841"/>
                    </a:cubicBezTo>
                    <a:cubicBezTo>
                      <a:pt x="2221" y="842"/>
                      <a:pt x="2221" y="842"/>
                      <a:pt x="2221" y="842"/>
                    </a:cubicBezTo>
                    <a:cubicBezTo>
                      <a:pt x="2219" y="845"/>
                      <a:pt x="2216" y="847"/>
                      <a:pt x="2213" y="849"/>
                    </a:cubicBezTo>
                    <a:cubicBezTo>
                      <a:pt x="2210" y="850"/>
                      <a:pt x="2210" y="850"/>
                      <a:pt x="2210" y="850"/>
                    </a:cubicBezTo>
                    <a:cubicBezTo>
                      <a:pt x="2209" y="852"/>
                      <a:pt x="2209" y="852"/>
                      <a:pt x="2209" y="852"/>
                    </a:cubicBezTo>
                    <a:cubicBezTo>
                      <a:pt x="2209" y="855"/>
                      <a:pt x="2209" y="855"/>
                      <a:pt x="2209" y="855"/>
                    </a:cubicBezTo>
                    <a:cubicBezTo>
                      <a:pt x="2207" y="857"/>
                      <a:pt x="2207" y="857"/>
                      <a:pt x="2207" y="857"/>
                    </a:cubicBezTo>
                    <a:cubicBezTo>
                      <a:pt x="2203" y="859"/>
                      <a:pt x="2203" y="859"/>
                      <a:pt x="2203" y="859"/>
                    </a:cubicBezTo>
                    <a:cubicBezTo>
                      <a:pt x="2200" y="859"/>
                      <a:pt x="2200" y="859"/>
                      <a:pt x="2200" y="859"/>
                    </a:cubicBezTo>
                    <a:cubicBezTo>
                      <a:pt x="2198" y="861"/>
                      <a:pt x="2198" y="861"/>
                      <a:pt x="2198" y="861"/>
                    </a:cubicBezTo>
                    <a:cubicBezTo>
                      <a:pt x="2197" y="863"/>
                      <a:pt x="2197" y="863"/>
                      <a:pt x="2197" y="863"/>
                    </a:cubicBezTo>
                    <a:cubicBezTo>
                      <a:pt x="2196" y="863"/>
                      <a:pt x="2194" y="863"/>
                      <a:pt x="2192" y="863"/>
                    </a:cubicBezTo>
                    <a:cubicBezTo>
                      <a:pt x="2191" y="864"/>
                      <a:pt x="2190" y="866"/>
                      <a:pt x="2189" y="867"/>
                    </a:cubicBezTo>
                    <a:cubicBezTo>
                      <a:pt x="2189" y="869"/>
                      <a:pt x="2189" y="871"/>
                      <a:pt x="2189" y="874"/>
                    </a:cubicBezTo>
                    <a:cubicBezTo>
                      <a:pt x="2190" y="877"/>
                      <a:pt x="2190" y="877"/>
                      <a:pt x="2190" y="877"/>
                    </a:cubicBezTo>
                    <a:cubicBezTo>
                      <a:pt x="2190" y="879"/>
                      <a:pt x="2189" y="881"/>
                      <a:pt x="2189" y="883"/>
                    </a:cubicBezTo>
                    <a:cubicBezTo>
                      <a:pt x="2190" y="887"/>
                      <a:pt x="2190" y="890"/>
                      <a:pt x="2189" y="894"/>
                    </a:cubicBezTo>
                    <a:cubicBezTo>
                      <a:pt x="2185" y="899"/>
                      <a:pt x="2187" y="905"/>
                      <a:pt x="2187" y="911"/>
                    </a:cubicBezTo>
                    <a:cubicBezTo>
                      <a:pt x="2185" y="913"/>
                      <a:pt x="2185" y="913"/>
                      <a:pt x="2185" y="913"/>
                    </a:cubicBezTo>
                    <a:cubicBezTo>
                      <a:pt x="2182" y="913"/>
                      <a:pt x="2182" y="913"/>
                      <a:pt x="2182" y="913"/>
                    </a:cubicBezTo>
                    <a:cubicBezTo>
                      <a:pt x="2181" y="916"/>
                      <a:pt x="2179" y="918"/>
                      <a:pt x="2179" y="921"/>
                    </a:cubicBezTo>
                    <a:cubicBezTo>
                      <a:pt x="2178" y="923"/>
                      <a:pt x="2178" y="923"/>
                      <a:pt x="2178" y="923"/>
                    </a:cubicBezTo>
                    <a:cubicBezTo>
                      <a:pt x="2176" y="923"/>
                      <a:pt x="2176" y="923"/>
                      <a:pt x="2176" y="923"/>
                    </a:cubicBezTo>
                    <a:cubicBezTo>
                      <a:pt x="2173" y="925"/>
                      <a:pt x="2173" y="925"/>
                      <a:pt x="2173" y="925"/>
                    </a:cubicBezTo>
                    <a:cubicBezTo>
                      <a:pt x="2172" y="928"/>
                      <a:pt x="2170" y="930"/>
                      <a:pt x="2168" y="932"/>
                    </a:cubicBezTo>
                    <a:cubicBezTo>
                      <a:pt x="2165" y="933"/>
                      <a:pt x="2165" y="933"/>
                      <a:pt x="2165" y="933"/>
                    </a:cubicBezTo>
                    <a:cubicBezTo>
                      <a:pt x="2162" y="931"/>
                      <a:pt x="2160" y="929"/>
                      <a:pt x="2157" y="926"/>
                    </a:cubicBezTo>
                    <a:cubicBezTo>
                      <a:pt x="2156" y="924"/>
                      <a:pt x="2155" y="922"/>
                      <a:pt x="2156" y="920"/>
                    </a:cubicBezTo>
                    <a:cubicBezTo>
                      <a:pt x="2156" y="918"/>
                      <a:pt x="2154" y="916"/>
                      <a:pt x="2153" y="913"/>
                    </a:cubicBezTo>
                    <a:cubicBezTo>
                      <a:pt x="2152" y="911"/>
                      <a:pt x="2151" y="909"/>
                      <a:pt x="2150" y="906"/>
                    </a:cubicBezTo>
                    <a:cubicBezTo>
                      <a:pt x="2148" y="901"/>
                      <a:pt x="2144" y="897"/>
                      <a:pt x="2143" y="892"/>
                    </a:cubicBezTo>
                    <a:cubicBezTo>
                      <a:pt x="2141" y="887"/>
                      <a:pt x="2140" y="882"/>
                      <a:pt x="2138" y="876"/>
                    </a:cubicBezTo>
                    <a:cubicBezTo>
                      <a:pt x="2136" y="872"/>
                      <a:pt x="2133" y="868"/>
                      <a:pt x="2131" y="864"/>
                    </a:cubicBezTo>
                    <a:cubicBezTo>
                      <a:pt x="2130" y="859"/>
                      <a:pt x="2129" y="855"/>
                      <a:pt x="2128" y="851"/>
                    </a:cubicBezTo>
                    <a:cubicBezTo>
                      <a:pt x="2127" y="848"/>
                      <a:pt x="2126" y="846"/>
                      <a:pt x="2126" y="844"/>
                    </a:cubicBezTo>
                    <a:cubicBezTo>
                      <a:pt x="2125" y="842"/>
                      <a:pt x="2125" y="840"/>
                      <a:pt x="2125" y="838"/>
                    </a:cubicBezTo>
                    <a:cubicBezTo>
                      <a:pt x="2125" y="836"/>
                      <a:pt x="2126" y="834"/>
                      <a:pt x="2126" y="833"/>
                    </a:cubicBezTo>
                    <a:cubicBezTo>
                      <a:pt x="2124" y="831"/>
                      <a:pt x="2124" y="831"/>
                      <a:pt x="2124" y="831"/>
                    </a:cubicBezTo>
                    <a:cubicBezTo>
                      <a:pt x="2123" y="828"/>
                      <a:pt x="2123" y="828"/>
                      <a:pt x="2123" y="828"/>
                    </a:cubicBezTo>
                    <a:cubicBezTo>
                      <a:pt x="2123" y="825"/>
                      <a:pt x="2123" y="823"/>
                      <a:pt x="2125" y="821"/>
                    </a:cubicBezTo>
                    <a:cubicBezTo>
                      <a:pt x="2125" y="817"/>
                      <a:pt x="2125" y="817"/>
                      <a:pt x="2125" y="817"/>
                    </a:cubicBezTo>
                    <a:cubicBezTo>
                      <a:pt x="2123" y="815"/>
                      <a:pt x="2122" y="811"/>
                      <a:pt x="2123" y="807"/>
                    </a:cubicBezTo>
                    <a:cubicBezTo>
                      <a:pt x="2123" y="805"/>
                      <a:pt x="2123" y="805"/>
                      <a:pt x="2123" y="805"/>
                    </a:cubicBezTo>
                    <a:cubicBezTo>
                      <a:pt x="2120" y="804"/>
                      <a:pt x="2120" y="804"/>
                      <a:pt x="2120" y="804"/>
                    </a:cubicBezTo>
                    <a:cubicBezTo>
                      <a:pt x="2120" y="806"/>
                      <a:pt x="2120" y="806"/>
                      <a:pt x="2120" y="806"/>
                    </a:cubicBezTo>
                    <a:cubicBezTo>
                      <a:pt x="2118" y="807"/>
                      <a:pt x="2118" y="807"/>
                      <a:pt x="2118" y="807"/>
                    </a:cubicBezTo>
                    <a:cubicBezTo>
                      <a:pt x="2119" y="809"/>
                      <a:pt x="2119" y="810"/>
                      <a:pt x="2119" y="811"/>
                    </a:cubicBezTo>
                    <a:cubicBezTo>
                      <a:pt x="2119" y="812"/>
                      <a:pt x="2118" y="814"/>
                      <a:pt x="2117" y="815"/>
                    </a:cubicBezTo>
                    <a:cubicBezTo>
                      <a:pt x="2113" y="816"/>
                      <a:pt x="2111" y="818"/>
                      <a:pt x="2106" y="818"/>
                    </a:cubicBezTo>
                    <a:cubicBezTo>
                      <a:pt x="2104" y="817"/>
                      <a:pt x="2102" y="816"/>
                      <a:pt x="2100" y="814"/>
                    </a:cubicBezTo>
                    <a:cubicBezTo>
                      <a:pt x="2098" y="812"/>
                      <a:pt x="2098" y="812"/>
                      <a:pt x="2098" y="812"/>
                    </a:cubicBezTo>
                    <a:cubicBezTo>
                      <a:pt x="2095" y="809"/>
                      <a:pt x="2091" y="807"/>
                      <a:pt x="2090" y="803"/>
                    </a:cubicBezTo>
                    <a:cubicBezTo>
                      <a:pt x="2092" y="803"/>
                      <a:pt x="2092" y="803"/>
                      <a:pt x="2092" y="803"/>
                    </a:cubicBezTo>
                    <a:cubicBezTo>
                      <a:pt x="2093" y="804"/>
                      <a:pt x="2093" y="804"/>
                      <a:pt x="2093" y="804"/>
                    </a:cubicBezTo>
                    <a:cubicBezTo>
                      <a:pt x="2095" y="804"/>
                      <a:pt x="2095" y="804"/>
                      <a:pt x="2095" y="804"/>
                    </a:cubicBezTo>
                    <a:cubicBezTo>
                      <a:pt x="2097" y="803"/>
                      <a:pt x="2099" y="802"/>
                      <a:pt x="2101" y="801"/>
                    </a:cubicBezTo>
                    <a:cubicBezTo>
                      <a:pt x="2102" y="799"/>
                      <a:pt x="2102" y="799"/>
                      <a:pt x="2102" y="799"/>
                    </a:cubicBezTo>
                    <a:cubicBezTo>
                      <a:pt x="2100" y="798"/>
                      <a:pt x="2100" y="798"/>
                      <a:pt x="2100" y="798"/>
                    </a:cubicBezTo>
                    <a:cubicBezTo>
                      <a:pt x="2097" y="800"/>
                      <a:pt x="2097" y="800"/>
                      <a:pt x="2097" y="800"/>
                    </a:cubicBezTo>
                    <a:cubicBezTo>
                      <a:pt x="2094" y="800"/>
                      <a:pt x="2094" y="800"/>
                      <a:pt x="2094" y="800"/>
                    </a:cubicBezTo>
                    <a:cubicBezTo>
                      <a:pt x="2092" y="799"/>
                      <a:pt x="2092" y="799"/>
                      <a:pt x="2092" y="799"/>
                    </a:cubicBezTo>
                    <a:cubicBezTo>
                      <a:pt x="2088" y="796"/>
                      <a:pt x="2085" y="792"/>
                      <a:pt x="2082" y="789"/>
                    </a:cubicBezTo>
                    <a:cubicBezTo>
                      <a:pt x="2079" y="790"/>
                      <a:pt x="2079" y="790"/>
                      <a:pt x="2079" y="790"/>
                    </a:cubicBezTo>
                    <a:cubicBezTo>
                      <a:pt x="2077" y="789"/>
                      <a:pt x="2076" y="786"/>
                      <a:pt x="2075" y="784"/>
                    </a:cubicBezTo>
                    <a:cubicBezTo>
                      <a:pt x="2074" y="781"/>
                      <a:pt x="2074" y="781"/>
                      <a:pt x="2074" y="781"/>
                    </a:cubicBezTo>
                    <a:cubicBezTo>
                      <a:pt x="2071" y="780"/>
                      <a:pt x="2071" y="780"/>
                      <a:pt x="2071" y="780"/>
                    </a:cubicBezTo>
                    <a:cubicBezTo>
                      <a:pt x="2070" y="778"/>
                      <a:pt x="2069" y="776"/>
                      <a:pt x="2068" y="774"/>
                    </a:cubicBezTo>
                    <a:cubicBezTo>
                      <a:pt x="2062" y="774"/>
                      <a:pt x="2056" y="777"/>
                      <a:pt x="2050" y="777"/>
                    </a:cubicBezTo>
                    <a:cubicBezTo>
                      <a:pt x="2049" y="775"/>
                      <a:pt x="2049" y="775"/>
                      <a:pt x="2049" y="775"/>
                    </a:cubicBezTo>
                    <a:cubicBezTo>
                      <a:pt x="2047" y="776"/>
                      <a:pt x="2045" y="776"/>
                      <a:pt x="2042" y="776"/>
                    </a:cubicBezTo>
                    <a:cubicBezTo>
                      <a:pt x="2042" y="777"/>
                      <a:pt x="2042" y="777"/>
                      <a:pt x="2042" y="777"/>
                    </a:cubicBezTo>
                    <a:cubicBezTo>
                      <a:pt x="2035" y="778"/>
                      <a:pt x="2027" y="778"/>
                      <a:pt x="2020" y="777"/>
                    </a:cubicBezTo>
                    <a:cubicBezTo>
                      <a:pt x="2018" y="777"/>
                      <a:pt x="2018" y="777"/>
                      <a:pt x="2018" y="777"/>
                    </a:cubicBezTo>
                    <a:cubicBezTo>
                      <a:pt x="2016" y="775"/>
                      <a:pt x="2016" y="775"/>
                      <a:pt x="2016" y="775"/>
                    </a:cubicBezTo>
                    <a:cubicBezTo>
                      <a:pt x="2013" y="776"/>
                      <a:pt x="2010" y="776"/>
                      <a:pt x="2006" y="775"/>
                    </a:cubicBezTo>
                    <a:cubicBezTo>
                      <a:pt x="2004" y="775"/>
                      <a:pt x="2004" y="775"/>
                      <a:pt x="2004" y="775"/>
                    </a:cubicBezTo>
                    <a:cubicBezTo>
                      <a:pt x="2001" y="773"/>
                      <a:pt x="1998" y="774"/>
                      <a:pt x="1995" y="774"/>
                    </a:cubicBezTo>
                    <a:cubicBezTo>
                      <a:pt x="1993" y="773"/>
                      <a:pt x="1993" y="773"/>
                      <a:pt x="1993" y="773"/>
                    </a:cubicBezTo>
                    <a:cubicBezTo>
                      <a:pt x="1991" y="773"/>
                      <a:pt x="1991" y="773"/>
                      <a:pt x="1991" y="773"/>
                    </a:cubicBezTo>
                    <a:cubicBezTo>
                      <a:pt x="1989" y="772"/>
                      <a:pt x="1989" y="772"/>
                      <a:pt x="1989" y="772"/>
                    </a:cubicBezTo>
                    <a:cubicBezTo>
                      <a:pt x="1987" y="770"/>
                      <a:pt x="1987" y="770"/>
                      <a:pt x="1987" y="770"/>
                    </a:cubicBezTo>
                    <a:cubicBezTo>
                      <a:pt x="1986" y="766"/>
                      <a:pt x="1986" y="763"/>
                      <a:pt x="1984" y="760"/>
                    </a:cubicBezTo>
                    <a:cubicBezTo>
                      <a:pt x="1982" y="758"/>
                      <a:pt x="1982" y="758"/>
                      <a:pt x="1982" y="758"/>
                    </a:cubicBezTo>
                    <a:cubicBezTo>
                      <a:pt x="1978" y="758"/>
                      <a:pt x="1978" y="758"/>
                      <a:pt x="1978" y="758"/>
                    </a:cubicBezTo>
                    <a:cubicBezTo>
                      <a:pt x="1974" y="761"/>
                      <a:pt x="1969" y="763"/>
                      <a:pt x="1964" y="764"/>
                    </a:cubicBezTo>
                    <a:cubicBezTo>
                      <a:pt x="1961" y="764"/>
                      <a:pt x="1961" y="764"/>
                      <a:pt x="1961" y="764"/>
                    </a:cubicBezTo>
                    <a:cubicBezTo>
                      <a:pt x="1959" y="762"/>
                      <a:pt x="1959" y="762"/>
                      <a:pt x="1959" y="762"/>
                    </a:cubicBezTo>
                    <a:cubicBezTo>
                      <a:pt x="1957" y="762"/>
                      <a:pt x="1957" y="762"/>
                      <a:pt x="1957" y="762"/>
                    </a:cubicBezTo>
                    <a:cubicBezTo>
                      <a:pt x="1954" y="761"/>
                      <a:pt x="1951" y="759"/>
                      <a:pt x="1948" y="758"/>
                    </a:cubicBezTo>
                    <a:cubicBezTo>
                      <a:pt x="1947" y="757"/>
                      <a:pt x="1945" y="755"/>
                      <a:pt x="1944" y="753"/>
                    </a:cubicBezTo>
                    <a:cubicBezTo>
                      <a:pt x="1941" y="753"/>
                      <a:pt x="1941" y="753"/>
                      <a:pt x="1941" y="753"/>
                    </a:cubicBezTo>
                    <a:cubicBezTo>
                      <a:pt x="1939" y="753"/>
                      <a:pt x="1938" y="752"/>
                      <a:pt x="1937" y="752"/>
                    </a:cubicBezTo>
                    <a:cubicBezTo>
                      <a:pt x="1933" y="748"/>
                      <a:pt x="1933" y="743"/>
                      <a:pt x="1929" y="739"/>
                    </a:cubicBezTo>
                    <a:cubicBezTo>
                      <a:pt x="1929" y="737"/>
                      <a:pt x="1928" y="736"/>
                      <a:pt x="1927" y="734"/>
                    </a:cubicBezTo>
                    <a:cubicBezTo>
                      <a:pt x="1925" y="732"/>
                      <a:pt x="1925" y="732"/>
                      <a:pt x="1925" y="732"/>
                    </a:cubicBezTo>
                    <a:cubicBezTo>
                      <a:pt x="1923" y="730"/>
                      <a:pt x="1923" y="730"/>
                      <a:pt x="1923" y="730"/>
                    </a:cubicBezTo>
                    <a:cubicBezTo>
                      <a:pt x="1921" y="729"/>
                      <a:pt x="1921" y="729"/>
                      <a:pt x="1921" y="729"/>
                    </a:cubicBezTo>
                    <a:cubicBezTo>
                      <a:pt x="1918" y="730"/>
                      <a:pt x="1918" y="730"/>
                      <a:pt x="1918" y="730"/>
                    </a:cubicBezTo>
                    <a:cubicBezTo>
                      <a:pt x="1915" y="729"/>
                      <a:pt x="1915" y="729"/>
                      <a:pt x="1915" y="729"/>
                    </a:cubicBezTo>
                    <a:cubicBezTo>
                      <a:pt x="1914" y="729"/>
                      <a:pt x="1914" y="729"/>
                      <a:pt x="1914" y="729"/>
                    </a:cubicBezTo>
                    <a:cubicBezTo>
                      <a:pt x="1913" y="731"/>
                      <a:pt x="1913" y="731"/>
                      <a:pt x="1913" y="731"/>
                    </a:cubicBezTo>
                    <a:cubicBezTo>
                      <a:pt x="1912" y="731"/>
                      <a:pt x="1910" y="731"/>
                      <a:pt x="1909" y="732"/>
                    </a:cubicBezTo>
                    <a:cubicBezTo>
                      <a:pt x="1907" y="733"/>
                      <a:pt x="1906" y="735"/>
                      <a:pt x="1905" y="737"/>
                    </a:cubicBezTo>
                    <a:cubicBezTo>
                      <a:pt x="1908" y="741"/>
                      <a:pt x="1912" y="748"/>
                      <a:pt x="1913" y="753"/>
                    </a:cubicBezTo>
                    <a:cubicBezTo>
                      <a:pt x="1915" y="755"/>
                      <a:pt x="1915" y="755"/>
                      <a:pt x="1915" y="755"/>
                    </a:cubicBezTo>
                    <a:cubicBezTo>
                      <a:pt x="1916" y="757"/>
                      <a:pt x="1916" y="757"/>
                      <a:pt x="1916" y="757"/>
                    </a:cubicBezTo>
                    <a:cubicBezTo>
                      <a:pt x="1919" y="758"/>
                      <a:pt x="1919" y="758"/>
                      <a:pt x="1919" y="758"/>
                    </a:cubicBezTo>
                    <a:cubicBezTo>
                      <a:pt x="1920" y="761"/>
                      <a:pt x="1920" y="761"/>
                      <a:pt x="1920" y="761"/>
                    </a:cubicBezTo>
                    <a:cubicBezTo>
                      <a:pt x="1924" y="764"/>
                      <a:pt x="1924" y="764"/>
                      <a:pt x="1924" y="764"/>
                    </a:cubicBezTo>
                    <a:cubicBezTo>
                      <a:pt x="1925" y="767"/>
                      <a:pt x="1925" y="767"/>
                      <a:pt x="1925" y="767"/>
                    </a:cubicBezTo>
                    <a:cubicBezTo>
                      <a:pt x="1923" y="769"/>
                      <a:pt x="1923" y="769"/>
                      <a:pt x="1923" y="769"/>
                    </a:cubicBezTo>
                    <a:cubicBezTo>
                      <a:pt x="1924" y="773"/>
                      <a:pt x="1926" y="777"/>
                      <a:pt x="1930" y="779"/>
                    </a:cubicBezTo>
                    <a:cubicBezTo>
                      <a:pt x="1930" y="776"/>
                      <a:pt x="1930" y="776"/>
                      <a:pt x="1930" y="776"/>
                    </a:cubicBezTo>
                    <a:cubicBezTo>
                      <a:pt x="1931" y="774"/>
                      <a:pt x="1931" y="774"/>
                      <a:pt x="1931" y="774"/>
                    </a:cubicBezTo>
                    <a:cubicBezTo>
                      <a:pt x="1931" y="771"/>
                      <a:pt x="1931" y="771"/>
                      <a:pt x="1931" y="771"/>
                    </a:cubicBezTo>
                    <a:cubicBezTo>
                      <a:pt x="1933" y="769"/>
                      <a:pt x="1933" y="769"/>
                      <a:pt x="1933" y="769"/>
                    </a:cubicBezTo>
                    <a:cubicBezTo>
                      <a:pt x="1936" y="769"/>
                      <a:pt x="1936" y="769"/>
                      <a:pt x="1936" y="769"/>
                    </a:cubicBezTo>
                    <a:cubicBezTo>
                      <a:pt x="1937" y="772"/>
                      <a:pt x="1937" y="776"/>
                      <a:pt x="1937" y="779"/>
                    </a:cubicBezTo>
                    <a:cubicBezTo>
                      <a:pt x="1936" y="781"/>
                      <a:pt x="1935" y="782"/>
                      <a:pt x="1933" y="783"/>
                    </a:cubicBezTo>
                    <a:cubicBezTo>
                      <a:pt x="1936" y="785"/>
                      <a:pt x="1938" y="787"/>
                      <a:pt x="1941" y="789"/>
                    </a:cubicBezTo>
                    <a:cubicBezTo>
                      <a:pt x="1943" y="788"/>
                      <a:pt x="1944" y="788"/>
                      <a:pt x="1946" y="787"/>
                    </a:cubicBezTo>
                    <a:cubicBezTo>
                      <a:pt x="1950" y="788"/>
                      <a:pt x="1954" y="788"/>
                      <a:pt x="1958" y="787"/>
                    </a:cubicBezTo>
                    <a:cubicBezTo>
                      <a:pt x="1960" y="786"/>
                      <a:pt x="1961" y="786"/>
                      <a:pt x="1963" y="785"/>
                    </a:cubicBezTo>
                    <a:cubicBezTo>
                      <a:pt x="1964" y="782"/>
                      <a:pt x="1967" y="780"/>
                      <a:pt x="1968" y="778"/>
                    </a:cubicBezTo>
                    <a:cubicBezTo>
                      <a:pt x="1972" y="775"/>
                      <a:pt x="1972" y="775"/>
                      <a:pt x="1972" y="775"/>
                    </a:cubicBezTo>
                    <a:cubicBezTo>
                      <a:pt x="1973" y="773"/>
                      <a:pt x="1973" y="773"/>
                      <a:pt x="1973" y="773"/>
                    </a:cubicBezTo>
                    <a:cubicBezTo>
                      <a:pt x="1975" y="771"/>
                      <a:pt x="1978" y="768"/>
                      <a:pt x="1980" y="766"/>
                    </a:cubicBezTo>
                    <a:cubicBezTo>
                      <a:pt x="1979" y="772"/>
                      <a:pt x="1979" y="777"/>
                      <a:pt x="1980" y="782"/>
                    </a:cubicBezTo>
                    <a:cubicBezTo>
                      <a:pt x="1982" y="785"/>
                      <a:pt x="1984" y="787"/>
                      <a:pt x="1987" y="790"/>
                    </a:cubicBezTo>
                    <a:cubicBezTo>
                      <a:pt x="1991" y="790"/>
                      <a:pt x="1995" y="791"/>
                      <a:pt x="1999" y="792"/>
                    </a:cubicBezTo>
                    <a:cubicBezTo>
                      <a:pt x="2002" y="795"/>
                      <a:pt x="2004" y="798"/>
                      <a:pt x="2007" y="801"/>
                    </a:cubicBezTo>
                    <a:cubicBezTo>
                      <a:pt x="2009" y="802"/>
                      <a:pt x="2009" y="802"/>
                      <a:pt x="2009" y="802"/>
                    </a:cubicBezTo>
                    <a:cubicBezTo>
                      <a:pt x="2009" y="805"/>
                      <a:pt x="2009" y="805"/>
                      <a:pt x="2009" y="805"/>
                    </a:cubicBezTo>
                    <a:cubicBezTo>
                      <a:pt x="2007" y="809"/>
                      <a:pt x="2005" y="812"/>
                      <a:pt x="2001" y="816"/>
                    </a:cubicBezTo>
                    <a:cubicBezTo>
                      <a:pt x="2001" y="818"/>
                      <a:pt x="2000" y="820"/>
                      <a:pt x="1999" y="822"/>
                    </a:cubicBezTo>
                    <a:cubicBezTo>
                      <a:pt x="1997" y="821"/>
                      <a:pt x="1997" y="821"/>
                      <a:pt x="1997" y="821"/>
                    </a:cubicBezTo>
                    <a:cubicBezTo>
                      <a:pt x="1994" y="822"/>
                      <a:pt x="1994" y="822"/>
                      <a:pt x="1994" y="822"/>
                    </a:cubicBezTo>
                    <a:cubicBezTo>
                      <a:pt x="1993" y="824"/>
                      <a:pt x="1992" y="826"/>
                      <a:pt x="1991" y="828"/>
                    </a:cubicBezTo>
                    <a:cubicBezTo>
                      <a:pt x="1992" y="832"/>
                      <a:pt x="1992" y="832"/>
                      <a:pt x="1992" y="832"/>
                    </a:cubicBezTo>
                    <a:cubicBezTo>
                      <a:pt x="1991" y="834"/>
                      <a:pt x="1991" y="834"/>
                      <a:pt x="1991" y="834"/>
                    </a:cubicBezTo>
                    <a:cubicBezTo>
                      <a:pt x="1989" y="835"/>
                      <a:pt x="1987" y="835"/>
                      <a:pt x="1985" y="836"/>
                    </a:cubicBezTo>
                    <a:cubicBezTo>
                      <a:pt x="1982" y="838"/>
                      <a:pt x="1982" y="838"/>
                      <a:pt x="1982" y="838"/>
                    </a:cubicBezTo>
                    <a:cubicBezTo>
                      <a:pt x="1981" y="842"/>
                      <a:pt x="1981" y="842"/>
                      <a:pt x="1981" y="842"/>
                    </a:cubicBezTo>
                    <a:cubicBezTo>
                      <a:pt x="1978" y="844"/>
                      <a:pt x="1978" y="844"/>
                      <a:pt x="1978" y="844"/>
                    </a:cubicBezTo>
                    <a:cubicBezTo>
                      <a:pt x="1975" y="844"/>
                      <a:pt x="1974" y="845"/>
                      <a:pt x="1971" y="846"/>
                    </a:cubicBezTo>
                    <a:cubicBezTo>
                      <a:pt x="1969" y="848"/>
                      <a:pt x="1969" y="848"/>
                      <a:pt x="1969" y="848"/>
                    </a:cubicBezTo>
                    <a:cubicBezTo>
                      <a:pt x="1969" y="851"/>
                      <a:pt x="1969" y="851"/>
                      <a:pt x="1969" y="851"/>
                    </a:cubicBezTo>
                    <a:cubicBezTo>
                      <a:pt x="1965" y="853"/>
                      <a:pt x="1965" y="853"/>
                      <a:pt x="1965" y="853"/>
                    </a:cubicBezTo>
                    <a:cubicBezTo>
                      <a:pt x="1963" y="853"/>
                      <a:pt x="1961" y="853"/>
                      <a:pt x="1959" y="853"/>
                    </a:cubicBezTo>
                    <a:cubicBezTo>
                      <a:pt x="1958" y="855"/>
                      <a:pt x="1950" y="856"/>
                      <a:pt x="1947" y="857"/>
                    </a:cubicBezTo>
                    <a:cubicBezTo>
                      <a:pt x="1946" y="858"/>
                      <a:pt x="1944" y="860"/>
                      <a:pt x="1942" y="861"/>
                    </a:cubicBezTo>
                    <a:cubicBezTo>
                      <a:pt x="1942" y="864"/>
                      <a:pt x="1942" y="864"/>
                      <a:pt x="1942" y="864"/>
                    </a:cubicBezTo>
                    <a:cubicBezTo>
                      <a:pt x="1941" y="866"/>
                      <a:pt x="1941" y="866"/>
                      <a:pt x="1941" y="866"/>
                    </a:cubicBezTo>
                    <a:cubicBezTo>
                      <a:pt x="1937" y="867"/>
                      <a:pt x="1937" y="867"/>
                      <a:pt x="1937" y="867"/>
                    </a:cubicBezTo>
                    <a:cubicBezTo>
                      <a:pt x="1934" y="869"/>
                      <a:pt x="1934" y="869"/>
                      <a:pt x="1934" y="869"/>
                    </a:cubicBezTo>
                    <a:cubicBezTo>
                      <a:pt x="1930" y="870"/>
                      <a:pt x="1927" y="871"/>
                      <a:pt x="1922" y="872"/>
                    </a:cubicBezTo>
                    <a:cubicBezTo>
                      <a:pt x="1918" y="874"/>
                      <a:pt x="1914" y="876"/>
                      <a:pt x="1911" y="880"/>
                    </a:cubicBezTo>
                    <a:cubicBezTo>
                      <a:pt x="1908" y="880"/>
                      <a:pt x="1906" y="880"/>
                      <a:pt x="1904" y="880"/>
                    </a:cubicBezTo>
                    <a:cubicBezTo>
                      <a:pt x="1902" y="882"/>
                      <a:pt x="1902" y="882"/>
                      <a:pt x="1902" y="882"/>
                    </a:cubicBezTo>
                    <a:cubicBezTo>
                      <a:pt x="1896" y="884"/>
                      <a:pt x="1891" y="884"/>
                      <a:pt x="1885" y="885"/>
                    </a:cubicBezTo>
                    <a:cubicBezTo>
                      <a:pt x="1884" y="887"/>
                      <a:pt x="1882" y="888"/>
                      <a:pt x="1881" y="889"/>
                    </a:cubicBezTo>
                    <a:cubicBezTo>
                      <a:pt x="1876" y="891"/>
                      <a:pt x="1872" y="893"/>
                      <a:pt x="1867" y="891"/>
                    </a:cubicBezTo>
                    <a:cubicBezTo>
                      <a:pt x="1865" y="890"/>
                      <a:pt x="1865" y="890"/>
                      <a:pt x="1865" y="890"/>
                    </a:cubicBezTo>
                    <a:cubicBezTo>
                      <a:pt x="1864" y="887"/>
                      <a:pt x="1864" y="887"/>
                      <a:pt x="1864" y="887"/>
                    </a:cubicBezTo>
                    <a:cubicBezTo>
                      <a:pt x="1864" y="884"/>
                      <a:pt x="1863" y="881"/>
                      <a:pt x="1862" y="878"/>
                    </a:cubicBezTo>
                    <a:cubicBezTo>
                      <a:pt x="1862" y="875"/>
                      <a:pt x="1862" y="875"/>
                      <a:pt x="1862" y="875"/>
                    </a:cubicBezTo>
                    <a:cubicBezTo>
                      <a:pt x="1861" y="873"/>
                      <a:pt x="1860" y="870"/>
                      <a:pt x="1859" y="868"/>
                    </a:cubicBezTo>
                    <a:cubicBezTo>
                      <a:pt x="1859" y="864"/>
                      <a:pt x="1860" y="860"/>
                      <a:pt x="1859" y="856"/>
                    </a:cubicBezTo>
                    <a:cubicBezTo>
                      <a:pt x="1858" y="855"/>
                      <a:pt x="1857" y="854"/>
                      <a:pt x="1856" y="853"/>
                    </a:cubicBezTo>
                    <a:cubicBezTo>
                      <a:pt x="1855" y="851"/>
                      <a:pt x="1855" y="849"/>
                      <a:pt x="1854" y="848"/>
                    </a:cubicBezTo>
                    <a:cubicBezTo>
                      <a:pt x="1851" y="845"/>
                      <a:pt x="1848" y="842"/>
                      <a:pt x="1845" y="838"/>
                    </a:cubicBezTo>
                    <a:cubicBezTo>
                      <a:pt x="1845" y="831"/>
                      <a:pt x="1840" y="824"/>
                      <a:pt x="1833" y="822"/>
                    </a:cubicBezTo>
                    <a:cubicBezTo>
                      <a:pt x="1827" y="816"/>
                      <a:pt x="1826" y="809"/>
                      <a:pt x="1826" y="801"/>
                    </a:cubicBezTo>
                    <a:cubicBezTo>
                      <a:pt x="1824" y="797"/>
                      <a:pt x="1822" y="793"/>
                      <a:pt x="1820" y="789"/>
                    </a:cubicBezTo>
                    <a:cubicBezTo>
                      <a:pt x="1817" y="787"/>
                      <a:pt x="1814" y="786"/>
                      <a:pt x="1812" y="784"/>
                    </a:cubicBezTo>
                    <a:cubicBezTo>
                      <a:pt x="1810" y="781"/>
                      <a:pt x="1810" y="781"/>
                      <a:pt x="1810" y="781"/>
                    </a:cubicBezTo>
                    <a:cubicBezTo>
                      <a:pt x="1810" y="778"/>
                      <a:pt x="1810" y="778"/>
                      <a:pt x="1810" y="778"/>
                    </a:cubicBezTo>
                    <a:cubicBezTo>
                      <a:pt x="1809" y="773"/>
                      <a:pt x="1804" y="769"/>
                      <a:pt x="1801" y="764"/>
                    </a:cubicBezTo>
                    <a:cubicBezTo>
                      <a:pt x="1799" y="759"/>
                      <a:pt x="1796" y="753"/>
                      <a:pt x="1791" y="750"/>
                    </a:cubicBezTo>
                    <a:cubicBezTo>
                      <a:pt x="1788" y="750"/>
                      <a:pt x="1788" y="750"/>
                      <a:pt x="1788" y="750"/>
                    </a:cubicBezTo>
                    <a:cubicBezTo>
                      <a:pt x="1789" y="745"/>
                      <a:pt x="1790" y="740"/>
                      <a:pt x="1790" y="736"/>
                    </a:cubicBezTo>
                    <a:cubicBezTo>
                      <a:pt x="1788" y="738"/>
                      <a:pt x="1788" y="738"/>
                      <a:pt x="1788" y="738"/>
                    </a:cubicBezTo>
                    <a:cubicBezTo>
                      <a:pt x="1788" y="741"/>
                      <a:pt x="1788" y="741"/>
                      <a:pt x="1788" y="741"/>
                    </a:cubicBezTo>
                    <a:cubicBezTo>
                      <a:pt x="1786" y="744"/>
                      <a:pt x="1787" y="747"/>
                      <a:pt x="1786" y="750"/>
                    </a:cubicBezTo>
                    <a:cubicBezTo>
                      <a:pt x="1785" y="752"/>
                      <a:pt x="1785" y="752"/>
                      <a:pt x="1785" y="752"/>
                    </a:cubicBezTo>
                    <a:cubicBezTo>
                      <a:pt x="1782" y="752"/>
                      <a:pt x="1782" y="752"/>
                      <a:pt x="1782" y="752"/>
                    </a:cubicBezTo>
                    <a:cubicBezTo>
                      <a:pt x="1780" y="750"/>
                      <a:pt x="1778" y="747"/>
                      <a:pt x="1775" y="745"/>
                    </a:cubicBezTo>
                    <a:cubicBezTo>
                      <a:pt x="1775" y="742"/>
                      <a:pt x="1775" y="742"/>
                      <a:pt x="1775" y="742"/>
                    </a:cubicBezTo>
                    <a:cubicBezTo>
                      <a:pt x="1773" y="739"/>
                      <a:pt x="1770" y="736"/>
                      <a:pt x="1770" y="732"/>
                    </a:cubicBezTo>
                    <a:cubicBezTo>
                      <a:pt x="1769" y="729"/>
                      <a:pt x="1768" y="727"/>
                      <a:pt x="1766" y="724"/>
                    </a:cubicBezTo>
                    <a:cubicBezTo>
                      <a:pt x="1766" y="726"/>
                      <a:pt x="1766" y="726"/>
                      <a:pt x="1766" y="726"/>
                    </a:cubicBezTo>
                    <a:cubicBezTo>
                      <a:pt x="1767" y="728"/>
                      <a:pt x="1768" y="731"/>
                      <a:pt x="1769" y="733"/>
                    </a:cubicBezTo>
                    <a:cubicBezTo>
                      <a:pt x="1768" y="734"/>
                      <a:pt x="1768" y="734"/>
                      <a:pt x="1768" y="734"/>
                    </a:cubicBezTo>
                    <a:cubicBezTo>
                      <a:pt x="1770" y="737"/>
                      <a:pt x="1770" y="741"/>
                      <a:pt x="1772" y="744"/>
                    </a:cubicBezTo>
                    <a:cubicBezTo>
                      <a:pt x="1774" y="747"/>
                      <a:pt x="1776" y="751"/>
                      <a:pt x="1779" y="754"/>
                    </a:cubicBezTo>
                    <a:cubicBezTo>
                      <a:pt x="1779" y="756"/>
                      <a:pt x="1779" y="756"/>
                      <a:pt x="1779" y="756"/>
                    </a:cubicBezTo>
                    <a:cubicBezTo>
                      <a:pt x="1780" y="759"/>
                      <a:pt x="1780" y="759"/>
                      <a:pt x="1780" y="759"/>
                    </a:cubicBezTo>
                    <a:cubicBezTo>
                      <a:pt x="1782" y="761"/>
                      <a:pt x="1782" y="761"/>
                      <a:pt x="1782" y="761"/>
                    </a:cubicBezTo>
                    <a:cubicBezTo>
                      <a:pt x="1784" y="771"/>
                      <a:pt x="1790" y="780"/>
                      <a:pt x="1796" y="788"/>
                    </a:cubicBezTo>
                    <a:cubicBezTo>
                      <a:pt x="1795" y="791"/>
                      <a:pt x="1796" y="793"/>
                      <a:pt x="1796" y="796"/>
                    </a:cubicBezTo>
                    <a:cubicBezTo>
                      <a:pt x="1798" y="799"/>
                      <a:pt x="1800" y="801"/>
                      <a:pt x="1804" y="803"/>
                    </a:cubicBezTo>
                    <a:cubicBezTo>
                      <a:pt x="1811" y="812"/>
                      <a:pt x="1809" y="824"/>
                      <a:pt x="1812" y="835"/>
                    </a:cubicBezTo>
                    <a:cubicBezTo>
                      <a:pt x="1816" y="839"/>
                      <a:pt x="1820" y="842"/>
                      <a:pt x="1824" y="846"/>
                    </a:cubicBezTo>
                    <a:cubicBezTo>
                      <a:pt x="1826" y="850"/>
                      <a:pt x="1827" y="853"/>
                      <a:pt x="1827" y="857"/>
                    </a:cubicBezTo>
                    <a:cubicBezTo>
                      <a:pt x="1828" y="862"/>
                      <a:pt x="1830" y="865"/>
                      <a:pt x="1833" y="868"/>
                    </a:cubicBezTo>
                    <a:cubicBezTo>
                      <a:pt x="1835" y="868"/>
                      <a:pt x="1835" y="868"/>
                      <a:pt x="1835" y="868"/>
                    </a:cubicBezTo>
                    <a:cubicBezTo>
                      <a:pt x="1836" y="870"/>
                      <a:pt x="1836" y="870"/>
                      <a:pt x="1836" y="870"/>
                    </a:cubicBezTo>
                    <a:cubicBezTo>
                      <a:pt x="1840" y="872"/>
                      <a:pt x="1845" y="874"/>
                      <a:pt x="1848" y="878"/>
                    </a:cubicBezTo>
                    <a:cubicBezTo>
                      <a:pt x="1851" y="880"/>
                      <a:pt x="1851" y="880"/>
                      <a:pt x="1851" y="880"/>
                    </a:cubicBezTo>
                    <a:cubicBezTo>
                      <a:pt x="1853" y="883"/>
                      <a:pt x="1853" y="883"/>
                      <a:pt x="1853" y="883"/>
                    </a:cubicBezTo>
                    <a:cubicBezTo>
                      <a:pt x="1856" y="885"/>
                      <a:pt x="1856" y="885"/>
                      <a:pt x="1856" y="885"/>
                    </a:cubicBezTo>
                    <a:cubicBezTo>
                      <a:pt x="1857" y="887"/>
                      <a:pt x="1859" y="889"/>
                      <a:pt x="1860" y="890"/>
                    </a:cubicBezTo>
                    <a:cubicBezTo>
                      <a:pt x="1863" y="892"/>
                      <a:pt x="1863" y="892"/>
                      <a:pt x="1863" y="892"/>
                    </a:cubicBezTo>
                    <a:cubicBezTo>
                      <a:pt x="1865" y="895"/>
                      <a:pt x="1865" y="895"/>
                      <a:pt x="1865" y="895"/>
                    </a:cubicBezTo>
                    <a:cubicBezTo>
                      <a:pt x="1864" y="898"/>
                      <a:pt x="1864" y="898"/>
                      <a:pt x="1864" y="898"/>
                    </a:cubicBezTo>
                    <a:cubicBezTo>
                      <a:pt x="1858" y="901"/>
                      <a:pt x="1858" y="901"/>
                      <a:pt x="1858" y="901"/>
                    </a:cubicBezTo>
                    <a:cubicBezTo>
                      <a:pt x="1862" y="901"/>
                      <a:pt x="1862" y="901"/>
                      <a:pt x="1862" y="901"/>
                    </a:cubicBezTo>
                    <a:cubicBezTo>
                      <a:pt x="1866" y="905"/>
                      <a:pt x="1869" y="909"/>
                      <a:pt x="1874" y="912"/>
                    </a:cubicBezTo>
                    <a:cubicBezTo>
                      <a:pt x="1879" y="912"/>
                      <a:pt x="1882" y="910"/>
                      <a:pt x="1887" y="908"/>
                    </a:cubicBezTo>
                    <a:cubicBezTo>
                      <a:pt x="1890" y="909"/>
                      <a:pt x="1893" y="909"/>
                      <a:pt x="1895" y="908"/>
                    </a:cubicBezTo>
                    <a:cubicBezTo>
                      <a:pt x="1897" y="906"/>
                      <a:pt x="1897" y="906"/>
                      <a:pt x="1897" y="906"/>
                    </a:cubicBezTo>
                    <a:cubicBezTo>
                      <a:pt x="1908" y="904"/>
                      <a:pt x="1921" y="906"/>
                      <a:pt x="1930" y="899"/>
                    </a:cubicBezTo>
                    <a:cubicBezTo>
                      <a:pt x="1934" y="900"/>
                      <a:pt x="1934" y="900"/>
                      <a:pt x="1934" y="900"/>
                    </a:cubicBezTo>
                    <a:cubicBezTo>
                      <a:pt x="1934" y="904"/>
                      <a:pt x="1933" y="908"/>
                      <a:pt x="1933" y="912"/>
                    </a:cubicBezTo>
                    <a:cubicBezTo>
                      <a:pt x="1932" y="914"/>
                      <a:pt x="1932" y="914"/>
                      <a:pt x="1932" y="914"/>
                    </a:cubicBezTo>
                    <a:cubicBezTo>
                      <a:pt x="1931" y="920"/>
                      <a:pt x="1928" y="924"/>
                      <a:pt x="1926" y="930"/>
                    </a:cubicBezTo>
                    <a:cubicBezTo>
                      <a:pt x="1925" y="931"/>
                      <a:pt x="1923" y="932"/>
                      <a:pt x="1922" y="934"/>
                    </a:cubicBezTo>
                    <a:cubicBezTo>
                      <a:pt x="1921" y="938"/>
                      <a:pt x="1918" y="941"/>
                      <a:pt x="1917" y="944"/>
                    </a:cubicBezTo>
                    <a:cubicBezTo>
                      <a:pt x="1915" y="948"/>
                      <a:pt x="1914" y="952"/>
                      <a:pt x="1912" y="956"/>
                    </a:cubicBezTo>
                    <a:cubicBezTo>
                      <a:pt x="1907" y="964"/>
                      <a:pt x="1899" y="971"/>
                      <a:pt x="1892" y="978"/>
                    </a:cubicBezTo>
                    <a:cubicBezTo>
                      <a:pt x="1887" y="985"/>
                      <a:pt x="1878" y="987"/>
                      <a:pt x="1872" y="993"/>
                    </a:cubicBezTo>
                    <a:cubicBezTo>
                      <a:pt x="1869" y="996"/>
                      <a:pt x="1865" y="999"/>
                      <a:pt x="1862" y="1003"/>
                    </a:cubicBezTo>
                    <a:cubicBezTo>
                      <a:pt x="1859" y="1006"/>
                      <a:pt x="1856" y="1008"/>
                      <a:pt x="1853" y="1011"/>
                    </a:cubicBezTo>
                    <a:cubicBezTo>
                      <a:pt x="1851" y="1015"/>
                      <a:pt x="1850" y="1019"/>
                      <a:pt x="1845" y="1021"/>
                    </a:cubicBezTo>
                    <a:cubicBezTo>
                      <a:pt x="1843" y="1022"/>
                      <a:pt x="1843" y="1022"/>
                      <a:pt x="1843" y="1022"/>
                    </a:cubicBezTo>
                    <a:cubicBezTo>
                      <a:pt x="1842" y="1025"/>
                      <a:pt x="1842" y="1025"/>
                      <a:pt x="1842" y="1025"/>
                    </a:cubicBezTo>
                    <a:cubicBezTo>
                      <a:pt x="1841" y="1026"/>
                      <a:pt x="1839" y="1026"/>
                      <a:pt x="1838" y="1027"/>
                    </a:cubicBezTo>
                    <a:cubicBezTo>
                      <a:pt x="1836" y="1030"/>
                      <a:pt x="1835" y="1033"/>
                      <a:pt x="1834" y="1036"/>
                    </a:cubicBezTo>
                    <a:cubicBezTo>
                      <a:pt x="1833" y="1041"/>
                      <a:pt x="1831" y="1042"/>
                      <a:pt x="1828" y="1045"/>
                    </a:cubicBezTo>
                    <a:cubicBezTo>
                      <a:pt x="1827" y="1049"/>
                      <a:pt x="1826" y="1052"/>
                      <a:pt x="1825" y="1055"/>
                    </a:cubicBezTo>
                    <a:cubicBezTo>
                      <a:pt x="1825" y="1058"/>
                      <a:pt x="1825" y="1058"/>
                      <a:pt x="1825" y="1058"/>
                    </a:cubicBezTo>
                    <a:cubicBezTo>
                      <a:pt x="1826" y="1061"/>
                      <a:pt x="1828" y="1063"/>
                      <a:pt x="1830" y="1066"/>
                    </a:cubicBezTo>
                    <a:cubicBezTo>
                      <a:pt x="1830" y="1068"/>
                      <a:pt x="1829" y="1070"/>
                      <a:pt x="1829" y="1072"/>
                    </a:cubicBezTo>
                    <a:cubicBezTo>
                      <a:pt x="1830" y="1074"/>
                      <a:pt x="1830" y="1074"/>
                      <a:pt x="1830" y="1074"/>
                    </a:cubicBezTo>
                    <a:cubicBezTo>
                      <a:pt x="1830" y="1076"/>
                      <a:pt x="1829" y="1078"/>
                      <a:pt x="1829" y="1081"/>
                    </a:cubicBezTo>
                    <a:cubicBezTo>
                      <a:pt x="1830" y="1087"/>
                      <a:pt x="1833" y="1093"/>
                      <a:pt x="1838" y="1096"/>
                    </a:cubicBezTo>
                    <a:cubicBezTo>
                      <a:pt x="1839" y="1103"/>
                      <a:pt x="1839" y="1109"/>
                      <a:pt x="1840" y="1115"/>
                    </a:cubicBezTo>
                    <a:cubicBezTo>
                      <a:pt x="1839" y="1118"/>
                      <a:pt x="1839" y="1118"/>
                      <a:pt x="1839" y="1118"/>
                    </a:cubicBezTo>
                    <a:cubicBezTo>
                      <a:pt x="1840" y="1120"/>
                      <a:pt x="1840" y="1121"/>
                      <a:pt x="1839" y="1123"/>
                    </a:cubicBezTo>
                    <a:cubicBezTo>
                      <a:pt x="1840" y="1126"/>
                      <a:pt x="1840" y="1126"/>
                      <a:pt x="1840" y="1126"/>
                    </a:cubicBezTo>
                    <a:cubicBezTo>
                      <a:pt x="1840" y="1129"/>
                      <a:pt x="1840" y="1129"/>
                      <a:pt x="1840" y="1129"/>
                    </a:cubicBezTo>
                    <a:cubicBezTo>
                      <a:pt x="1841" y="1131"/>
                      <a:pt x="1842" y="1133"/>
                      <a:pt x="1842" y="1134"/>
                    </a:cubicBezTo>
                    <a:cubicBezTo>
                      <a:pt x="1841" y="1137"/>
                      <a:pt x="1841" y="1138"/>
                      <a:pt x="1840" y="1141"/>
                    </a:cubicBezTo>
                    <a:cubicBezTo>
                      <a:pt x="1838" y="1144"/>
                      <a:pt x="1836" y="1148"/>
                      <a:pt x="1833" y="1150"/>
                    </a:cubicBezTo>
                    <a:cubicBezTo>
                      <a:pt x="1833" y="1151"/>
                      <a:pt x="1833" y="1151"/>
                      <a:pt x="1833" y="1151"/>
                    </a:cubicBezTo>
                    <a:cubicBezTo>
                      <a:pt x="1831" y="1153"/>
                      <a:pt x="1829" y="1154"/>
                      <a:pt x="1827" y="1155"/>
                    </a:cubicBezTo>
                    <a:cubicBezTo>
                      <a:pt x="1820" y="1158"/>
                      <a:pt x="1814" y="1158"/>
                      <a:pt x="1809" y="1164"/>
                    </a:cubicBezTo>
                    <a:cubicBezTo>
                      <a:pt x="1806" y="1164"/>
                      <a:pt x="1806" y="1164"/>
                      <a:pt x="1806" y="1164"/>
                    </a:cubicBezTo>
                    <a:cubicBezTo>
                      <a:pt x="1805" y="1168"/>
                      <a:pt x="1805" y="1168"/>
                      <a:pt x="1805" y="1168"/>
                    </a:cubicBezTo>
                    <a:cubicBezTo>
                      <a:pt x="1803" y="1170"/>
                      <a:pt x="1800" y="1172"/>
                      <a:pt x="1798" y="1174"/>
                    </a:cubicBezTo>
                    <a:cubicBezTo>
                      <a:pt x="1796" y="1177"/>
                      <a:pt x="1793" y="1179"/>
                      <a:pt x="1791" y="1181"/>
                    </a:cubicBezTo>
                    <a:cubicBezTo>
                      <a:pt x="1788" y="1180"/>
                      <a:pt x="1788" y="1180"/>
                      <a:pt x="1788" y="1180"/>
                    </a:cubicBezTo>
                    <a:cubicBezTo>
                      <a:pt x="1788" y="1183"/>
                      <a:pt x="1788" y="1183"/>
                      <a:pt x="1788" y="1183"/>
                    </a:cubicBezTo>
                    <a:cubicBezTo>
                      <a:pt x="1788" y="1186"/>
                      <a:pt x="1788" y="1186"/>
                      <a:pt x="1788" y="1186"/>
                    </a:cubicBezTo>
                    <a:cubicBezTo>
                      <a:pt x="1789" y="1187"/>
                      <a:pt x="1790" y="1188"/>
                      <a:pt x="1791" y="1190"/>
                    </a:cubicBezTo>
                    <a:cubicBezTo>
                      <a:pt x="1792" y="1192"/>
                      <a:pt x="1792" y="1195"/>
                      <a:pt x="1793" y="1197"/>
                    </a:cubicBezTo>
                    <a:cubicBezTo>
                      <a:pt x="1794" y="1202"/>
                      <a:pt x="1794" y="1205"/>
                      <a:pt x="1796" y="1210"/>
                    </a:cubicBezTo>
                    <a:cubicBezTo>
                      <a:pt x="1795" y="1213"/>
                      <a:pt x="1794" y="1217"/>
                      <a:pt x="1795" y="1221"/>
                    </a:cubicBezTo>
                    <a:cubicBezTo>
                      <a:pt x="1793" y="1224"/>
                      <a:pt x="1793" y="1224"/>
                      <a:pt x="1793" y="1224"/>
                    </a:cubicBezTo>
                    <a:cubicBezTo>
                      <a:pt x="1787" y="1228"/>
                      <a:pt x="1783" y="1229"/>
                      <a:pt x="1776" y="1231"/>
                    </a:cubicBezTo>
                    <a:cubicBezTo>
                      <a:pt x="1774" y="1234"/>
                      <a:pt x="1771" y="1236"/>
                      <a:pt x="1769" y="1238"/>
                    </a:cubicBezTo>
                    <a:cubicBezTo>
                      <a:pt x="1770" y="1240"/>
                      <a:pt x="1771" y="1241"/>
                      <a:pt x="1772" y="1244"/>
                    </a:cubicBezTo>
                    <a:cubicBezTo>
                      <a:pt x="1772" y="1249"/>
                      <a:pt x="1771" y="1255"/>
                      <a:pt x="1769" y="1261"/>
                    </a:cubicBezTo>
                    <a:cubicBezTo>
                      <a:pt x="1766" y="1265"/>
                      <a:pt x="1762" y="1267"/>
                      <a:pt x="1759" y="1271"/>
                    </a:cubicBezTo>
                    <a:cubicBezTo>
                      <a:pt x="1756" y="1276"/>
                      <a:pt x="1753" y="1281"/>
                      <a:pt x="1750" y="1285"/>
                    </a:cubicBezTo>
                    <a:cubicBezTo>
                      <a:pt x="1746" y="1290"/>
                      <a:pt x="1741" y="1295"/>
                      <a:pt x="1737" y="1299"/>
                    </a:cubicBezTo>
                    <a:cubicBezTo>
                      <a:pt x="1735" y="1301"/>
                      <a:pt x="1732" y="1303"/>
                      <a:pt x="1730" y="1304"/>
                    </a:cubicBezTo>
                    <a:cubicBezTo>
                      <a:pt x="1729" y="1306"/>
                      <a:pt x="1729" y="1307"/>
                      <a:pt x="1727" y="1308"/>
                    </a:cubicBezTo>
                    <a:cubicBezTo>
                      <a:pt x="1725" y="1308"/>
                      <a:pt x="1723" y="1309"/>
                      <a:pt x="1722" y="1310"/>
                    </a:cubicBezTo>
                    <a:cubicBezTo>
                      <a:pt x="1719" y="1313"/>
                      <a:pt x="1719" y="1313"/>
                      <a:pt x="1719" y="1313"/>
                    </a:cubicBezTo>
                    <a:cubicBezTo>
                      <a:pt x="1716" y="1313"/>
                      <a:pt x="1714" y="1314"/>
                      <a:pt x="1711" y="1314"/>
                    </a:cubicBezTo>
                    <a:cubicBezTo>
                      <a:pt x="1708" y="1315"/>
                      <a:pt x="1708" y="1315"/>
                      <a:pt x="1708" y="1315"/>
                    </a:cubicBezTo>
                    <a:cubicBezTo>
                      <a:pt x="1708" y="1317"/>
                      <a:pt x="1708" y="1317"/>
                      <a:pt x="1708" y="1317"/>
                    </a:cubicBezTo>
                    <a:cubicBezTo>
                      <a:pt x="1707" y="1317"/>
                      <a:pt x="1704" y="1317"/>
                      <a:pt x="1704" y="1316"/>
                    </a:cubicBezTo>
                    <a:cubicBezTo>
                      <a:pt x="1702" y="1315"/>
                      <a:pt x="1702" y="1318"/>
                      <a:pt x="1699" y="1318"/>
                    </a:cubicBezTo>
                    <a:cubicBezTo>
                      <a:pt x="1697" y="1318"/>
                      <a:pt x="1695" y="1317"/>
                      <a:pt x="1692" y="1316"/>
                    </a:cubicBezTo>
                    <a:cubicBezTo>
                      <a:pt x="1689" y="1316"/>
                      <a:pt x="1686" y="1316"/>
                      <a:pt x="1683" y="1316"/>
                    </a:cubicBezTo>
                    <a:cubicBezTo>
                      <a:pt x="1679" y="1317"/>
                      <a:pt x="1677" y="1318"/>
                      <a:pt x="1674" y="1320"/>
                    </a:cubicBezTo>
                    <a:cubicBezTo>
                      <a:pt x="1671" y="1320"/>
                      <a:pt x="1669" y="1320"/>
                      <a:pt x="1666" y="1320"/>
                    </a:cubicBezTo>
                    <a:cubicBezTo>
                      <a:pt x="1663" y="1321"/>
                      <a:pt x="1661" y="1323"/>
                      <a:pt x="1658" y="1325"/>
                    </a:cubicBezTo>
                    <a:cubicBezTo>
                      <a:pt x="1656" y="1324"/>
                      <a:pt x="1654" y="1323"/>
                      <a:pt x="1653" y="1322"/>
                    </a:cubicBezTo>
                    <a:cubicBezTo>
                      <a:pt x="1652" y="1320"/>
                      <a:pt x="1652" y="1320"/>
                      <a:pt x="1652" y="1320"/>
                    </a:cubicBezTo>
                    <a:cubicBezTo>
                      <a:pt x="1649" y="1319"/>
                      <a:pt x="1649" y="1319"/>
                      <a:pt x="1649" y="1319"/>
                    </a:cubicBezTo>
                    <a:cubicBezTo>
                      <a:pt x="1648" y="1317"/>
                      <a:pt x="1648" y="1317"/>
                      <a:pt x="1648" y="1317"/>
                    </a:cubicBezTo>
                    <a:cubicBezTo>
                      <a:pt x="1644" y="1317"/>
                      <a:pt x="1644" y="1317"/>
                      <a:pt x="1644" y="1317"/>
                    </a:cubicBezTo>
                    <a:cubicBezTo>
                      <a:pt x="1644" y="1313"/>
                      <a:pt x="1644" y="1313"/>
                      <a:pt x="1644" y="1313"/>
                    </a:cubicBezTo>
                    <a:cubicBezTo>
                      <a:pt x="1643" y="1311"/>
                      <a:pt x="1642" y="1309"/>
                      <a:pt x="1640" y="1307"/>
                    </a:cubicBezTo>
                    <a:cubicBezTo>
                      <a:pt x="1640" y="1304"/>
                      <a:pt x="1640" y="1304"/>
                      <a:pt x="1640" y="1304"/>
                    </a:cubicBezTo>
                    <a:cubicBezTo>
                      <a:pt x="1642" y="1304"/>
                      <a:pt x="1642" y="1304"/>
                      <a:pt x="1642" y="1304"/>
                    </a:cubicBezTo>
                    <a:cubicBezTo>
                      <a:pt x="1643" y="1301"/>
                      <a:pt x="1643" y="1299"/>
                      <a:pt x="1644" y="1296"/>
                    </a:cubicBezTo>
                    <a:cubicBezTo>
                      <a:pt x="1642" y="1292"/>
                      <a:pt x="1642" y="1292"/>
                      <a:pt x="1642" y="1292"/>
                    </a:cubicBezTo>
                    <a:cubicBezTo>
                      <a:pt x="1635" y="1285"/>
                      <a:pt x="1633" y="1274"/>
                      <a:pt x="1629" y="1265"/>
                    </a:cubicBezTo>
                    <a:cubicBezTo>
                      <a:pt x="1626" y="1263"/>
                      <a:pt x="1624" y="1260"/>
                      <a:pt x="1621" y="1258"/>
                    </a:cubicBezTo>
                    <a:cubicBezTo>
                      <a:pt x="1620" y="1255"/>
                      <a:pt x="1618" y="1253"/>
                      <a:pt x="1617" y="1251"/>
                    </a:cubicBezTo>
                    <a:cubicBezTo>
                      <a:pt x="1616" y="1249"/>
                      <a:pt x="1616" y="1247"/>
                      <a:pt x="1615" y="1245"/>
                    </a:cubicBezTo>
                    <a:cubicBezTo>
                      <a:pt x="1615" y="1242"/>
                      <a:pt x="1614" y="1240"/>
                      <a:pt x="1614" y="1237"/>
                    </a:cubicBezTo>
                    <a:cubicBezTo>
                      <a:pt x="1613" y="1234"/>
                      <a:pt x="1613" y="1231"/>
                      <a:pt x="1613" y="1228"/>
                    </a:cubicBezTo>
                    <a:cubicBezTo>
                      <a:pt x="1611" y="1226"/>
                      <a:pt x="1611" y="1222"/>
                      <a:pt x="1609" y="1220"/>
                    </a:cubicBezTo>
                    <a:cubicBezTo>
                      <a:pt x="1609" y="1216"/>
                      <a:pt x="1610" y="1211"/>
                      <a:pt x="1610" y="1207"/>
                    </a:cubicBezTo>
                    <a:cubicBezTo>
                      <a:pt x="1606" y="1199"/>
                      <a:pt x="1602" y="1193"/>
                      <a:pt x="1598" y="1186"/>
                    </a:cubicBezTo>
                    <a:cubicBezTo>
                      <a:pt x="1595" y="1178"/>
                      <a:pt x="1590" y="1172"/>
                      <a:pt x="1585" y="1165"/>
                    </a:cubicBezTo>
                    <a:cubicBezTo>
                      <a:pt x="1586" y="1162"/>
                      <a:pt x="1586" y="1162"/>
                      <a:pt x="1586" y="1162"/>
                    </a:cubicBezTo>
                    <a:cubicBezTo>
                      <a:pt x="1585" y="1156"/>
                      <a:pt x="1586" y="1151"/>
                      <a:pt x="1586" y="1145"/>
                    </a:cubicBezTo>
                    <a:cubicBezTo>
                      <a:pt x="1588" y="1142"/>
                      <a:pt x="1588" y="1138"/>
                      <a:pt x="1590" y="1135"/>
                    </a:cubicBezTo>
                    <a:cubicBezTo>
                      <a:pt x="1590" y="1132"/>
                      <a:pt x="1591" y="1129"/>
                      <a:pt x="1592" y="1125"/>
                    </a:cubicBezTo>
                    <a:cubicBezTo>
                      <a:pt x="1593" y="1121"/>
                      <a:pt x="1596" y="1119"/>
                      <a:pt x="1598" y="1116"/>
                    </a:cubicBezTo>
                    <a:cubicBezTo>
                      <a:pt x="1601" y="1114"/>
                      <a:pt x="1601" y="1114"/>
                      <a:pt x="1601" y="1114"/>
                    </a:cubicBezTo>
                    <a:cubicBezTo>
                      <a:pt x="1603" y="1110"/>
                      <a:pt x="1603" y="1110"/>
                      <a:pt x="1603" y="1110"/>
                    </a:cubicBezTo>
                    <a:cubicBezTo>
                      <a:pt x="1603" y="1106"/>
                      <a:pt x="1604" y="1103"/>
                      <a:pt x="1604" y="1099"/>
                    </a:cubicBezTo>
                    <a:cubicBezTo>
                      <a:pt x="1603" y="1097"/>
                      <a:pt x="1601" y="1096"/>
                      <a:pt x="1600" y="1095"/>
                    </a:cubicBezTo>
                    <a:cubicBezTo>
                      <a:pt x="1600" y="1092"/>
                      <a:pt x="1600" y="1092"/>
                      <a:pt x="1600" y="1092"/>
                    </a:cubicBezTo>
                    <a:cubicBezTo>
                      <a:pt x="1598" y="1089"/>
                      <a:pt x="1598" y="1089"/>
                      <a:pt x="1598" y="1089"/>
                    </a:cubicBezTo>
                    <a:cubicBezTo>
                      <a:pt x="1597" y="1087"/>
                      <a:pt x="1597" y="1085"/>
                      <a:pt x="1597" y="1083"/>
                    </a:cubicBezTo>
                    <a:cubicBezTo>
                      <a:pt x="1598" y="1082"/>
                      <a:pt x="1598" y="1082"/>
                      <a:pt x="1598" y="1082"/>
                    </a:cubicBezTo>
                    <a:cubicBezTo>
                      <a:pt x="1599" y="1079"/>
                      <a:pt x="1599" y="1079"/>
                      <a:pt x="1599" y="1079"/>
                    </a:cubicBezTo>
                    <a:cubicBezTo>
                      <a:pt x="1597" y="1072"/>
                      <a:pt x="1595" y="1065"/>
                      <a:pt x="1591" y="1058"/>
                    </a:cubicBezTo>
                    <a:cubicBezTo>
                      <a:pt x="1591" y="1055"/>
                      <a:pt x="1591" y="1055"/>
                      <a:pt x="1591" y="1055"/>
                    </a:cubicBezTo>
                    <a:cubicBezTo>
                      <a:pt x="1589" y="1053"/>
                      <a:pt x="1589" y="1053"/>
                      <a:pt x="1589" y="1053"/>
                    </a:cubicBezTo>
                    <a:cubicBezTo>
                      <a:pt x="1589" y="1049"/>
                      <a:pt x="1589" y="1049"/>
                      <a:pt x="1589" y="1049"/>
                    </a:cubicBezTo>
                    <a:cubicBezTo>
                      <a:pt x="1586" y="1047"/>
                      <a:pt x="1586" y="1047"/>
                      <a:pt x="1586" y="1047"/>
                    </a:cubicBezTo>
                    <a:cubicBezTo>
                      <a:pt x="1584" y="1043"/>
                      <a:pt x="1584" y="1043"/>
                      <a:pt x="1584" y="1043"/>
                    </a:cubicBezTo>
                    <a:cubicBezTo>
                      <a:pt x="1577" y="1038"/>
                      <a:pt x="1573" y="1029"/>
                      <a:pt x="1566" y="1023"/>
                    </a:cubicBezTo>
                    <a:cubicBezTo>
                      <a:pt x="1564" y="1019"/>
                      <a:pt x="1562" y="1016"/>
                      <a:pt x="1561" y="1012"/>
                    </a:cubicBezTo>
                    <a:cubicBezTo>
                      <a:pt x="1563" y="1009"/>
                      <a:pt x="1564" y="1006"/>
                      <a:pt x="1564" y="1003"/>
                    </a:cubicBezTo>
                    <a:cubicBezTo>
                      <a:pt x="1567" y="1002"/>
                      <a:pt x="1567" y="1002"/>
                      <a:pt x="1567" y="1002"/>
                    </a:cubicBezTo>
                    <a:cubicBezTo>
                      <a:pt x="1565" y="998"/>
                      <a:pt x="1565" y="998"/>
                      <a:pt x="1565" y="998"/>
                    </a:cubicBezTo>
                    <a:cubicBezTo>
                      <a:pt x="1567" y="997"/>
                      <a:pt x="1567" y="997"/>
                      <a:pt x="1567" y="997"/>
                    </a:cubicBezTo>
                    <a:cubicBezTo>
                      <a:pt x="1565" y="994"/>
                      <a:pt x="1565" y="994"/>
                      <a:pt x="1565" y="994"/>
                    </a:cubicBezTo>
                    <a:cubicBezTo>
                      <a:pt x="1567" y="987"/>
                      <a:pt x="1569" y="981"/>
                      <a:pt x="1569" y="974"/>
                    </a:cubicBezTo>
                    <a:cubicBezTo>
                      <a:pt x="1567" y="972"/>
                      <a:pt x="1567" y="972"/>
                      <a:pt x="1567" y="972"/>
                    </a:cubicBezTo>
                    <a:cubicBezTo>
                      <a:pt x="1568" y="969"/>
                      <a:pt x="1568" y="969"/>
                      <a:pt x="1568" y="969"/>
                    </a:cubicBezTo>
                    <a:cubicBezTo>
                      <a:pt x="1566" y="968"/>
                      <a:pt x="1565" y="969"/>
                      <a:pt x="1563" y="969"/>
                    </a:cubicBezTo>
                    <a:cubicBezTo>
                      <a:pt x="1561" y="967"/>
                      <a:pt x="1561" y="967"/>
                      <a:pt x="1561" y="967"/>
                    </a:cubicBezTo>
                    <a:cubicBezTo>
                      <a:pt x="1560" y="964"/>
                      <a:pt x="1560" y="964"/>
                      <a:pt x="1560" y="964"/>
                    </a:cubicBezTo>
                    <a:cubicBezTo>
                      <a:pt x="1557" y="962"/>
                      <a:pt x="1557" y="962"/>
                      <a:pt x="1557" y="962"/>
                    </a:cubicBezTo>
                    <a:cubicBezTo>
                      <a:pt x="1555" y="963"/>
                      <a:pt x="1554" y="963"/>
                      <a:pt x="1552" y="964"/>
                    </a:cubicBezTo>
                    <a:cubicBezTo>
                      <a:pt x="1546" y="964"/>
                      <a:pt x="1541" y="965"/>
                      <a:pt x="1535" y="965"/>
                    </a:cubicBezTo>
                    <a:cubicBezTo>
                      <a:pt x="1533" y="964"/>
                      <a:pt x="1532" y="962"/>
                      <a:pt x="1531" y="961"/>
                    </a:cubicBezTo>
                    <a:cubicBezTo>
                      <a:pt x="1531" y="958"/>
                      <a:pt x="1530" y="956"/>
                      <a:pt x="1530" y="954"/>
                    </a:cubicBezTo>
                    <a:cubicBezTo>
                      <a:pt x="1525" y="952"/>
                      <a:pt x="1525" y="952"/>
                      <a:pt x="1525" y="952"/>
                    </a:cubicBezTo>
                    <a:cubicBezTo>
                      <a:pt x="1522" y="948"/>
                      <a:pt x="1522" y="948"/>
                      <a:pt x="1522" y="948"/>
                    </a:cubicBezTo>
                    <a:cubicBezTo>
                      <a:pt x="1511" y="948"/>
                      <a:pt x="1502" y="947"/>
                      <a:pt x="1492" y="950"/>
                    </a:cubicBezTo>
                    <a:cubicBezTo>
                      <a:pt x="1490" y="952"/>
                      <a:pt x="1489" y="952"/>
                      <a:pt x="1487" y="953"/>
                    </a:cubicBezTo>
                    <a:cubicBezTo>
                      <a:pt x="1484" y="953"/>
                      <a:pt x="1484" y="953"/>
                      <a:pt x="1484" y="953"/>
                    </a:cubicBezTo>
                    <a:cubicBezTo>
                      <a:pt x="1481" y="955"/>
                      <a:pt x="1478" y="956"/>
                      <a:pt x="1475" y="958"/>
                    </a:cubicBezTo>
                    <a:cubicBezTo>
                      <a:pt x="1470" y="959"/>
                      <a:pt x="1467" y="960"/>
                      <a:pt x="1463" y="962"/>
                    </a:cubicBezTo>
                    <a:cubicBezTo>
                      <a:pt x="1456" y="958"/>
                      <a:pt x="1446" y="956"/>
                      <a:pt x="1438" y="958"/>
                    </a:cubicBezTo>
                    <a:cubicBezTo>
                      <a:pt x="1430" y="960"/>
                      <a:pt x="1422" y="963"/>
                      <a:pt x="1413" y="965"/>
                    </a:cubicBezTo>
                    <a:cubicBezTo>
                      <a:pt x="1407" y="962"/>
                      <a:pt x="1400" y="960"/>
                      <a:pt x="1395" y="955"/>
                    </a:cubicBezTo>
                    <a:cubicBezTo>
                      <a:pt x="1390" y="950"/>
                      <a:pt x="1384" y="946"/>
                      <a:pt x="1379" y="941"/>
                    </a:cubicBezTo>
                    <a:cubicBezTo>
                      <a:pt x="1374" y="938"/>
                      <a:pt x="1374" y="938"/>
                      <a:pt x="1374" y="938"/>
                    </a:cubicBezTo>
                    <a:cubicBezTo>
                      <a:pt x="1371" y="935"/>
                      <a:pt x="1369" y="933"/>
                      <a:pt x="1366" y="930"/>
                    </a:cubicBezTo>
                    <a:cubicBezTo>
                      <a:pt x="1366" y="928"/>
                      <a:pt x="1366" y="928"/>
                      <a:pt x="1366" y="928"/>
                    </a:cubicBezTo>
                    <a:cubicBezTo>
                      <a:pt x="1365" y="925"/>
                      <a:pt x="1364" y="923"/>
                      <a:pt x="1363" y="920"/>
                    </a:cubicBezTo>
                    <a:cubicBezTo>
                      <a:pt x="1359" y="916"/>
                      <a:pt x="1355" y="913"/>
                      <a:pt x="1352" y="908"/>
                    </a:cubicBezTo>
                    <a:cubicBezTo>
                      <a:pt x="1351" y="907"/>
                      <a:pt x="1350" y="906"/>
                      <a:pt x="1348" y="906"/>
                    </a:cubicBezTo>
                    <a:cubicBezTo>
                      <a:pt x="1346" y="903"/>
                      <a:pt x="1346" y="903"/>
                      <a:pt x="1346" y="903"/>
                    </a:cubicBezTo>
                    <a:cubicBezTo>
                      <a:pt x="1346" y="901"/>
                      <a:pt x="1346" y="901"/>
                      <a:pt x="1346" y="901"/>
                    </a:cubicBezTo>
                    <a:cubicBezTo>
                      <a:pt x="1345" y="899"/>
                      <a:pt x="1345" y="899"/>
                      <a:pt x="1345" y="899"/>
                    </a:cubicBezTo>
                    <a:cubicBezTo>
                      <a:pt x="1344" y="899"/>
                      <a:pt x="1342" y="899"/>
                      <a:pt x="1340" y="899"/>
                    </a:cubicBezTo>
                    <a:cubicBezTo>
                      <a:pt x="1339" y="898"/>
                      <a:pt x="1338" y="897"/>
                      <a:pt x="1337" y="896"/>
                    </a:cubicBezTo>
                    <a:cubicBezTo>
                      <a:pt x="1338" y="895"/>
                      <a:pt x="1339" y="894"/>
                      <a:pt x="1340" y="892"/>
                    </a:cubicBezTo>
                    <a:cubicBezTo>
                      <a:pt x="1337" y="892"/>
                      <a:pt x="1337" y="892"/>
                      <a:pt x="1337" y="892"/>
                    </a:cubicBezTo>
                    <a:cubicBezTo>
                      <a:pt x="1335" y="891"/>
                      <a:pt x="1335" y="891"/>
                      <a:pt x="1335" y="891"/>
                    </a:cubicBezTo>
                    <a:cubicBezTo>
                      <a:pt x="1335" y="888"/>
                      <a:pt x="1335" y="888"/>
                      <a:pt x="1335" y="888"/>
                    </a:cubicBezTo>
                    <a:cubicBezTo>
                      <a:pt x="1336" y="887"/>
                      <a:pt x="1338" y="885"/>
                      <a:pt x="1339" y="883"/>
                    </a:cubicBezTo>
                    <a:cubicBezTo>
                      <a:pt x="1336" y="880"/>
                      <a:pt x="1336" y="880"/>
                      <a:pt x="1336" y="880"/>
                    </a:cubicBezTo>
                    <a:cubicBezTo>
                      <a:pt x="1333" y="882"/>
                      <a:pt x="1332" y="874"/>
                      <a:pt x="1332" y="872"/>
                    </a:cubicBezTo>
                    <a:cubicBezTo>
                      <a:pt x="1333" y="869"/>
                      <a:pt x="1334" y="866"/>
                      <a:pt x="1336" y="864"/>
                    </a:cubicBezTo>
                    <a:cubicBezTo>
                      <a:pt x="1336" y="861"/>
                      <a:pt x="1336" y="859"/>
                      <a:pt x="1337" y="857"/>
                    </a:cubicBezTo>
                    <a:cubicBezTo>
                      <a:pt x="1338" y="855"/>
                      <a:pt x="1339" y="852"/>
                      <a:pt x="1340" y="850"/>
                    </a:cubicBezTo>
                    <a:cubicBezTo>
                      <a:pt x="1341" y="845"/>
                      <a:pt x="1340" y="840"/>
                      <a:pt x="1339" y="835"/>
                    </a:cubicBezTo>
                    <a:cubicBezTo>
                      <a:pt x="1337" y="831"/>
                      <a:pt x="1337" y="831"/>
                      <a:pt x="1337" y="831"/>
                    </a:cubicBezTo>
                    <a:cubicBezTo>
                      <a:pt x="1337" y="829"/>
                      <a:pt x="1338" y="827"/>
                      <a:pt x="1339" y="824"/>
                    </a:cubicBezTo>
                    <a:cubicBezTo>
                      <a:pt x="1338" y="821"/>
                      <a:pt x="1338" y="821"/>
                      <a:pt x="1338" y="821"/>
                    </a:cubicBezTo>
                    <a:cubicBezTo>
                      <a:pt x="1335" y="818"/>
                      <a:pt x="1335" y="818"/>
                      <a:pt x="1335" y="818"/>
                    </a:cubicBezTo>
                    <a:cubicBezTo>
                      <a:pt x="1334" y="816"/>
                      <a:pt x="1333" y="815"/>
                      <a:pt x="1332" y="813"/>
                    </a:cubicBezTo>
                    <a:cubicBezTo>
                      <a:pt x="1333" y="807"/>
                      <a:pt x="1333" y="807"/>
                      <a:pt x="1333" y="807"/>
                    </a:cubicBezTo>
                    <a:cubicBezTo>
                      <a:pt x="1334" y="806"/>
                      <a:pt x="1335" y="805"/>
                      <a:pt x="1337" y="803"/>
                    </a:cubicBezTo>
                    <a:cubicBezTo>
                      <a:pt x="1340" y="796"/>
                      <a:pt x="1341" y="791"/>
                      <a:pt x="1346" y="785"/>
                    </a:cubicBezTo>
                    <a:cubicBezTo>
                      <a:pt x="1349" y="784"/>
                      <a:pt x="1349" y="784"/>
                      <a:pt x="1349" y="784"/>
                    </a:cubicBezTo>
                    <a:cubicBezTo>
                      <a:pt x="1351" y="780"/>
                      <a:pt x="1351" y="780"/>
                      <a:pt x="1351" y="780"/>
                    </a:cubicBezTo>
                    <a:cubicBezTo>
                      <a:pt x="1352" y="775"/>
                      <a:pt x="1353" y="771"/>
                      <a:pt x="1354" y="767"/>
                    </a:cubicBezTo>
                    <a:cubicBezTo>
                      <a:pt x="1357" y="765"/>
                      <a:pt x="1359" y="764"/>
                      <a:pt x="1361" y="763"/>
                    </a:cubicBezTo>
                    <a:cubicBezTo>
                      <a:pt x="1363" y="760"/>
                      <a:pt x="1364" y="758"/>
                      <a:pt x="1366" y="754"/>
                    </a:cubicBezTo>
                    <a:cubicBezTo>
                      <a:pt x="1369" y="751"/>
                      <a:pt x="1369" y="751"/>
                      <a:pt x="1369" y="751"/>
                    </a:cubicBezTo>
                    <a:cubicBezTo>
                      <a:pt x="1375" y="750"/>
                      <a:pt x="1380" y="747"/>
                      <a:pt x="1385" y="743"/>
                    </a:cubicBezTo>
                    <a:cubicBezTo>
                      <a:pt x="1390" y="740"/>
                      <a:pt x="1395" y="735"/>
                      <a:pt x="1397" y="730"/>
                    </a:cubicBezTo>
                    <a:cubicBezTo>
                      <a:pt x="1396" y="726"/>
                      <a:pt x="1396" y="726"/>
                      <a:pt x="1396" y="726"/>
                    </a:cubicBezTo>
                    <a:cubicBezTo>
                      <a:pt x="1395" y="725"/>
                      <a:pt x="1395" y="725"/>
                      <a:pt x="1395" y="725"/>
                    </a:cubicBezTo>
                    <a:cubicBezTo>
                      <a:pt x="1395" y="722"/>
                      <a:pt x="1396" y="719"/>
                      <a:pt x="1396" y="716"/>
                    </a:cubicBezTo>
                    <a:cubicBezTo>
                      <a:pt x="1399" y="713"/>
                      <a:pt x="1399" y="713"/>
                      <a:pt x="1399" y="713"/>
                    </a:cubicBezTo>
                    <a:cubicBezTo>
                      <a:pt x="1400" y="707"/>
                      <a:pt x="1400" y="707"/>
                      <a:pt x="1400" y="707"/>
                    </a:cubicBezTo>
                    <a:cubicBezTo>
                      <a:pt x="1402" y="705"/>
                      <a:pt x="1404" y="703"/>
                      <a:pt x="1406" y="700"/>
                    </a:cubicBezTo>
                    <a:cubicBezTo>
                      <a:pt x="1411" y="697"/>
                      <a:pt x="1418" y="695"/>
                      <a:pt x="1422" y="692"/>
                    </a:cubicBezTo>
                    <a:cubicBezTo>
                      <a:pt x="1425" y="686"/>
                      <a:pt x="1428" y="679"/>
                      <a:pt x="1431" y="674"/>
                    </a:cubicBezTo>
                    <a:cubicBezTo>
                      <a:pt x="1434" y="674"/>
                      <a:pt x="1434" y="674"/>
                      <a:pt x="1434" y="674"/>
                    </a:cubicBezTo>
                    <a:cubicBezTo>
                      <a:pt x="1437" y="676"/>
                      <a:pt x="1437" y="676"/>
                      <a:pt x="1437" y="676"/>
                    </a:cubicBezTo>
                    <a:cubicBezTo>
                      <a:pt x="1438" y="679"/>
                      <a:pt x="1438" y="679"/>
                      <a:pt x="1438" y="679"/>
                    </a:cubicBezTo>
                    <a:cubicBezTo>
                      <a:pt x="1440" y="679"/>
                      <a:pt x="1440" y="679"/>
                      <a:pt x="1440" y="679"/>
                    </a:cubicBezTo>
                    <a:cubicBezTo>
                      <a:pt x="1445" y="681"/>
                      <a:pt x="1450" y="680"/>
                      <a:pt x="1456" y="679"/>
                    </a:cubicBezTo>
                    <a:cubicBezTo>
                      <a:pt x="1460" y="681"/>
                      <a:pt x="1466" y="681"/>
                      <a:pt x="1470" y="679"/>
                    </a:cubicBezTo>
                    <a:cubicBezTo>
                      <a:pt x="1473" y="676"/>
                      <a:pt x="1473" y="676"/>
                      <a:pt x="1473" y="676"/>
                    </a:cubicBezTo>
                    <a:cubicBezTo>
                      <a:pt x="1476" y="674"/>
                      <a:pt x="1479" y="674"/>
                      <a:pt x="1483" y="673"/>
                    </a:cubicBezTo>
                    <a:cubicBezTo>
                      <a:pt x="1486" y="669"/>
                      <a:pt x="1490" y="667"/>
                      <a:pt x="1495" y="667"/>
                    </a:cubicBezTo>
                    <a:cubicBezTo>
                      <a:pt x="1498" y="667"/>
                      <a:pt x="1503" y="666"/>
                      <a:pt x="1506" y="666"/>
                    </a:cubicBezTo>
                    <a:cubicBezTo>
                      <a:pt x="1508" y="664"/>
                      <a:pt x="1508" y="664"/>
                      <a:pt x="1508" y="664"/>
                    </a:cubicBezTo>
                    <a:cubicBezTo>
                      <a:pt x="1513" y="664"/>
                      <a:pt x="1525" y="661"/>
                      <a:pt x="1529" y="666"/>
                    </a:cubicBezTo>
                    <a:cubicBezTo>
                      <a:pt x="1532" y="665"/>
                      <a:pt x="1534" y="664"/>
                      <a:pt x="1537" y="663"/>
                    </a:cubicBezTo>
                    <a:cubicBezTo>
                      <a:pt x="1536" y="659"/>
                      <a:pt x="1541" y="662"/>
                      <a:pt x="1543" y="663"/>
                    </a:cubicBezTo>
                    <a:cubicBezTo>
                      <a:pt x="1545" y="663"/>
                      <a:pt x="1545" y="663"/>
                      <a:pt x="1545" y="663"/>
                    </a:cubicBezTo>
                    <a:cubicBezTo>
                      <a:pt x="1547" y="661"/>
                      <a:pt x="1547" y="661"/>
                      <a:pt x="1547" y="661"/>
                    </a:cubicBezTo>
                    <a:cubicBezTo>
                      <a:pt x="1549" y="662"/>
                      <a:pt x="1550" y="663"/>
                      <a:pt x="1551" y="664"/>
                    </a:cubicBezTo>
                    <a:cubicBezTo>
                      <a:pt x="1553" y="662"/>
                      <a:pt x="1553" y="662"/>
                      <a:pt x="1553" y="662"/>
                    </a:cubicBezTo>
                    <a:cubicBezTo>
                      <a:pt x="1555" y="662"/>
                      <a:pt x="1557" y="662"/>
                      <a:pt x="1559" y="662"/>
                    </a:cubicBezTo>
                    <a:cubicBezTo>
                      <a:pt x="1562" y="659"/>
                      <a:pt x="1562" y="659"/>
                      <a:pt x="1562" y="659"/>
                    </a:cubicBezTo>
                    <a:cubicBezTo>
                      <a:pt x="1564" y="659"/>
                      <a:pt x="1566" y="658"/>
                      <a:pt x="1567" y="659"/>
                    </a:cubicBezTo>
                    <a:cubicBezTo>
                      <a:pt x="1569" y="659"/>
                      <a:pt x="1570" y="660"/>
                      <a:pt x="1572" y="661"/>
                    </a:cubicBezTo>
                    <a:cubicBezTo>
                      <a:pt x="1573" y="664"/>
                      <a:pt x="1573" y="664"/>
                      <a:pt x="1573" y="664"/>
                    </a:cubicBezTo>
                    <a:cubicBezTo>
                      <a:pt x="1575" y="664"/>
                      <a:pt x="1575" y="664"/>
                      <a:pt x="1575" y="664"/>
                    </a:cubicBezTo>
                    <a:cubicBezTo>
                      <a:pt x="1577" y="662"/>
                      <a:pt x="1577" y="662"/>
                      <a:pt x="1577" y="662"/>
                    </a:cubicBezTo>
                    <a:cubicBezTo>
                      <a:pt x="1579" y="662"/>
                      <a:pt x="1579" y="662"/>
                      <a:pt x="1579" y="662"/>
                    </a:cubicBezTo>
                    <a:cubicBezTo>
                      <a:pt x="1579" y="664"/>
                      <a:pt x="1579" y="664"/>
                      <a:pt x="1579" y="664"/>
                    </a:cubicBezTo>
                    <a:cubicBezTo>
                      <a:pt x="1578" y="666"/>
                      <a:pt x="1577" y="667"/>
                      <a:pt x="1575" y="669"/>
                    </a:cubicBezTo>
                    <a:cubicBezTo>
                      <a:pt x="1574" y="672"/>
                      <a:pt x="1574" y="672"/>
                      <a:pt x="1574" y="672"/>
                    </a:cubicBezTo>
                    <a:cubicBezTo>
                      <a:pt x="1576" y="673"/>
                      <a:pt x="1577" y="675"/>
                      <a:pt x="1579" y="677"/>
                    </a:cubicBezTo>
                    <a:cubicBezTo>
                      <a:pt x="1580" y="680"/>
                      <a:pt x="1580" y="680"/>
                      <a:pt x="1580" y="680"/>
                    </a:cubicBezTo>
                    <a:cubicBezTo>
                      <a:pt x="1577" y="684"/>
                      <a:pt x="1574" y="687"/>
                      <a:pt x="1571" y="690"/>
                    </a:cubicBezTo>
                    <a:cubicBezTo>
                      <a:pt x="1573" y="693"/>
                      <a:pt x="1573" y="693"/>
                      <a:pt x="1573" y="693"/>
                    </a:cubicBezTo>
                    <a:cubicBezTo>
                      <a:pt x="1575" y="694"/>
                      <a:pt x="1575" y="694"/>
                      <a:pt x="1575" y="694"/>
                    </a:cubicBezTo>
                    <a:cubicBezTo>
                      <a:pt x="1576" y="696"/>
                      <a:pt x="1576" y="696"/>
                      <a:pt x="1576" y="696"/>
                    </a:cubicBezTo>
                    <a:cubicBezTo>
                      <a:pt x="1578" y="696"/>
                      <a:pt x="1578" y="696"/>
                      <a:pt x="1578" y="696"/>
                    </a:cubicBezTo>
                    <a:cubicBezTo>
                      <a:pt x="1581" y="701"/>
                      <a:pt x="1587" y="704"/>
                      <a:pt x="1593" y="704"/>
                    </a:cubicBezTo>
                    <a:cubicBezTo>
                      <a:pt x="1597" y="704"/>
                      <a:pt x="1601" y="702"/>
                      <a:pt x="1605" y="704"/>
                    </a:cubicBezTo>
                    <a:cubicBezTo>
                      <a:pt x="1608" y="706"/>
                      <a:pt x="1611" y="707"/>
                      <a:pt x="1615" y="707"/>
                    </a:cubicBezTo>
                    <a:cubicBezTo>
                      <a:pt x="1617" y="709"/>
                      <a:pt x="1617" y="709"/>
                      <a:pt x="1617" y="709"/>
                    </a:cubicBezTo>
                    <a:cubicBezTo>
                      <a:pt x="1618" y="712"/>
                      <a:pt x="1618" y="714"/>
                      <a:pt x="1619" y="717"/>
                    </a:cubicBezTo>
                    <a:cubicBezTo>
                      <a:pt x="1623" y="718"/>
                      <a:pt x="1626" y="719"/>
                      <a:pt x="1630" y="719"/>
                    </a:cubicBezTo>
                    <a:cubicBezTo>
                      <a:pt x="1634" y="719"/>
                      <a:pt x="1637" y="722"/>
                      <a:pt x="1641" y="723"/>
                    </a:cubicBezTo>
                    <a:cubicBezTo>
                      <a:pt x="1643" y="724"/>
                      <a:pt x="1645" y="726"/>
                      <a:pt x="1647" y="728"/>
                    </a:cubicBezTo>
                    <a:cubicBezTo>
                      <a:pt x="1650" y="728"/>
                      <a:pt x="1651" y="728"/>
                      <a:pt x="1654" y="727"/>
                    </a:cubicBezTo>
                    <a:cubicBezTo>
                      <a:pt x="1657" y="725"/>
                      <a:pt x="1657" y="725"/>
                      <a:pt x="1657" y="725"/>
                    </a:cubicBezTo>
                    <a:cubicBezTo>
                      <a:pt x="1659" y="721"/>
                      <a:pt x="1659" y="721"/>
                      <a:pt x="1659" y="721"/>
                    </a:cubicBezTo>
                    <a:cubicBezTo>
                      <a:pt x="1659" y="719"/>
                      <a:pt x="1659" y="716"/>
                      <a:pt x="1659" y="714"/>
                    </a:cubicBezTo>
                    <a:cubicBezTo>
                      <a:pt x="1659" y="712"/>
                      <a:pt x="1658" y="712"/>
                      <a:pt x="1659" y="710"/>
                    </a:cubicBezTo>
                    <a:cubicBezTo>
                      <a:pt x="1661" y="709"/>
                      <a:pt x="1662" y="707"/>
                      <a:pt x="1663" y="706"/>
                    </a:cubicBezTo>
                    <a:cubicBezTo>
                      <a:pt x="1668" y="703"/>
                      <a:pt x="1674" y="702"/>
                      <a:pt x="1680" y="703"/>
                    </a:cubicBezTo>
                    <a:cubicBezTo>
                      <a:pt x="1684" y="705"/>
                      <a:pt x="1684" y="705"/>
                      <a:pt x="1684" y="705"/>
                    </a:cubicBezTo>
                    <a:cubicBezTo>
                      <a:pt x="1685" y="707"/>
                      <a:pt x="1686" y="708"/>
                      <a:pt x="1687" y="710"/>
                    </a:cubicBezTo>
                    <a:cubicBezTo>
                      <a:pt x="1692" y="710"/>
                      <a:pt x="1696" y="711"/>
                      <a:pt x="1700" y="711"/>
                    </a:cubicBezTo>
                    <a:cubicBezTo>
                      <a:pt x="1703" y="713"/>
                      <a:pt x="1703" y="713"/>
                      <a:pt x="1703" y="713"/>
                    </a:cubicBezTo>
                    <a:cubicBezTo>
                      <a:pt x="1703" y="714"/>
                      <a:pt x="1704" y="716"/>
                      <a:pt x="1705" y="717"/>
                    </a:cubicBezTo>
                    <a:cubicBezTo>
                      <a:pt x="1707" y="716"/>
                      <a:pt x="1708" y="716"/>
                      <a:pt x="1711" y="715"/>
                    </a:cubicBezTo>
                    <a:cubicBezTo>
                      <a:pt x="1713" y="717"/>
                      <a:pt x="1717" y="717"/>
                      <a:pt x="1720" y="718"/>
                    </a:cubicBezTo>
                    <a:cubicBezTo>
                      <a:pt x="1722" y="718"/>
                      <a:pt x="1724" y="719"/>
                      <a:pt x="1727" y="720"/>
                    </a:cubicBezTo>
                    <a:cubicBezTo>
                      <a:pt x="1730" y="721"/>
                      <a:pt x="1734" y="722"/>
                      <a:pt x="1738" y="722"/>
                    </a:cubicBezTo>
                    <a:cubicBezTo>
                      <a:pt x="1742" y="723"/>
                      <a:pt x="1745" y="720"/>
                      <a:pt x="1748" y="718"/>
                    </a:cubicBezTo>
                    <a:cubicBezTo>
                      <a:pt x="1751" y="716"/>
                      <a:pt x="1756" y="717"/>
                      <a:pt x="1760" y="717"/>
                    </a:cubicBezTo>
                    <a:cubicBezTo>
                      <a:pt x="1762" y="718"/>
                      <a:pt x="1764" y="720"/>
                      <a:pt x="1765" y="722"/>
                    </a:cubicBezTo>
                    <a:cubicBezTo>
                      <a:pt x="1767" y="721"/>
                      <a:pt x="1767" y="721"/>
                      <a:pt x="1767" y="721"/>
                    </a:cubicBezTo>
                    <a:cubicBezTo>
                      <a:pt x="1769" y="721"/>
                      <a:pt x="1771" y="721"/>
                      <a:pt x="1773" y="721"/>
                    </a:cubicBezTo>
                    <a:cubicBezTo>
                      <a:pt x="1776" y="719"/>
                      <a:pt x="1779" y="719"/>
                      <a:pt x="1783" y="719"/>
                    </a:cubicBezTo>
                    <a:cubicBezTo>
                      <a:pt x="1786" y="717"/>
                      <a:pt x="1786" y="717"/>
                      <a:pt x="1786" y="717"/>
                    </a:cubicBezTo>
                    <a:cubicBezTo>
                      <a:pt x="1791" y="707"/>
                      <a:pt x="1792" y="695"/>
                      <a:pt x="1798" y="686"/>
                    </a:cubicBezTo>
                    <a:cubicBezTo>
                      <a:pt x="1799" y="682"/>
                      <a:pt x="1799" y="679"/>
                      <a:pt x="1798" y="675"/>
                    </a:cubicBezTo>
                    <a:cubicBezTo>
                      <a:pt x="1799" y="672"/>
                      <a:pt x="1799" y="672"/>
                      <a:pt x="1799" y="672"/>
                    </a:cubicBezTo>
                    <a:cubicBezTo>
                      <a:pt x="1798" y="669"/>
                      <a:pt x="1798" y="669"/>
                      <a:pt x="1798" y="669"/>
                    </a:cubicBezTo>
                    <a:cubicBezTo>
                      <a:pt x="1800" y="666"/>
                      <a:pt x="1800" y="666"/>
                      <a:pt x="1800" y="666"/>
                    </a:cubicBezTo>
                    <a:cubicBezTo>
                      <a:pt x="1799" y="663"/>
                      <a:pt x="1799" y="663"/>
                      <a:pt x="1799" y="663"/>
                    </a:cubicBezTo>
                    <a:cubicBezTo>
                      <a:pt x="1796" y="665"/>
                      <a:pt x="1796" y="665"/>
                      <a:pt x="1796" y="665"/>
                    </a:cubicBezTo>
                    <a:cubicBezTo>
                      <a:pt x="1793" y="666"/>
                      <a:pt x="1793" y="666"/>
                      <a:pt x="1793" y="666"/>
                    </a:cubicBezTo>
                    <a:cubicBezTo>
                      <a:pt x="1791" y="665"/>
                      <a:pt x="1789" y="665"/>
                      <a:pt x="1787" y="664"/>
                    </a:cubicBezTo>
                    <a:cubicBezTo>
                      <a:pt x="1785" y="666"/>
                      <a:pt x="1784" y="668"/>
                      <a:pt x="1782" y="669"/>
                    </a:cubicBezTo>
                    <a:cubicBezTo>
                      <a:pt x="1777" y="671"/>
                      <a:pt x="1772" y="671"/>
                      <a:pt x="1767" y="670"/>
                    </a:cubicBezTo>
                    <a:cubicBezTo>
                      <a:pt x="1765" y="668"/>
                      <a:pt x="1762" y="666"/>
                      <a:pt x="1759" y="664"/>
                    </a:cubicBezTo>
                    <a:cubicBezTo>
                      <a:pt x="1757" y="664"/>
                      <a:pt x="1754" y="664"/>
                      <a:pt x="1752" y="664"/>
                    </a:cubicBezTo>
                    <a:cubicBezTo>
                      <a:pt x="1751" y="666"/>
                      <a:pt x="1751" y="668"/>
                      <a:pt x="1750" y="670"/>
                    </a:cubicBezTo>
                    <a:cubicBezTo>
                      <a:pt x="1748" y="670"/>
                      <a:pt x="1748" y="670"/>
                      <a:pt x="1748" y="670"/>
                    </a:cubicBezTo>
                    <a:cubicBezTo>
                      <a:pt x="1745" y="670"/>
                      <a:pt x="1743" y="670"/>
                      <a:pt x="1740" y="669"/>
                    </a:cubicBezTo>
                    <a:cubicBezTo>
                      <a:pt x="1738" y="666"/>
                      <a:pt x="1738" y="666"/>
                      <a:pt x="1738" y="666"/>
                    </a:cubicBezTo>
                    <a:cubicBezTo>
                      <a:pt x="1737" y="665"/>
                      <a:pt x="1735" y="664"/>
                      <a:pt x="1734" y="664"/>
                    </a:cubicBezTo>
                    <a:cubicBezTo>
                      <a:pt x="1732" y="665"/>
                      <a:pt x="1732" y="665"/>
                      <a:pt x="1732" y="665"/>
                    </a:cubicBezTo>
                    <a:cubicBezTo>
                      <a:pt x="1731" y="667"/>
                      <a:pt x="1731" y="667"/>
                      <a:pt x="1731" y="667"/>
                    </a:cubicBezTo>
                    <a:cubicBezTo>
                      <a:pt x="1729" y="667"/>
                      <a:pt x="1729" y="667"/>
                      <a:pt x="1729" y="667"/>
                    </a:cubicBezTo>
                    <a:cubicBezTo>
                      <a:pt x="1729" y="664"/>
                      <a:pt x="1729" y="664"/>
                      <a:pt x="1729" y="664"/>
                    </a:cubicBezTo>
                    <a:cubicBezTo>
                      <a:pt x="1730" y="663"/>
                      <a:pt x="1730" y="663"/>
                      <a:pt x="1730" y="663"/>
                    </a:cubicBezTo>
                    <a:cubicBezTo>
                      <a:pt x="1728" y="662"/>
                      <a:pt x="1728" y="662"/>
                      <a:pt x="1728" y="662"/>
                    </a:cubicBezTo>
                    <a:cubicBezTo>
                      <a:pt x="1727" y="662"/>
                      <a:pt x="1725" y="662"/>
                      <a:pt x="1724" y="662"/>
                    </a:cubicBezTo>
                    <a:cubicBezTo>
                      <a:pt x="1725" y="660"/>
                      <a:pt x="1725" y="660"/>
                      <a:pt x="1725" y="660"/>
                    </a:cubicBezTo>
                    <a:cubicBezTo>
                      <a:pt x="1723" y="658"/>
                      <a:pt x="1723" y="658"/>
                      <a:pt x="1723" y="658"/>
                    </a:cubicBezTo>
                    <a:cubicBezTo>
                      <a:pt x="1722" y="658"/>
                      <a:pt x="1722" y="658"/>
                      <a:pt x="1722" y="658"/>
                    </a:cubicBezTo>
                    <a:cubicBezTo>
                      <a:pt x="1721" y="656"/>
                      <a:pt x="1721" y="656"/>
                      <a:pt x="1721" y="656"/>
                    </a:cubicBezTo>
                    <a:cubicBezTo>
                      <a:pt x="1721" y="655"/>
                      <a:pt x="1722" y="654"/>
                      <a:pt x="1723" y="653"/>
                    </a:cubicBezTo>
                    <a:cubicBezTo>
                      <a:pt x="1721" y="652"/>
                      <a:pt x="1718" y="650"/>
                      <a:pt x="1716" y="649"/>
                    </a:cubicBezTo>
                    <a:cubicBezTo>
                      <a:pt x="1718" y="649"/>
                      <a:pt x="1720" y="648"/>
                      <a:pt x="1722" y="648"/>
                    </a:cubicBezTo>
                    <a:cubicBezTo>
                      <a:pt x="1720" y="647"/>
                      <a:pt x="1719" y="646"/>
                      <a:pt x="1718" y="645"/>
                    </a:cubicBezTo>
                    <a:cubicBezTo>
                      <a:pt x="1720" y="643"/>
                      <a:pt x="1720" y="643"/>
                      <a:pt x="1720" y="643"/>
                    </a:cubicBezTo>
                    <a:cubicBezTo>
                      <a:pt x="1720" y="642"/>
                      <a:pt x="1720" y="642"/>
                      <a:pt x="1720" y="642"/>
                    </a:cubicBezTo>
                    <a:cubicBezTo>
                      <a:pt x="1719" y="641"/>
                      <a:pt x="1718" y="640"/>
                      <a:pt x="1717" y="639"/>
                    </a:cubicBezTo>
                    <a:cubicBezTo>
                      <a:pt x="1719" y="637"/>
                      <a:pt x="1719" y="637"/>
                      <a:pt x="1719" y="637"/>
                    </a:cubicBezTo>
                    <a:cubicBezTo>
                      <a:pt x="1718" y="636"/>
                      <a:pt x="1718" y="636"/>
                      <a:pt x="1718" y="636"/>
                    </a:cubicBezTo>
                    <a:cubicBezTo>
                      <a:pt x="1715" y="636"/>
                      <a:pt x="1715" y="636"/>
                      <a:pt x="1715" y="636"/>
                    </a:cubicBezTo>
                    <a:cubicBezTo>
                      <a:pt x="1714" y="637"/>
                      <a:pt x="1714" y="637"/>
                      <a:pt x="1714" y="637"/>
                    </a:cubicBezTo>
                    <a:cubicBezTo>
                      <a:pt x="1713" y="636"/>
                      <a:pt x="1713" y="636"/>
                      <a:pt x="1713" y="636"/>
                    </a:cubicBezTo>
                    <a:cubicBezTo>
                      <a:pt x="1712" y="634"/>
                      <a:pt x="1712" y="634"/>
                      <a:pt x="1712" y="634"/>
                    </a:cubicBezTo>
                    <a:cubicBezTo>
                      <a:pt x="1713" y="632"/>
                      <a:pt x="1713" y="631"/>
                      <a:pt x="1714" y="629"/>
                    </a:cubicBezTo>
                    <a:cubicBezTo>
                      <a:pt x="1717" y="627"/>
                      <a:pt x="1722" y="627"/>
                      <a:pt x="1726" y="628"/>
                    </a:cubicBezTo>
                    <a:cubicBezTo>
                      <a:pt x="1727" y="626"/>
                      <a:pt x="1727" y="626"/>
                      <a:pt x="1727" y="626"/>
                    </a:cubicBezTo>
                    <a:cubicBezTo>
                      <a:pt x="1729" y="627"/>
                      <a:pt x="1729" y="627"/>
                      <a:pt x="1729" y="627"/>
                    </a:cubicBezTo>
                    <a:cubicBezTo>
                      <a:pt x="1729" y="628"/>
                      <a:pt x="1729" y="628"/>
                      <a:pt x="1729" y="628"/>
                    </a:cubicBezTo>
                    <a:cubicBezTo>
                      <a:pt x="1733" y="628"/>
                      <a:pt x="1736" y="627"/>
                      <a:pt x="1739" y="627"/>
                    </a:cubicBezTo>
                    <a:cubicBezTo>
                      <a:pt x="1737" y="625"/>
                      <a:pt x="1737" y="625"/>
                      <a:pt x="1737" y="625"/>
                    </a:cubicBezTo>
                    <a:cubicBezTo>
                      <a:pt x="1739" y="624"/>
                      <a:pt x="1741" y="624"/>
                      <a:pt x="1743" y="623"/>
                    </a:cubicBezTo>
                    <a:cubicBezTo>
                      <a:pt x="1741" y="621"/>
                      <a:pt x="1741" y="621"/>
                      <a:pt x="1741" y="621"/>
                    </a:cubicBezTo>
                    <a:cubicBezTo>
                      <a:pt x="1741" y="620"/>
                      <a:pt x="1741" y="620"/>
                      <a:pt x="1741" y="620"/>
                    </a:cubicBezTo>
                    <a:cubicBezTo>
                      <a:pt x="1743" y="619"/>
                      <a:pt x="1743" y="619"/>
                      <a:pt x="1743" y="619"/>
                    </a:cubicBezTo>
                    <a:cubicBezTo>
                      <a:pt x="1748" y="619"/>
                      <a:pt x="1752" y="620"/>
                      <a:pt x="1757" y="620"/>
                    </a:cubicBezTo>
                    <a:cubicBezTo>
                      <a:pt x="1759" y="619"/>
                      <a:pt x="1761" y="617"/>
                      <a:pt x="1762" y="616"/>
                    </a:cubicBezTo>
                    <a:cubicBezTo>
                      <a:pt x="1765" y="614"/>
                      <a:pt x="1768" y="613"/>
                      <a:pt x="1771" y="611"/>
                    </a:cubicBezTo>
                    <a:cubicBezTo>
                      <a:pt x="1777" y="609"/>
                      <a:pt x="1784" y="610"/>
                      <a:pt x="1790" y="610"/>
                    </a:cubicBezTo>
                    <a:cubicBezTo>
                      <a:pt x="1792" y="609"/>
                      <a:pt x="1792" y="609"/>
                      <a:pt x="1792" y="609"/>
                    </a:cubicBezTo>
                    <a:cubicBezTo>
                      <a:pt x="1792" y="611"/>
                      <a:pt x="1793" y="612"/>
                      <a:pt x="1794" y="613"/>
                    </a:cubicBezTo>
                    <a:cubicBezTo>
                      <a:pt x="1796" y="614"/>
                      <a:pt x="1796" y="614"/>
                      <a:pt x="1796" y="614"/>
                    </a:cubicBezTo>
                    <a:cubicBezTo>
                      <a:pt x="1798" y="614"/>
                      <a:pt x="1799" y="614"/>
                      <a:pt x="1801" y="614"/>
                    </a:cubicBezTo>
                    <a:cubicBezTo>
                      <a:pt x="1801" y="615"/>
                      <a:pt x="1802" y="617"/>
                      <a:pt x="1803" y="618"/>
                    </a:cubicBezTo>
                    <a:cubicBezTo>
                      <a:pt x="1804" y="618"/>
                      <a:pt x="1806" y="617"/>
                      <a:pt x="1807" y="617"/>
                    </a:cubicBezTo>
                    <a:cubicBezTo>
                      <a:pt x="1809" y="619"/>
                      <a:pt x="1811" y="620"/>
                      <a:pt x="1814" y="620"/>
                    </a:cubicBezTo>
                    <a:cubicBezTo>
                      <a:pt x="1815" y="619"/>
                      <a:pt x="1815" y="619"/>
                      <a:pt x="1815" y="619"/>
                    </a:cubicBezTo>
                    <a:cubicBezTo>
                      <a:pt x="1817" y="621"/>
                      <a:pt x="1817" y="621"/>
                      <a:pt x="1817" y="621"/>
                    </a:cubicBezTo>
                    <a:cubicBezTo>
                      <a:pt x="1820" y="622"/>
                      <a:pt x="1824" y="620"/>
                      <a:pt x="1827" y="620"/>
                    </a:cubicBezTo>
                    <a:cubicBezTo>
                      <a:pt x="1831" y="620"/>
                      <a:pt x="1834" y="621"/>
                      <a:pt x="1838" y="621"/>
                    </a:cubicBezTo>
                    <a:cubicBezTo>
                      <a:pt x="1841" y="620"/>
                      <a:pt x="1844" y="619"/>
                      <a:pt x="1847" y="618"/>
                    </a:cubicBezTo>
                    <a:cubicBezTo>
                      <a:pt x="1848" y="617"/>
                      <a:pt x="1850" y="613"/>
                      <a:pt x="1851" y="611"/>
                    </a:cubicBezTo>
                    <a:cubicBezTo>
                      <a:pt x="1851" y="608"/>
                      <a:pt x="1849" y="606"/>
                      <a:pt x="1849" y="603"/>
                    </a:cubicBezTo>
                    <a:cubicBezTo>
                      <a:pt x="1846" y="602"/>
                      <a:pt x="1844" y="600"/>
                      <a:pt x="1842" y="599"/>
                    </a:cubicBezTo>
                    <a:cubicBezTo>
                      <a:pt x="1839" y="599"/>
                      <a:pt x="1839" y="599"/>
                      <a:pt x="1839" y="599"/>
                    </a:cubicBezTo>
                    <a:cubicBezTo>
                      <a:pt x="1836" y="596"/>
                      <a:pt x="1833" y="594"/>
                      <a:pt x="1830" y="592"/>
                    </a:cubicBezTo>
                    <a:cubicBezTo>
                      <a:pt x="1828" y="590"/>
                      <a:pt x="1825" y="586"/>
                      <a:pt x="1822" y="585"/>
                    </a:cubicBezTo>
                    <a:cubicBezTo>
                      <a:pt x="1820" y="585"/>
                      <a:pt x="1820" y="585"/>
                      <a:pt x="1820" y="585"/>
                    </a:cubicBezTo>
                    <a:cubicBezTo>
                      <a:pt x="1817" y="583"/>
                      <a:pt x="1817" y="583"/>
                      <a:pt x="1817" y="583"/>
                    </a:cubicBezTo>
                    <a:cubicBezTo>
                      <a:pt x="1815" y="581"/>
                      <a:pt x="1815" y="581"/>
                      <a:pt x="1815" y="581"/>
                    </a:cubicBezTo>
                    <a:cubicBezTo>
                      <a:pt x="1813" y="582"/>
                      <a:pt x="1813" y="582"/>
                      <a:pt x="1813" y="582"/>
                    </a:cubicBezTo>
                    <a:cubicBezTo>
                      <a:pt x="1811" y="579"/>
                      <a:pt x="1808" y="577"/>
                      <a:pt x="1806" y="575"/>
                    </a:cubicBezTo>
                    <a:cubicBezTo>
                      <a:pt x="1808" y="574"/>
                      <a:pt x="1809" y="574"/>
                      <a:pt x="1810" y="575"/>
                    </a:cubicBezTo>
                    <a:cubicBezTo>
                      <a:pt x="1813" y="573"/>
                      <a:pt x="1813" y="573"/>
                      <a:pt x="1813" y="573"/>
                    </a:cubicBezTo>
                    <a:cubicBezTo>
                      <a:pt x="1813" y="571"/>
                      <a:pt x="1813" y="571"/>
                      <a:pt x="1813" y="571"/>
                    </a:cubicBezTo>
                    <a:cubicBezTo>
                      <a:pt x="1816" y="569"/>
                      <a:pt x="1816" y="569"/>
                      <a:pt x="1816" y="569"/>
                    </a:cubicBezTo>
                    <a:cubicBezTo>
                      <a:pt x="1817" y="566"/>
                      <a:pt x="1817" y="566"/>
                      <a:pt x="1817" y="566"/>
                    </a:cubicBezTo>
                    <a:cubicBezTo>
                      <a:pt x="1821" y="566"/>
                      <a:pt x="1821" y="566"/>
                      <a:pt x="1821" y="566"/>
                    </a:cubicBezTo>
                    <a:cubicBezTo>
                      <a:pt x="1820" y="564"/>
                      <a:pt x="1820" y="564"/>
                      <a:pt x="1820" y="564"/>
                    </a:cubicBezTo>
                    <a:cubicBezTo>
                      <a:pt x="1817" y="563"/>
                      <a:pt x="1817" y="563"/>
                      <a:pt x="1817" y="563"/>
                    </a:cubicBezTo>
                    <a:cubicBezTo>
                      <a:pt x="1816" y="560"/>
                      <a:pt x="1816" y="560"/>
                      <a:pt x="1816" y="560"/>
                    </a:cubicBezTo>
                    <a:cubicBezTo>
                      <a:pt x="1818" y="559"/>
                      <a:pt x="1818" y="559"/>
                      <a:pt x="1818" y="559"/>
                    </a:cubicBezTo>
                    <a:cubicBezTo>
                      <a:pt x="1820" y="559"/>
                      <a:pt x="1820" y="559"/>
                      <a:pt x="1820" y="559"/>
                    </a:cubicBezTo>
                    <a:cubicBezTo>
                      <a:pt x="1822" y="557"/>
                      <a:pt x="1822" y="557"/>
                      <a:pt x="1822" y="557"/>
                    </a:cubicBezTo>
                    <a:cubicBezTo>
                      <a:pt x="1824" y="557"/>
                      <a:pt x="1824" y="557"/>
                      <a:pt x="1824" y="557"/>
                    </a:cubicBezTo>
                    <a:cubicBezTo>
                      <a:pt x="1826" y="556"/>
                      <a:pt x="1826" y="556"/>
                      <a:pt x="1826" y="556"/>
                    </a:cubicBezTo>
                    <a:cubicBezTo>
                      <a:pt x="1828" y="556"/>
                      <a:pt x="1828" y="556"/>
                      <a:pt x="1828" y="556"/>
                    </a:cubicBezTo>
                    <a:cubicBezTo>
                      <a:pt x="1828" y="553"/>
                      <a:pt x="1828" y="553"/>
                      <a:pt x="1828" y="553"/>
                    </a:cubicBezTo>
                    <a:cubicBezTo>
                      <a:pt x="1824" y="554"/>
                      <a:pt x="1821" y="554"/>
                      <a:pt x="1818" y="555"/>
                    </a:cubicBezTo>
                    <a:cubicBezTo>
                      <a:pt x="1817" y="555"/>
                      <a:pt x="1815" y="555"/>
                      <a:pt x="1814" y="556"/>
                    </a:cubicBezTo>
                    <a:cubicBezTo>
                      <a:pt x="1812" y="556"/>
                      <a:pt x="1811" y="558"/>
                      <a:pt x="1809" y="558"/>
                    </a:cubicBezTo>
                    <a:cubicBezTo>
                      <a:pt x="1802" y="560"/>
                      <a:pt x="1797" y="561"/>
                      <a:pt x="1791" y="565"/>
                    </a:cubicBezTo>
                    <a:cubicBezTo>
                      <a:pt x="1790" y="567"/>
                      <a:pt x="1790" y="568"/>
                      <a:pt x="1790" y="570"/>
                    </a:cubicBezTo>
                    <a:cubicBezTo>
                      <a:pt x="1791" y="572"/>
                      <a:pt x="1792" y="573"/>
                      <a:pt x="1793" y="575"/>
                    </a:cubicBezTo>
                    <a:cubicBezTo>
                      <a:pt x="1796" y="575"/>
                      <a:pt x="1796" y="575"/>
                      <a:pt x="1796" y="575"/>
                    </a:cubicBezTo>
                    <a:cubicBezTo>
                      <a:pt x="1798" y="574"/>
                      <a:pt x="1801" y="574"/>
                      <a:pt x="1803" y="573"/>
                    </a:cubicBezTo>
                    <a:cubicBezTo>
                      <a:pt x="1805" y="574"/>
                      <a:pt x="1805" y="574"/>
                      <a:pt x="1805" y="574"/>
                    </a:cubicBezTo>
                    <a:cubicBezTo>
                      <a:pt x="1805" y="576"/>
                      <a:pt x="1805" y="576"/>
                      <a:pt x="1805" y="576"/>
                    </a:cubicBezTo>
                    <a:cubicBezTo>
                      <a:pt x="1804" y="577"/>
                      <a:pt x="1804" y="577"/>
                      <a:pt x="1804" y="577"/>
                    </a:cubicBezTo>
                    <a:cubicBezTo>
                      <a:pt x="1802" y="578"/>
                      <a:pt x="1799" y="577"/>
                      <a:pt x="1796" y="578"/>
                    </a:cubicBezTo>
                    <a:cubicBezTo>
                      <a:pt x="1793" y="578"/>
                      <a:pt x="1789" y="581"/>
                      <a:pt x="1786" y="582"/>
                    </a:cubicBezTo>
                    <a:cubicBezTo>
                      <a:pt x="1784" y="585"/>
                      <a:pt x="1780" y="585"/>
                      <a:pt x="1778" y="584"/>
                    </a:cubicBezTo>
                    <a:cubicBezTo>
                      <a:pt x="1778" y="582"/>
                      <a:pt x="1778" y="580"/>
                      <a:pt x="1778" y="578"/>
                    </a:cubicBezTo>
                    <a:cubicBezTo>
                      <a:pt x="1777" y="577"/>
                      <a:pt x="1777" y="577"/>
                      <a:pt x="1777" y="577"/>
                    </a:cubicBezTo>
                    <a:cubicBezTo>
                      <a:pt x="1775" y="576"/>
                      <a:pt x="1773" y="574"/>
                      <a:pt x="1771" y="575"/>
                    </a:cubicBezTo>
                    <a:cubicBezTo>
                      <a:pt x="1769" y="574"/>
                      <a:pt x="1769" y="574"/>
                      <a:pt x="1769" y="574"/>
                    </a:cubicBezTo>
                    <a:cubicBezTo>
                      <a:pt x="1770" y="573"/>
                      <a:pt x="1770" y="573"/>
                      <a:pt x="1770" y="573"/>
                    </a:cubicBezTo>
                    <a:cubicBezTo>
                      <a:pt x="1771" y="572"/>
                      <a:pt x="1772" y="571"/>
                      <a:pt x="1773" y="571"/>
                    </a:cubicBezTo>
                    <a:cubicBezTo>
                      <a:pt x="1775" y="570"/>
                      <a:pt x="1777" y="570"/>
                      <a:pt x="1779" y="569"/>
                    </a:cubicBezTo>
                    <a:cubicBezTo>
                      <a:pt x="1780" y="568"/>
                      <a:pt x="1780" y="568"/>
                      <a:pt x="1780" y="568"/>
                    </a:cubicBezTo>
                    <a:cubicBezTo>
                      <a:pt x="1778" y="566"/>
                      <a:pt x="1778" y="566"/>
                      <a:pt x="1778" y="566"/>
                    </a:cubicBezTo>
                    <a:cubicBezTo>
                      <a:pt x="1775" y="567"/>
                      <a:pt x="1772" y="566"/>
                      <a:pt x="1769" y="566"/>
                    </a:cubicBezTo>
                    <a:cubicBezTo>
                      <a:pt x="1768" y="565"/>
                      <a:pt x="1767" y="565"/>
                      <a:pt x="1766" y="564"/>
                    </a:cubicBezTo>
                    <a:cubicBezTo>
                      <a:pt x="1765" y="562"/>
                      <a:pt x="1765" y="562"/>
                      <a:pt x="1765" y="562"/>
                    </a:cubicBezTo>
                    <a:cubicBezTo>
                      <a:pt x="1767" y="562"/>
                      <a:pt x="1767" y="562"/>
                      <a:pt x="1767" y="562"/>
                    </a:cubicBezTo>
                    <a:cubicBezTo>
                      <a:pt x="1769" y="561"/>
                      <a:pt x="1769" y="561"/>
                      <a:pt x="1769" y="561"/>
                    </a:cubicBezTo>
                    <a:cubicBezTo>
                      <a:pt x="1767" y="561"/>
                      <a:pt x="1767" y="561"/>
                      <a:pt x="1767" y="561"/>
                    </a:cubicBezTo>
                    <a:cubicBezTo>
                      <a:pt x="1765" y="559"/>
                      <a:pt x="1765" y="559"/>
                      <a:pt x="1765" y="559"/>
                    </a:cubicBezTo>
                    <a:cubicBezTo>
                      <a:pt x="1764" y="557"/>
                      <a:pt x="1764" y="557"/>
                      <a:pt x="1764" y="557"/>
                    </a:cubicBezTo>
                    <a:cubicBezTo>
                      <a:pt x="1763" y="556"/>
                      <a:pt x="1763" y="556"/>
                      <a:pt x="1763" y="556"/>
                    </a:cubicBezTo>
                    <a:cubicBezTo>
                      <a:pt x="1763" y="557"/>
                      <a:pt x="1762" y="558"/>
                      <a:pt x="1762" y="559"/>
                    </a:cubicBezTo>
                    <a:cubicBezTo>
                      <a:pt x="1761" y="560"/>
                      <a:pt x="1759" y="560"/>
                      <a:pt x="1758" y="559"/>
                    </a:cubicBezTo>
                    <a:cubicBezTo>
                      <a:pt x="1756" y="560"/>
                      <a:pt x="1756" y="560"/>
                      <a:pt x="1756" y="560"/>
                    </a:cubicBezTo>
                    <a:cubicBezTo>
                      <a:pt x="1754" y="562"/>
                      <a:pt x="1752" y="565"/>
                      <a:pt x="1750" y="564"/>
                    </a:cubicBezTo>
                    <a:cubicBezTo>
                      <a:pt x="1749" y="565"/>
                      <a:pt x="1749" y="565"/>
                      <a:pt x="1749" y="565"/>
                    </a:cubicBezTo>
                    <a:cubicBezTo>
                      <a:pt x="1749" y="567"/>
                      <a:pt x="1749" y="567"/>
                      <a:pt x="1749" y="567"/>
                    </a:cubicBezTo>
                    <a:cubicBezTo>
                      <a:pt x="1748" y="569"/>
                      <a:pt x="1745" y="569"/>
                      <a:pt x="1744" y="571"/>
                    </a:cubicBezTo>
                    <a:cubicBezTo>
                      <a:pt x="1744" y="573"/>
                      <a:pt x="1744" y="576"/>
                      <a:pt x="1744" y="578"/>
                    </a:cubicBezTo>
                    <a:cubicBezTo>
                      <a:pt x="1742" y="580"/>
                      <a:pt x="1740" y="580"/>
                      <a:pt x="1738" y="580"/>
                    </a:cubicBezTo>
                    <a:cubicBezTo>
                      <a:pt x="1736" y="582"/>
                      <a:pt x="1736" y="582"/>
                      <a:pt x="1736" y="582"/>
                    </a:cubicBezTo>
                    <a:cubicBezTo>
                      <a:pt x="1736" y="583"/>
                      <a:pt x="1735" y="585"/>
                      <a:pt x="1735" y="587"/>
                    </a:cubicBezTo>
                    <a:cubicBezTo>
                      <a:pt x="1734" y="589"/>
                      <a:pt x="1734" y="591"/>
                      <a:pt x="1734" y="593"/>
                    </a:cubicBezTo>
                    <a:cubicBezTo>
                      <a:pt x="1733" y="595"/>
                      <a:pt x="1733" y="595"/>
                      <a:pt x="1733" y="595"/>
                    </a:cubicBezTo>
                    <a:cubicBezTo>
                      <a:pt x="1730" y="596"/>
                      <a:pt x="1730" y="596"/>
                      <a:pt x="1730" y="596"/>
                    </a:cubicBezTo>
                    <a:cubicBezTo>
                      <a:pt x="1729" y="599"/>
                      <a:pt x="1725" y="603"/>
                      <a:pt x="1727" y="607"/>
                    </a:cubicBezTo>
                    <a:cubicBezTo>
                      <a:pt x="1728" y="610"/>
                      <a:pt x="1730" y="613"/>
                      <a:pt x="1732" y="616"/>
                    </a:cubicBezTo>
                    <a:cubicBezTo>
                      <a:pt x="1734" y="617"/>
                      <a:pt x="1737" y="619"/>
                      <a:pt x="1738" y="619"/>
                    </a:cubicBezTo>
                    <a:cubicBezTo>
                      <a:pt x="1740" y="620"/>
                      <a:pt x="1740" y="620"/>
                      <a:pt x="1740" y="620"/>
                    </a:cubicBezTo>
                    <a:cubicBezTo>
                      <a:pt x="1740" y="621"/>
                      <a:pt x="1740" y="621"/>
                      <a:pt x="1740" y="621"/>
                    </a:cubicBezTo>
                    <a:cubicBezTo>
                      <a:pt x="1738" y="622"/>
                      <a:pt x="1738" y="622"/>
                      <a:pt x="1738" y="622"/>
                    </a:cubicBezTo>
                    <a:cubicBezTo>
                      <a:pt x="1734" y="621"/>
                      <a:pt x="1731" y="621"/>
                      <a:pt x="1727" y="621"/>
                    </a:cubicBezTo>
                    <a:cubicBezTo>
                      <a:pt x="1725" y="623"/>
                      <a:pt x="1722" y="625"/>
                      <a:pt x="1720" y="625"/>
                    </a:cubicBezTo>
                    <a:cubicBezTo>
                      <a:pt x="1717" y="626"/>
                      <a:pt x="1714" y="625"/>
                      <a:pt x="1712" y="625"/>
                    </a:cubicBezTo>
                    <a:cubicBezTo>
                      <a:pt x="1710" y="623"/>
                      <a:pt x="1710" y="623"/>
                      <a:pt x="1710" y="623"/>
                    </a:cubicBezTo>
                    <a:cubicBezTo>
                      <a:pt x="1708" y="622"/>
                      <a:pt x="1706" y="622"/>
                      <a:pt x="1704" y="621"/>
                    </a:cubicBezTo>
                    <a:cubicBezTo>
                      <a:pt x="1702" y="621"/>
                      <a:pt x="1701" y="624"/>
                      <a:pt x="1699" y="621"/>
                    </a:cubicBezTo>
                    <a:cubicBezTo>
                      <a:pt x="1696" y="623"/>
                      <a:pt x="1690" y="621"/>
                      <a:pt x="1692" y="625"/>
                    </a:cubicBezTo>
                    <a:cubicBezTo>
                      <a:pt x="1693" y="626"/>
                      <a:pt x="1694" y="626"/>
                      <a:pt x="1695" y="627"/>
                    </a:cubicBezTo>
                    <a:cubicBezTo>
                      <a:pt x="1696" y="629"/>
                      <a:pt x="1696" y="629"/>
                      <a:pt x="1696" y="629"/>
                    </a:cubicBezTo>
                    <a:cubicBezTo>
                      <a:pt x="1697" y="630"/>
                      <a:pt x="1697" y="630"/>
                      <a:pt x="1697" y="630"/>
                    </a:cubicBezTo>
                    <a:cubicBezTo>
                      <a:pt x="1696" y="629"/>
                      <a:pt x="1694" y="628"/>
                      <a:pt x="1693" y="628"/>
                    </a:cubicBezTo>
                    <a:cubicBezTo>
                      <a:pt x="1692" y="628"/>
                      <a:pt x="1692" y="628"/>
                      <a:pt x="1692" y="628"/>
                    </a:cubicBezTo>
                    <a:cubicBezTo>
                      <a:pt x="1693" y="629"/>
                      <a:pt x="1693" y="630"/>
                      <a:pt x="1694" y="631"/>
                    </a:cubicBezTo>
                    <a:cubicBezTo>
                      <a:pt x="1693" y="631"/>
                      <a:pt x="1693" y="631"/>
                      <a:pt x="1693" y="631"/>
                    </a:cubicBezTo>
                    <a:cubicBezTo>
                      <a:pt x="1691" y="630"/>
                      <a:pt x="1691" y="630"/>
                      <a:pt x="1691" y="630"/>
                    </a:cubicBezTo>
                    <a:cubicBezTo>
                      <a:pt x="1689" y="629"/>
                      <a:pt x="1689" y="629"/>
                      <a:pt x="1689" y="629"/>
                    </a:cubicBezTo>
                    <a:cubicBezTo>
                      <a:pt x="1689" y="630"/>
                      <a:pt x="1689" y="630"/>
                      <a:pt x="1689" y="630"/>
                    </a:cubicBezTo>
                    <a:cubicBezTo>
                      <a:pt x="1689" y="632"/>
                      <a:pt x="1689" y="632"/>
                      <a:pt x="1689" y="632"/>
                    </a:cubicBezTo>
                    <a:cubicBezTo>
                      <a:pt x="1687" y="631"/>
                      <a:pt x="1686" y="629"/>
                      <a:pt x="1685" y="627"/>
                    </a:cubicBezTo>
                    <a:cubicBezTo>
                      <a:pt x="1684" y="625"/>
                      <a:pt x="1684" y="625"/>
                      <a:pt x="1684" y="625"/>
                    </a:cubicBezTo>
                    <a:cubicBezTo>
                      <a:pt x="1682" y="626"/>
                      <a:pt x="1682" y="626"/>
                      <a:pt x="1682" y="626"/>
                    </a:cubicBezTo>
                    <a:cubicBezTo>
                      <a:pt x="1681" y="630"/>
                      <a:pt x="1681" y="630"/>
                      <a:pt x="1683" y="633"/>
                    </a:cubicBezTo>
                    <a:cubicBezTo>
                      <a:pt x="1684" y="635"/>
                      <a:pt x="1685" y="637"/>
                      <a:pt x="1685" y="639"/>
                    </a:cubicBezTo>
                    <a:cubicBezTo>
                      <a:pt x="1684" y="638"/>
                      <a:pt x="1684" y="638"/>
                      <a:pt x="1684" y="638"/>
                    </a:cubicBezTo>
                    <a:cubicBezTo>
                      <a:pt x="1682" y="639"/>
                      <a:pt x="1685" y="640"/>
                      <a:pt x="1685" y="641"/>
                    </a:cubicBezTo>
                    <a:cubicBezTo>
                      <a:pt x="1684" y="642"/>
                      <a:pt x="1682" y="641"/>
                      <a:pt x="1681" y="641"/>
                    </a:cubicBezTo>
                    <a:cubicBezTo>
                      <a:pt x="1681" y="641"/>
                      <a:pt x="1688" y="646"/>
                      <a:pt x="1688" y="647"/>
                    </a:cubicBezTo>
                    <a:cubicBezTo>
                      <a:pt x="1690" y="647"/>
                      <a:pt x="1692" y="649"/>
                      <a:pt x="1693" y="650"/>
                    </a:cubicBezTo>
                    <a:cubicBezTo>
                      <a:pt x="1693" y="651"/>
                      <a:pt x="1695" y="654"/>
                      <a:pt x="1695" y="654"/>
                    </a:cubicBezTo>
                    <a:cubicBezTo>
                      <a:pt x="1692" y="655"/>
                      <a:pt x="1690" y="652"/>
                      <a:pt x="1687" y="652"/>
                    </a:cubicBezTo>
                    <a:cubicBezTo>
                      <a:pt x="1686" y="653"/>
                      <a:pt x="1686" y="653"/>
                      <a:pt x="1686" y="653"/>
                    </a:cubicBezTo>
                    <a:cubicBezTo>
                      <a:pt x="1686" y="654"/>
                      <a:pt x="1686" y="655"/>
                      <a:pt x="1687" y="656"/>
                    </a:cubicBezTo>
                    <a:cubicBezTo>
                      <a:pt x="1688" y="656"/>
                      <a:pt x="1688" y="656"/>
                      <a:pt x="1688" y="656"/>
                    </a:cubicBezTo>
                    <a:cubicBezTo>
                      <a:pt x="1690" y="657"/>
                      <a:pt x="1689" y="658"/>
                      <a:pt x="1687" y="658"/>
                    </a:cubicBezTo>
                    <a:cubicBezTo>
                      <a:pt x="1686" y="658"/>
                      <a:pt x="1684" y="657"/>
                      <a:pt x="1683" y="657"/>
                    </a:cubicBezTo>
                    <a:cubicBezTo>
                      <a:pt x="1683" y="658"/>
                      <a:pt x="1683" y="658"/>
                      <a:pt x="1683" y="658"/>
                    </a:cubicBezTo>
                    <a:cubicBezTo>
                      <a:pt x="1684" y="661"/>
                      <a:pt x="1685" y="664"/>
                      <a:pt x="1686" y="667"/>
                    </a:cubicBezTo>
                    <a:cubicBezTo>
                      <a:pt x="1685" y="667"/>
                      <a:pt x="1684" y="666"/>
                      <a:pt x="1684" y="666"/>
                    </a:cubicBezTo>
                    <a:cubicBezTo>
                      <a:pt x="1682" y="663"/>
                      <a:pt x="1682" y="666"/>
                      <a:pt x="1681" y="667"/>
                    </a:cubicBezTo>
                    <a:cubicBezTo>
                      <a:pt x="1681" y="667"/>
                      <a:pt x="1678" y="664"/>
                      <a:pt x="1678" y="663"/>
                    </a:cubicBezTo>
                    <a:cubicBezTo>
                      <a:pt x="1678" y="661"/>
                      <a:pt x="1676" y="662"/>
                      <a:pt x="1676" y="663"/>
                    </a:cubicBezTo>
                    <a:cubicBezTo>
                      <a:pt x="1674" y="663"/>
                      <a:pt x="1674" y="663"/>
                      <a:pt x="1674" y="663"/>
                    </a:cubicBezTo>
                    <a:cubicBezTo>
                      <a:pt x="1672" y="662"/>
                      <a:pt x="1673" y="660"/>
                      <a:pt x="1673" y="658"/>
                    </a:cubicBezTo>
                    <a:cubicBezTo>
                      <a:pt x="1672" y="657"/>
                      <a:pt x="1671" y="655"/>
                      <a:pt x="1670" y="653"/>
                    </a:cubicBezTo>
                    <a:cubicBezTo>
                      <a:pt x="1670" y="651"/>
                      <a:pt x="1670" y="651"/>
                      <a:pt x="1670" y="651"/>
                    </a:cubicBezTo>
                    <a:cubicBezTo>
                      <a:pt x="1672" y="649"/>
                      <a:pt x="1676" y="650"/>
                      <a:pt x="1675" y="648"/>
                    </a:cubicBezTo>
                    <a:cubicBezTo>
                      <a:pt x="1673" y="648"/>
                      <a:pt x="1672" y="648"/>
                      <a:pt x="1670" y="648"/>
                    </a:cubicBezTo>
                    <a:cubicBezTo>
                      <a:pt x="1669" y="648"/>
                      <a:pt x="1668" y="647"/>
                      <a:pt x="1667" y="647"/>
                    </a:cubicBezTo>
                    <a:cubicBezTo>
                      <a:pt x="1667" y="644"/>
                      <a:pt x="1668" y="644"/>
                      <a:pt x="1669" y="643"/>
                    </a:cubicBezTo>
                    <a:cubicBezTo>
                      <a:pt x="1669" y="643"/>
                      <a:pt x="1665" y="642"/>
                      <a:pt x="1664" y="641"/>
                    </a:cubicBezTo>
                    <a:cubicBezTo>
                      <a:pt x="1663" y="641"/>
                      <a:pt x="1664" y="640"/>
                      <a:pt x="1663" y="639"/>
                    </a:cubicBezTo>
                    <a:cubicBezTo>
                      <a:pt x="1663" y="638"/>
                      <a:pt x="1661" y="638"/>
                      <a:pt x="1660" y="638"/>
                    </a:cubicBezTo>
                    <a:cubicBezTo>
                      <a:pt x="1660" y="635"/>
                      <a:pt x="1660" y="635"/>
                      <a:pt x="1660" y="635"/>
                    </a:cubicBezTo>
                    <a:cubicBezTo>
                      <a:pt x="1659" y="634"/>
                      <a:pt x="1658" y="633"/>
                      <a:pt x="1657" y="632"/>
                    </a:cubicBezTo>
                    <a:cubicBezTo>
                      <a:pt x="1656" y="631"/>
                      <a:pt x="1654" y="630"/>
                      <a:pt x="1653" y="629"/>
                    </a:cubicBezTo>
                    <a:cubicBezTo>
                      <a:pt x="1653" y="627"/>
                      <a:pt x="1653" y="626"/>
                      <a:pt x="1653" y="624"/>
                    </a:cubicBezTo>
                    <a:cubicBezTo>
                      <a:pt x="1653" y="621"/>
                      <a:pt x="1653" y="619"/>
                      <a:pt x="1654" y="617"/>
                    </a:cubicBezTo>
                    <a:cubicBezTo>
                      <a:pt x="1654" y="615"/>
                      <a:pt x="1654" y="614"/>
                      <a:pt x="1654" y="613"/>
                    </a:cubicBezTo>
                    <a:cubicBezTo>
                      <a:pt x="1653" y="611"/>
                      <a:pt x="1651" y="611"/>
                      <a:pt x="1650" y="610"/>
                    </a:cubicBezTo>
                    <a:cubicBezTo>
                      <a:pt x="1649" y="609"/>
                      <a:pt x="1649" y="608"/>
                      <a:pt x="1648" y="607"/>
                    </a:cubicBezTo>
                    <a:cubicBezTo>
                      <a:pt x="1646" y="605"/>
                      <a:pt x="1644" y="605"/>
                      <a:pt x="1642" y="604"/>
                    </a:cubicBezTo>
                    <a:cubicBezTo>
                      <a:pt x="1640" y="603"/>
                      <a:pt x="1639" y="602"/>
                      <a:pt x="1638" y="601"/>
                    </a:cubicBezTo>
                    <a:cubicBezTo>
                      <a:pt x="1635" y="599"/>
                      <a:pt x="1632" y="598"/>
                      <a:pt x="1630" y="596"/>
                    </a:cubicBezTo>
                    <a:cubicBezTo>
                      <a:pt x="1628" y="594"/>
                      <a:pt x="1626" y="593"/>
                      <a:pt x="1623" y="594"/>
                    </a:cubicBezTo>
                    <a:cubicBezTo>
                      <a:pt x="1622" y="594"/>
                      <a:pt x="1619" y="590"/>
                      <a:pt x="1618" y="589"/>
                    </a:cubicBezTo>
                    <a:cubicBezTo>
                      <a:pt x="1616" y="587"/>
                      <a:pt x="1615" y="584"/>
                      <a:pt x="1613" y="582"/>
                    </a:cubicBezTo>
                    <a:cubicBezTo>
                      <a:pt x="1613" y="579"/>
                      <a:pt x="1613" y="579"/>
                      <a:pt x="1613" y="579"/>
                    </a:cubicBezTo>
                    <a:cubicBezTo>
                      <a:pt x="1612" y="577"/>
                      <a:pt x="1611" y="575"/>
                      <a:pt x="1609" y="574"/>
                    </a:cubicBezTo>
                    <a:cubicBezTo>
                      <a:pt x="1607" y="574"/>
                      <a:pt x="1608" y="576"/>
                      <a:pt x="1607" y="577"/>
                    </a:cubicBezTo>
                    <a:cubicBezTo>
                      <a:pt x="1606" y="579"/>
                      <a:pt x="1605" y="580"/>
                      <a:pt x="1604" y="581"/>
                    </a:cubicBezTo>
                    <a:cubicBezTo>
                      <a:pt x="1603" y="578"/>
                      <a:pt x="1603" y="578"/>
                      <a:pt x="1603" y="578"/>
                    </a:cubicBezTo>
                    <a:cubicBezTo>
                      <a:pt x="1603" y="577"/>
                      <a:pt x="1603" y="575"/>
                      <a:pt x="1601" y="574"/>
                    </a:cubicBezTo>
                    <a:cubicBezTo>
                      <a:pt x="1602" y="573"/>
                      <a:pt x="1602" y="571"/>
                      <a:pt x="1603" y="570"/>
                    </a:cubicBezTo>
                    <a:cubicBezTo>
                      <a:pt x="1600" y="570"/>
                      <a:pt x="1596" y="572"/>
                      <a:pt x="1593" y="573"/>
                    </a:cubicBezTo>
                    <a:cubicBezTo>
                      <a:pt x="1590" y="573"/>
                      <a:pt x="1589" y="573"/>
                      <a:pt x="1590" y="576"/>
                    </a:cubicBezTo>
                    <a:cubicBezTo>
                      <a:pt x="1591" y="577"/>
                      <a:pt x="1592" y="578"/>
                      <a:pt x="1593" y="579"/>
                    </a:cubicBezTo>
                    <a:cubicBezTo>
                      <a:pt x="1591" y="580"/>
                      <a:pt x="1591" y="582"/>
                      <a:pt x="1590" y="584"/>
                    </a:cubicBezTo>
                    <a:cubicBezTo>
                      <a:pt x="1592" y="587"/>
                      <a:pt x="1592" y="587"/>
                      <a:pt x="1592" y="587"/>
                    </a:cubicBezTo>
                    <a:cubicBezTo>
                      <a:pt x="1595" y="590"/>
                      <a:pt x="1600" y="592"/>
                      <a:pt x="1603" y="595"/>
                    </a:cubicBezTo>
                    <a:cubicBezTo>
                      <a:pt x="1603" y="598"/>
                      <a:pt x="1604" y="600"/>
                      <a:pt x="1605" y="603"/>
                    </a:cubicBezTo>
                    <a:cubicBezTo>
                      <a:pt x="1608" y="605"/>
                      <a:pt x="1610" y="608"/>
                      <a:pt x="1613" y="610"/>
                    </a:cubicBezTo>
                    <a:cubicBezTo>
                      <a:pt x="1617" y="611"/>
                      <a:pt x="1620" y="611"/>
                      <a:pt x="1625" y="611"/>
                    </a:cubicBezTo>
                    <a:cubicBezTo>
                      <a:pt x="1625" y="613"/>
                      <a:pt x="1625" y="613"/>
                      <a:pt x="1625" y="613"/>
                    </a:cubicBezTo>
                    <a:cubicBezTo>
                      <a:pt x="1623" y="614"/>
                      <a:pt x="1623" y="614"/>
                      <a:pt x="1623" y="614"/>
                    </a:cubicBezTo>
                    <a:cubicBezTo>
                      <a:pt x="1623" y="615"/>
                      <a:pt x="1623" y="615"/>
                      <a:pt x="1623" y="615"/>
                    </a:cubicBezTo>
                    <a:cubicBezTo>
                      <a:pt x="1624" y="617"/>
                      <a:pt x="1624" y="617"/>
                      <a:pt x="1624" y="617"/>
                    </a:cubicBezTo>
                    <a:cubicBezTo>
                      <a:pt x="1631" y="619"/>
                      <a:pt x="1639" y="622"/>
                      <a:pt x="1644" y="628"/>
                    </a:cubicBezTo>
                    <a:cubicBezTo>
                      <a:pt x="1645" y="631"/>
                      <a:pt x="1645" y="631"/>
                      <a:pt x="1645" y="631"/>
                    </a:cubicBezTo>
                    <a:cubicBezTo>
                      <a:pt x="1644" y="632"/>
                      <a:pt x="1644" y="632"/>
                      <a:pt x="1644" y="632"/>
                    </a:cubicBezTo>
                    <a:cubicBezTo>
                      <a:pt x="1643" y="633"/>
                      <a:pt x="1643" y="633"/>
                      <a:pt x="1643" y="633"/>
                    </a:cubicBezTo>
                    <a:cubicBezTo>
                      <a:pt x="1641" y="632"/>
                      <a:pt x="1641" y="632"/>
                      <a:pt x="1641" y="632"/>
                    </a:cubicBezTo>
                    <a:cubicBezTo>
                      <a:pt x="1640" y="629"/>
                      <a:pt x="1640" y="629"/>
                      <a:pt x="1640" y="629"/>
                    </a:cubicBezTo>
                    <a:cubicBezTo>
                      <a:pt x="1639" y="628"/>
                      <a:pt x="1639" y="628"/>
                      <a:pt x="1639" y="628"/>
                    </a:cubicBezTo>
                    <a:cubicBezTo>
                      <a:pt x="1637" y="628"/>
                      <a:pt x="1636" y="628"/>
                      <a:pt x="1635" y="628"/>
                    </a:cubicBezTo>
                    <a:cubicBezTo>
                      <a:pt x="1634" y="626"/>
                      <a:pt x="1634" y="626"/>
                      <a:pt x="1634" y="626"/>
                    </a:cubicBezTo>
                    <a:cubicBezTo>
                      <a:pt x="1632" y="626"/>
                      <a:pt x="1632" y="626"/>
                      <a:pt x="1632" y="626"/>
                    </a:cubicBezTo>
                    <a:cubicBezTo>
                      <a:pt x="1631" y="628"/>
                      <a:pt x="1629" y="629"/>
                      <a:pt x="1628" y="631"/>
                    </a:cubicBezTo>
                    <a:cubicBezTo>
                      <a:pt x="1628" y="632"/>
                      <a:pt x="1628" y="633"/>
                      <a:pt x="1628" y="635"/>
                    </a:cubicBezTo>
                    <a:cubicBezTo>
                      <a:pt x="1629" y="635"/>
                      <a:pt x="1629" y="635"/>
                      <a:pt x="1629" y="635"/>
                    </a:cubicBezTo>
                    <a:cubicBezTo>
                      <a:pt x="1631" y="635"/>
                      <a:pt x="1631" y="635"/>
                      <a:pt x="1631" y="635"/>
                    </a:cubicBezTo>
                    <a:cubicBezTo>
                      <a:pt x="1632" y="637"/>
                      <a:pt x="1632" y="637"/>
                      <a:pt x="1632" y="637"/>
                    </a:cubicBezTo>
                    <a:cubicBezTo>
                      <a:pt x="1633" y="639"/>
                      <a:pt x="1634" y="641"/>
                      <a:pt x="1632" y="642"/>
                    </a:cubicBezTo>
                    <a:cubicBezTo>
                      <a:pt x="1630" y="643"/>
                      <a:pt x="1629" y="642"/>
                      <a:pt x="1628" y="645"/>
                    </a:cubicBezTo>
                    <a:cubicBezTo>
                      <a:pt x="1629" y="647"/>
                      <a:pt x="1629" y="647"/>
                      <a:pt x="1629" y="647"/>
                    </a:cubicBezTo>
                    <a:cubicBezTo>
                      <a:pt x="1627" y="649"/>
                      <a:pt x="1626" y="650"/>
                      <a:pt x="1625" y="651"/>
                    </a:cubicBezTo>
                    <a:cubicBezTo>
                      <a:pt x="1623" y="652"/>
                      <a:pt x="1623" y="652"/>
                      <a:pt x="1623" y="652"/>
                    </a:cubicBezTo>
                    <a:cubicBezTo>
                      <a:pt x="1621" y="652"/>
                      <a:pt x="1621" y="652"/>
                      <a:pt x="1621" y="652"/>
                    </a:cubicBezTo>
                    <a:cubicBezTo>
                      <a:pt x="1620" y="651"/>
                      <a:pt x="1620" y="651"/>
                      <a:pt x="1620" y="651"/>
                    </a:cubicBezTo>
                    <a:cubicBezTo>
                      <a:pt x="1621" y="649"/>
                      <a:pt x="1622" y="647"/>
                      <a:pt x="1622" y="645"/>
                    </a:cubicBezTo>
                    <a:cubicBezTo>
                      <a:pt x="1624" y="644"/>
                      <a:pt x="1624" y="644"/>
                      <a:pt x="1624" y="644"/>
                    </a:cubicBezTo>
                    <a:cubicBezTo>
                      <a:pt x="1626" y="643"/>
                      <a:pt x="1624" y="642"/>
                      <a:pt x="1623" y="640"/>
                    </a:cubicBezTo>
                    <a:cubicBezTo>
                      <a:pt x="1623" y="637"/>
                      <a:pt x="1623" y="637"/>
                      <a:pt x="1623" y="637"/>
                    </a:cubicBezTo>
                    <a:cubicBezTo>
                      <a:pt x="1622" y="634"/>
                      <a:pt x="1622" y="634"/>
                      <a:pt x="1622" y="634"/>
                    </a:cubicBezTo>
                    <a:cubicBezTo>
                      <a:pt x="1622" y="633"/>
                      <a:pt x="1622" y="633"/>
                      <a:pt x="1622" y="633"/>
                    </a:cubicBezTo>
                    <a:cubicBezTo>
                      <a:pt x="1620" y="631"/>
                      <a:pt x="1620" y="631"/>
                      <a:pt x="1620" y="631"/>
                    </a:cubicBezTo>
                    <a:cubicBezTo>
                      <a:pt x="1618" y="631"/>
                      <a:pt x="1616" y="632"/>
                      <a:pt x="1615" y="630"/>
                    </a:cubicBezTo>
                    <a:cubicBezTo>
                      <a:pt x="1614" y="628"/>
                      <a:pt x="1614" y="626"/>
                      <a:pt x="1612" y="625"/>
                    </a:cubicBezTo>
                    <a:cubicBezTo>
                      <a:pt x="1610" y="625"/>
                      <a:pt x="1610" y="625"/>
                      <a:pt x="1610" y="625"/>
                    </a:cubicBezTo>
                    <a:cubicBezTo>
                      <a:pt x="1609" y="624"/>
                      <a:pt x="1609" y="624"/>
                      <a:pt x="1609" y="624"/>
                    </a:cubicBezTo>
                    <a:cubicBezTo>
                      <a:pt x="1608" y="622"/>
                      <a:pt x="1607" y="624"/>
                      <a:pt x="1606" y="622"/>
                    </a:cubicBezTo>
                    <a:cubicBezTo>
                      <a:pt x="1605" y="620"/>
                      <a:pt x="1604" y="620"/>
                      <a:pt x="1603" y="618"/>
                    </a:cubicBezTo>
                    <a:cubicBezTo>
                      <a:pt x="1598" y="618"/>
                      <a:pt x="1592" y="617"/>
                      <a:pt x="1589" y="612"/>
                    </a:cubicBezTo>
                    <a:cubicBezTo>
                      <a:pt x="1588" y="610"/>
                      <a:pt x="1586" y="608"/>
                      <a:pt x="1584" y="607"/>
                    </a:cubicBezTo>
                    <a:cubicBezTo>
                      <a:pt x="1583" y="607"/>
                      <a:pt x="1583" y="607"/>
                      <a:pt x="1583" y="607"/>
                    </a:cubicBezTo>
                    <a:cubicBezTo>
                      <a:pt x="1581" y="605"/>
                      <a:pt x="1579" y="603"/>
                      <a:pt x="1577" y="601"/>
                    </a:cubicBezTo>
                    <a:cubicBezTo>
                      <a:pt x="1577" y="601"/>
                      <a:pt x="1575" y="600"/>
                      <a:pt x="1575" y="599"/>
                    </a:cubicBezTo>
                    <a:cubicBezTo>
                      <a:pt x="1575" y="598"/>
                      <a:pt x="1575" y="597"/>
                      <a:pt x="1574" y="596"/>
                    </a:cubicBezTo>
                    <a:cubicBezTo>
                      <a:pt x="1573" y="595"/>
                      <a:pt x="1573" y="595"/>
                      <a:pt x="1573" y="595"/>
                    </a:cubicBezTo>
                    <a:cubicBezTo>
                      <a:pt x="1573" y="592"/>
                      <a:pt x="1572" y="590"/>
                      <a:pt x="1570" y="588"/>
                    </a:cubicBezTo>
                    <a:cubicBezTo>
                      <a:pt x="1569" y="589"/>
                      <a:pt x="1568" y="588"/>
                      <a:pt x="1567" y="588"/>
                    </a:cubicBezTo>
                    <a:cubicBezTo>
                      <a:pt x="1567" y="587"/>
                      <a:pt x="1566" y="586"/>
                      <a:pt x="1565" y="586"/>
                    </a:cubicBezTo>
                    <a:cubicBezTo>
                      <a:pt x="1562" y="585"/>
                      <a:pt x="1560" y="584"/>
                      <a:pt x="1557" y="585"/>
                    </a:cubicBezTo>
                    <a:cubicBezTo>
                      <a:pt x="1556" y="588"/>
                      <a:pt x="1554" y="589"/>
                      <a:pt x="1551" y="591"/>
                    </a:cubicBezTo>
                    <a:cubicBezTo>
                      <a:pt x="1548" y="591"/>
                      <a:pt x="1546" y="593"/>
                      <a:pt x="1543" y="594"/>
                    </a:cubicBezTo>
                    <a:cubicBezTo>
                      <a:pt x="1541" y="596"/>
                      <a:pt x="1541" y="596"/>
                      <a:pt x="1541" y="596"/>
                    </a:cubicBezTo>
                    <a:cubicBezTo>
                      <a:pt x="1539" y="598"/>
                      <a:pt x="1539" y="598"/>
                      <a:pt x="1539" y="598"/>
                    </a:cubicBezTo>
                    <a:cubicBezTo>
                      <a:pt x="1536" y="598"/>
                      <a:pt x="1536" y="600"/>
                      <a:pt x="1532" y="598"/>
                    </a:cubicBezTo>
                    <a:cubicBezTo>
                      <a:pt x="1528" y="595"/>
                      <a:pt x="1526" y="596"/>
                      <a:pt x="1521" y="595"/>
                    </a:cubicBezTo>
                    <a:cubicBezTo>
                      <a:pt x="1519" y="594"/>
                      <a:pt x="1519" y="594"/>
                      <a:pt x="1519" y="594"/>
                    </a:cubicBezTo>
                    <a:cubicBezTo>
                      <a:pt x="1518" y="594"/>
                      <a:pt x="1518" y="594"/>
                      <a:pt x="1518" y="594"/>
                    </a:cubicBezTo>
                    <a:cubicBezTo>
                      <a:pt x="1516" y="594"/>
                      <a:pt x="1514" y="596"/>
                      <a:pt x="1513" y="597"/>
                    </a:cubicBezTo>
                    <a:cubicBezTo>
                      <a:pt x="1511" y="597"/>
                      <a:pt x="1511" y="597"/>
                      <a:pt x="1511" y="597"/>
                    </a:cubicBezTo>
                    <a:cubicBezTo>
                      <a:pt x="1509" y="598"/>
                      <a:pt x="1509" y="598"/>
                      <a:pt x="1509" y="598"/>
                    </a:cubicBezTo>
                    <a:cubicBezTo>
                      <a:pt x="1508" y="600"/>
                      <a:pt x="1508" y="602"/>
                      <a:pt x="1509" y="604"/>
                    </a:cubicBezTo>
                    <a:cubicBezTo>
                      <a:pt x="1510" y="605"/>
                      <a:pt x="1510" y="606"/>
                      <a:pt x="1511" y="608"/>
                    </a:cubicBezTo>
                    <a:cubicBezTo>
                      <a:pt x="1510" y="609"/>
                      <a:pt x="1510" y="609"/>
                      <a:pt x="1510" y="609"/>
                    </a:cubicBezTo>
                    <a:cubicBezTo>
                      <a:pt x="1510" y="611"/>
                      <a:pt x="1510" y="611"/>
                      <a:pt x="1510" y="611"/>
                    </a:cubicBezTo>
                    <a:cubicBezTo>
                      <a:pt x="1508" y="614"/>
                      <a:pt x="1504" y="615"/>
                      <a:pt x="1502" y="617"/>
                    </a:cubicBezTo>
                    <a:cubicBezTo>
                      <a:pt x="1498" y="620"/>
                      <a:pt x="1490" y="617"/>
                      <a:pt x="1488" y="622"/>
                    </a:cubicBezTo>
                    <a:cubicBezTo>
                      <a:pt x="1489" y="624"/>
                      <a:pt x="1489" y="624"/>
                      <a:pt x="1489" y="624"/>
                    </a:cubicBezTo>
                    <a:cubicBezTo>
                      <a:pt x="1488" y="625"/>
                      <a:pt x="1488" y="625"/>
                      <a:pt x="1488" y="625"/>
                    </a:cubicBezTo>
                    <a:cubicBezTo>
                      <a:pt x="1487" y="626"/>
                      <a:pt x="1487" y="626"/>
                      <a:pt x="1487" y="626"/>
                    </a:cubicBezTo>
                    <a:cubicBezTo>
                      <a:pt x="1484" y="629"/>
                      <a:pt x="1482" y="633"/>
                      <a:pt x="1479" y="636"/>
                    </a:cubicBezTo>
                    <a:cubicBezTo>
                      <a:pt x="1480" y="640"/>
                      <a:pt x="1481" y="642"/>
                      <a:pt x="1483" y="645"/>
                    </a:cubicBezTo>
                    <a:cubicBezTo>
                      <a:pt x="1481" y="646"/>
                      <a:pt x="1476" y="649"/>
                      <a:pt x="1476" y="651"/>
                    </a:cubicBezTo>
                    <a:cubicBezTo>
                      <a:pt x="1477" y="657"/>
                      <a:pt x="1471" y="656"/>
                      <a:pt x="1468" y="658"/>
                    </a:cubicBezTo>
                    <a:cubicBezTo>
                      <a:pt x="1466" y="661"/>
                      <a:pt x="1466" y="663"/>
                      <a:pt x="1463" y="664"/>
                    </a:cubicBezTo>
                    <a:cubicBezTo>
                      <a:pt x="1462" y="663"/>
                      <a:pt x="1460" y="664"/>
                      <a:pt x="1459" y="665"/>
                    </a:cubicBezTo>
                    <a:cubicBezTo>
                      <a:pt x="1457" y="665"/>
                      <a:pt x="1457" y="665"/>
                      <a:pt x="1457" y="665"/>
                    </a:cubicBezTo>
                    <a:cubicBezTo>
                      <a:pt x="1454" y="665"/>
                      <a:pt x="1454" y="665"/>
                      <a:pt x="1454" y="665"/>
                    </a:cubicBezTo>
                    <a:cubicBezTo>
                      <a:pt x="1451" y="665"/>
                      <a:pt x="1447" y="665"/>
                      <a:pt x="1444" y="665"/>
                    </a:cubicBezTo>
                    <a:cubicBezTo>
                      <a:pt x="1442" y="666"/>
                      <a:pt x="1441" y="667"/>
                      <a:pt x="1440" y="667"/>
                    </a:cubicBezTo>
                    <a:cubicBezTo>
                      <a:pt x="1436" y="667"/>
                      <a:pt x="1436" y="671"/>
                      <a:pt x="1433" y="672"/>
                    </a:cubicBezTo>
                    <a:cubicBezTo>
                      <a:pt x="1431" y="673"/>
                      <a:pt x="1429" y="670"/>
                      <a:pt x="1428" y="669"/>
                    </a:cubicBezTo>
                    <a:cubicBezTo>
                      <a:pt x="1427" y="667"/>
                      <a:pt x="1427" y="667"/>
                      <a:pt x="1427" y="667"/>
                    </a:cubicBezTo>
                    <a:cubicBezTo>
                      <a:pt x="1426" y="666"/>
                      <a:pt x="1426" y="666"/>
                      <a:pt x="1426" y="666"/>
                    </a:cubicBezTo>
                    <a:cubicBezTo>
                      <a:pt x="1426" y="664"/>
                      <a:pt x="1426" y="664"/>
                      <a:pt x="1426" y="664"/>
                    </a:cubicBezTo>
                    <a:cubicBezTo>
                      <a:pt x="1427" y="663"/>
                      <a:pt x="1427" y="663"/>
                      <a:pt x="1427" y="663"/>
                    </a:cubicBezTo>
                    <a:cubicBezTo>
                      <a:pt x="1425" y="662"/>
                      <a:pt x="1423" y="661"/>
                      <a:pt x="1421" y="659"/>
                    </a:cubicBezTo>
                    <a:cubicBezTo>
                      <a:pt x="1417" y="659"/>
                      <a:pt x="1415" y="662"/>
                      <a:pt x="1411" y="662"/>
                    </a:cubicBezTo>
                    <a:cubicBezTo>
                      <a:pt x="1410" y="661"/>
                      <a:pt x="1408" y="661"/>
                      <a:pt x="1407" y="661"/>
                    </a:cubicBezTo>
                    <a:cubicBezTo>
                      <a:pt x="1404" y="660"/>
                      <a:pt x="1405" y="662"/>
                      <a:pt x="1403" y="662"/>
                    </a:cubicBezTo>
                    <a:cubicBezTo>
                      <a:pt x="1404" y="662"/>
                      <a:pt x="1404" y="653"/>
                      <a:pt x="1404" y="653"/>
                    </a:cubicBezTo>
                    <a:cubicBezTo>
                      <a:pt x="1405" y="651"/>
                      <a:pt x="1405" y="649"/>
                      <a:pt x="1404" y="647"/>
                    </a:cubicBezTo>
                    <a:cubicBezTo>
                      <a:pt x="1402" y="647"/>
                      <a:pt x="1402" y="647"/>
                      <a:pt x="1402" y="647"/>
                    </a:cubicBezTo>
                    <a:cubicBezTo>
                      <a:pt x="1401" y="645"/>
                      <a:pt x="1400" y="643"/>
                      <a:pt x="1399" y="641"/>
                    </a:cubicBezTo>
                    <a:cubicBezTo>
                      <a:pt x="1399" y="639"/>
                      <a:pt x="1399" y="639"/>
                      <a:pt x="1399" y="639"/>
                    </a:cubicBezTo>
                    <a:cubicBezTo>
                      <a:pt x="1401" y="636"/>
                      <a:pt x="1402" y="633"/>
                      <a:pt x="1404" y="631"/>
                    </a:cubicBezTo>
                    <a:cubicBezTo>
                      <a:pt x="1404" y="629"/>
                      <a:pt x="1404" y="628"/>
                      <a:pt x="1404" y="627"/>
                    </a:cubicBezTo>
                    <a:cubicBezTo>
                      <a:pt x="1405" y="626"/>
                      <a:pt x="1406" y="624"/>
                      <a:pt x="1406" y="623"/>
                    </a:cubicBezTo>
                    <a:cubicBezTo>
                      <a:pt x="1406" y="620"/>
                      <a:pt x="1405" y="615"/>
                      <a:pt x="1404" y="612"/>
                    </a:cubicBezTo>
                    <a:cubicBezTo>
                      <a:pt x="1404" y="610"/>
                      <a:pt x="1404" y="608"/>
                      <a:pt x="1406" y="607"/>
                    </a:cubicBezTo>
                    <a:cubicBezTo>
                      <a:pt x="1404" y="605"/>
                      <a:pt x="1404" y="605"/>
                      <a:pt x="1404" y="605"/>
                    </a:cubicBezTo>
                    <a:cubicBezTo>
                      <a:pt x="1405" y="604"/>
                      <a:pt x="1405" y="604"/>
                      <a:pt x="1405" y="604"/>
                    </a:cubicBezTo>
                    <a:cubicBezTo>
                      <a:pt x="1404" y="603"/>
                      <a:pt x="1404" y="603"/>
                      <a:pt x="1404" y="603"/>
                    </a:cubicBezTo>
                    <a:cubicBezTo>
                      <a:pt x="1404" y="602"/>
                      <a:pt x="1404" y="602"/>
                      <a:pt x="1404" y="602"/>
                    </a:cubicBezTo>
                    <a:cubicBezTo>
                      <a:pt x="1401" y="602"/>
                      <a:pt x="1401" y="602"/>
                      <a:pt x="1401" y="602"/>
                    </a:cubicBezTo>
                    <a:cubicBezTo>
                      <a:pt x="1400" y="599"/>
                      <a:pt x="1400" y="599"/>
                      <a:pt x="1400" y="599"/>
                    </a:cubicBezTo>
                    <a:cubicBezTo>
                      <a:pt x="1401" y="598"/>
                      <a:pt x="1402" y="598"/>
                      <a:pt x="1403" y="597"/>
                    </a:cubicBezTo>
                    <a:cubicBezTo>
                      <a:pt x="1405" y="597"/>
                      <a:pt x="1406" y="596"/>
                      <a:pt x="1408" y="597"/>
                    </a:cubicBezTo>
                    <a:cubicBezTo>
                      <a:pt x="1410" y="595"/>
                      <a:pt x="1410" y="595"/>
                      <a:pt x="1410" y="595"/>
                    </a:cubicBezTo>
                    <a:cubicBezTo>
                      <a:pt x="1410" y="593"/>
                      <a:pt x="1410" y="593"/>
                      <a:pt x="1410" y="593"/>
                    </a:cubicBezTo>
                    <a:cubicBezTo>
                      <a:pt x="1412" y="592"/>
                      <a:pt x="1412" y="592"/>
                      <a:pt x="1412" y="592"/>
                    </a:cubicBezTo>
                    <a:cubicBezTo>
                      <a:pt x="1414" y="592"/>
                      <a:pt x="1416" y="592"/>
                      <a:pt x="1417" y="592"/>
                    </a:cubicBezTo>
                    <a:cubicBezTo>
                      <a:pt x="1418" y="593"/>
                      <a:pt x="1419" y="594"/>
                      <a:pt x="1420" y="594"/>
                    </a:cubicBezTo>
                    <a:cubicBezTo>
                      <a:pt x="1423" y="594"/>
                      <a:pt x="1427" y="594"/>
                      <a:pt x="1430" y="593"/>
                    </a:cubicBezTo>
                    <a:cubicBezTo>
                      <a:pt x="1432" y="594"/>
                      <a:pt x="1432" y="594"/>
                      <a:pt x="1432" y="594"/>
                    </a:cubicBezTo>
                    <a:cubicBezTo>
                      <a:pt x="1437" y="594"/>
                      <a:pt x="1441" y="596"/>
                      <a:pt x="1446" y="596"/>
                    </a:cubicBezTo>
                    <a:cubicBezTo>
                      <a:pt x="1448" y="595"/>
                      <a:pt x="1448" y="595"/>
                      <a:pt x="1448" y="595"/>
                    </a:cubicBezTo>
                    <a:cubicBezTo>
                      <a:pt x="1449" y="595"/>
                      <a:pt x="1451" y="595"/>
                      <a:pt x="1452" y="595"/>
                    </a:cubicBezTo>
                    <a:cubicBezTo>
                      <a:pt x="1454" y="596"/>
                      <a:pt x="1454" y="596"/>
                      <a:pt x="1454" y="596"/>
                    </a:cubicBezTo>
                    <a:cubicBezTo>
                      <a:pt x="1456" y="596"/>
                      <a:pt x="1456" y="596"/>
                      <a:pt x="1456" y="596"/>
                    </a:cubicBezTo>
                    <a:cubicBezTo>
                      <a:pt x="1457" y="595"/>
                      <a:pt x="1457" y="595"/>
                      <a:pt x="1457" y="595"/>
                    </a:cubicBezTo>
                    <a:cubicBezTo>
                      <a:pt x="1460" y="597"/>
                      <a:pt x="1464" y="597"/>
                      <a:pt x="1468" y="595"/>
                    </a:cubicBezTo>
                    <a:cubicBezTo>
                      <a:pt x="1469" y="593"/>
                      <a:pt x="1469" y="593"/>
                      <a:pt x="1469" y="593"/>
                    </a:cubicBezTo>
                    <a:cubicBezTo>
                      <a:pt x="1469" y="590"/>
                      <a:pt x="1470" y="586"/>
                      <a:pt x="1471" y="582"/>
                    </a:cubicBezTo>
                    <a:cubicBezTo>
                      <a:pt x="1471" y="579"/>
                      <a:pt x="1472" y="575"/>
                      <a:pt x="1472" y="573"/>
                    </a:cubicBezTo>
                    <a:cubicBezTo>
                      <a:pt x="1474" y="573"/>
                      <a:pt x="1474" y="573"/>
                      <a:pt x="1474" y="573"/>
                    </a:cubicBezTo>
                    <a:cubicBezTo>
                      <a:pt x="1474" y="571"/>
                      <a:pt x="1474" y="571"/>
                      <a:pt x="1474" y="571"/>
                    </a:cubicBezTo>
                    <a:cubicBezTo>
                      <a:pt x="1473" y="570"/>
                      <a:pt x="1473" y="570"/>
                      <a:pt x="1473" y="570"/>
                    </a:cubicBezTo>
                    <a:cubicBezTo>
                      <a:pt x="1473" y="568"/>
                      <a:pt x="1472" y="566"/>
                      <a:pt x="1472" y="564"/>
                    </a:cubicBezTo>
                    <a:cubicBezTo>
                      <a:pt x="1468" y="562"/>
                      <a:pt x="1466" y="561"/>
                      <a:pt x="1463" y="558"/>
                    </a:cubicBezTo>
                    <a:cubicBezTo>
                      <a:pt x="1464" y="557"/>
                      <a:pt x="1464" y="557"/>
                      <a:pt x="1464" y="557"/>
                    </a:cubicBezTo>
                    <a:cubicBezTo>
                      <a:pt x="1464" y="556"/>
                      <a:pt x="1463" y="555"/>
                      <a:pt x="1463" y="554"/>
                    </a:cubicBezTo>
                    <a:cubicBezTo>
                      <a:pt x="1462" y="553"/>
                      <a:pt x="1462" y="552"/>
                      <a:pt x="1461" y="552"/>
                    </a:cubicBezTo>
                    <a:cubicBezTo>
                      <a:pt x="1461" y="551"/>
                      <a:pt x="1461" y="551"/>
                      <a:pt x="1461" y="551"/>
                    </a:cubicBezTo>
                    <a:cubicBezTo>
                      <a:pt x="1460" y="550"/>
                      <a:pt x="1460" y="550"/>
                      <a:pt x="1460" y="550"/>
                    </a:cubicBezTo>
                    <a:cubicBezTo>
                      <a:pt x="1458" y="550"/>
                      <a:pt x="1458" y="550"/>
                      <a:pt x="1458" y="550"/>
                    </a:cubicBezTo>
                    <a:cubicBezTo>
                      <a:pt x="1456" y="549"/>
                      <a:pt x="1456" y="549"/>
                      <a:pt x="1456" y="549"/>
                    </a:cubicBezTo>
                    <a:cubicBezTo>
                      <a:pt x="1455" y="550"/>
                      <a:pt x="1455" y="550"/>
                      <a:pt x="1455" y="550"/>
                    </a:cubicBezTo>
                    <a:cubicBezTo>
                      <a:pt x="1454" y="549"/>
                      <a:pt x="1453" y="548"/>
                      <a:pt x="1451" y="547"/>
                    </a:cubicBezTo>
                    <a:cubicBezTo>
                      <a:pt x="1448" y="548"/>
                      <a:pt x="1448" y="548"/>
                      <a:pt x="1448" y="548"/>
                    </a:cubicBezTo>
                    <a:cubicBezTo>
                      <a:pt x="1446" y="546"/>
                      <a:pt x="1446" y="546"/>
                      <a:pt x="1446" y="546"/>
                    </a:cubicBezTo>
                    <a:cubicBezTo>
                      <a:pt x="1445" y="546"/>
                      <a:pt x="1445" y="546"/>
                      <a:pt x="1445" y="546"/>
                    </a:cubicBezTo>
                    <a:cubicBezTo>
                      <a:pt x="1444" y="546"/>
                      <a:pt x="1443" y="545"/>
                      <a:pt x="1442" y="545"/>
                    </a:cubicBezTo>
                    <a:cubicBezTo>
                      <a:pt x="1444" y="544"/>
                      <a:pt x="1444" y="544"/>
                      <a:pt x="1444" y="544"/>
                    </a:cubicBezTo>
                    <a:cubicBezTo>
                      <a:pt x="1443" y="543"/>
                      <a:pt x="1443" y="543"/>
                      <a:pt x="1443" y="543"/>
                    </a:cubicBezTo>
                    <a:cubicBezTo>
                      <a:pt x="1443" y="541"/>
                      <a:pt x="1443" y="541"/>
                      <a:pt x="1443" y="541"/>
                    </a:cubicBezTo>
                    <a:cubicBezTo>
                      <a:pt x="1441" y="540"/>
                      <a:pt x="1440" y="540"/>
                      <a:pt x="1442" y="538"/>
                    </a:cubicBezTo>
                    <a:cubicBezTo>
                      <a:pt x="1444" y="537"/>
                      <a:pt x="1446" y="537"/>
                      <a:pt x="1448" y="538"/>
                    </a:cubicBezTo>
                    <a:cubicBezTo>
                      <a:pt x="1450" y="537"/>
                      <a:pt x="1453" y="535"/>
                      <a:pt x="1455" y="536"/>
                    </a:cubicBezTo>
                    <a:cubicBezTo>
                      <a:pt x="1456" y="536"/>
                      <a:pt x="1457" y="537"/>
                      <a:pt x="1457" y="538"/>
                    </a:cubicBezTo>
                    <a:cubicBezTo>
                      <a:pt x="1458" y="538"/>
                      <a:pt x="1458" y="538"/>
                      <a:pt x="1458" y="538"/>
                    </a:cubicBezTo>
                    <a:cubicBezTo>
                      <a:pt x="1460" y="538"/>
                      <a:pt x="1461" y="537"/>
                      <a:pt x="1462" y="537"/>
                    </a:cubicBezTo>
                    <a:cubicBezTo>
                      <a:pt x="1463" y="538"/>
                      <a:pt x="1464" y="538"/>
                      <a:pt x="1465" y="539"/>
                    </a:cubicBezTo>
                    <a:cubicBezTo>
                      <a:pt x="1466" y="538"/>
                      <a:pt x="1468" y="538"/>
                      <a:pt x="1469" y="538"/>
                    </a:cubicBezTo>
                    <a:cubicBezTo>
                      <a:pt x="1470" y="538"/>
                      <a:pt x="1470" y="538"/>
                      <a:pt x="1470" y="538"/>
                    </a:cubicBezTo>
                    <a:cubicBezTo>
                      <a:pt x="1469" y="537"/>
                      <a:pt x="1469" y="537"/>
                      <a:pt x="1469" y="537"/>
                    </a:cubicBezTo>
                    <a:cubicBezTo>
                      <a:pt x="1468" y="534"/>
                      <a:pt x="1468" y="531"/>
                      <a:pt x="1466" y="529"/>
                    </a:cubicBezTo>
                    <a:cubicBezTo>
                      <a:pt x="1466" y="528"/>
                      <a:pt x="1466" y="527"/>
                      <a:pt x="1466" y="526"/>
                    </a:cubicBezTo>
                    <a:cubicBezTo>
                      <a:pt x="1467" y="526"/>
                      <a:pt x="1468" y="526"/>
                      <a:pt x="1469" y="526"/>
                    </a:cubicBezTo>
                    <a:cubicBezTo>
                      <a:pt x="1471" y="527"/>
                      <a:pt x="1471" y="527"/>
                      <a:pt x="1471" y="527"/>
                    </a:cubicBezTo>
                    <a:cubicBezTo>
                      <a:pt x="1471" y="529"/>
                      <a:pt x="1471" y="529"/>
                      <a:pt x="1471" y="529"/>
                    </a:cubicBezTo>
                    <a:cubicBezTo>
                      <a:pt x="1475" y="530"/>
                      <a:pt x="1480" y="530"/>
                      <a:pt x="1484" y="530"/>
                    </a:cubicBezTo>
                    <a:cubicBezTo>
                      <a:pt x="1487" y="528"/>
                      <a:pt x="1487" y="528"/>
                      <a:pt x="1487" y="528"/>
                    </a:cubicBezTo>
                    <a:cubicBezTo>
                      <a:pt x="1486" y="528"/>
                      <a:pt x="1484" y="528"/>
                      <a:pt x="1483" y="527"/>
                    </a:cubicBezTo>
                    <a:cubicBezTo>
                      <a:pt x="1483" y="527"/>
                      <a:pt x="1486" y="525"/>
                      <a:pt x="1486" y="524"/>
                    </a:cubicBezTo>
                    <a:cubicBezTo>
                      <a:pt x="1488" y="523"/>
                      <a:pt x="1490" y="524"/>
                      <a:pt x="1491" y="523"/>
                    </a:cubicBezTo>
                    <a:cubicBezTo>
                      <a:pt x="1493" y="522"/>
                      <a:pt x="1494" y="521"/>
                      <a:pt x="1495" y="520"/>
                    </a:cubicBezTo>
                    <a:cubicBezTo>
                      <a:pt x="1496" y="518"/>
                      <a:pt x="1496" y="518"/>
                      <a:pt x="1496" y="518"/>
                    </a:cubicBezTo>
                    <a:cubicBezTo>
                      <a:pt x="1496" y="516"/>
                      <a:pt x="1496" y="514"/>
                      <a:pt x="1497" y="512"/>
                    </a:cubicBezTo>
                    <a:cubicBezTo>
                      <a:pt x="1499" y="510"/>
                      <a:pt x="1499" y="510"/>
                      <a:pt x="1499" y="510"/>
                    </a:cubicBezTo>
                    <a:cubicBezTo>
                      <a:pt x="1502" y="510"/>
                      <a:pt x="1506" y="509"/>
                      <a:pt x="1509" y="508"/>
                    </a:cubicBezTo>
                    <a:cubicBezTo>
                      <a:pt x="1512" y="506"/>
                      <a:pt x="1516" y="507"/>
                      <a:pt x="1520" y="506"/>
                    </a:cubicBezTo>
                    <a:cubicBezTo>
                      <a:pt x="1520" y="505"/>
                      <a:pt x="1520" y="503"/>
                      <a:pt x="1522" y="503"/>
                    </a:cubicBezTo>
                    <a:cubicBezTo>
                      <a:pt x="1525" y="503"/>
                      <a:pt x="1525" y="503"/>
                      <a:pt x="1525" y="503"/>
                    </a:cubicBezTo>
                    <a:cubicBezTo>
                      <a:pt x="1525" y="502"/>
                      <a:pt x="1525" y="502"/>
                      <a:pt x="1525" y="502"/>
                    </a:cubicBezTo>
                    <a:cubicBezTo>
                      <a:pt x="1524" y="500"/>
                      <a:pt x="1523" y="501"/>
                      <a:pt x="1521" y="501"/>
                    </a:cubicBezTo>
                    <a:cubicBezTo>
                      <a:pt x="1521" y="501"/>
                      <a:pt x="1519" y="501"/>
                      <a:pt x="1518" y="500"/>
                    </a:cubicBezTo>
                    <a:cubicBezTo>
                      <a:pt x="1518" y="500"/>
                      <a:pt x="1520" y="498"/>
                      <a:pt x="1520" y="498"/>
                    </a:cubicBezTo>
                    <a:cubicBezTo>
                      <a:pt x="1521" y="495"/>
                      <a:pt x="1524" y="493"/>
                      <a:pt x="1524" y="489"/>
                    </a:cubicBezTo>
                    <a:cubicBezTo>
                      <a:pt x="1526" y="490"/>
                      <a:pt x="1526" y="490"/>
                      <a:pt x="1526" y="490"/>
                    </a:cubicBezTo>
                    <a:cubicBezTo>
                      <a:pt x="1526" y="491"/>
                      <a:pt x="1526" y="491"/>
                      <a:pt x="1526" y="491"/>
                    </a:cubicBezTo>
                    <a:cubicBezTo>
                      <a:pt x="1526" y="492"/>
                      <a:pt x="1525" y="493"/>
                      <a:pt x="1526" y="495"/>
                    </a:cubicBezTo>
                    <a:cubicBezTo>
                      <a:pt x="1527" y="495"/>
                      <a:pt x="1529" y="496"/>
                      <a:pt x="1530" y="495"/>
                    </a:cubicBezTo>
                    <a:cubicBezTo>
                      <a:pt x="1532" y="495"/>
                      <a:pt x="1534" y="493"/>
                      <a:pt x="1535" y="492"/>
                    </a:cubicBezTo>
                    <a:cubicBezTo>
                      <a:pt x="1534" y="491"/>
                      <a:pt x="1533" y="491"/>
                      <a:pt x="1532" y="491"/>
                    </a:cubicBezTo>
                    <a:cubicBezTo>
                      <a:pt x="1533" y="490"/>
                      <a:pt x="1533" y="490"/>
                      <a:pt x="1533" y="490"/>
                    </a:cubicBezTo>
                    <a:cubicBezTo>
                      <a:pt x="1532" y="489"/>
                      <a:pt x="1532" y="489"/>
                      <a:pt x="1531" y="488"/>
                    </a:cubicBezTo>
                    <a:cubicBezTo>
                      <a:pt x="1530" y="487"/>
                      <a:pt x="1530" y="487"/>
                      <a:pt x="1530" y="487"/>
                    </a:cubicBezTo>
                    <a:cubicBezTo>
                      <a:pt x="1531" y="486"/>
                      <a:pt x="1531" y="486"/>
                      <a:pt x="1531" y="486"/>
                    </a:cubicBezTo>
                    <a:cubicBezTo>
                      <a:pt x="1532" y="484"/>
                      <a:pt x="1532" y="484"/>
                      <a:pt x="1532" y="484"/>
                    </a:cubicBezTo>
                    <a:cubicBezTo>
                      <a:pt x="1535" y="484"/>
                      <a:pt x="1539" y="482"/>
                      <a:pt x="1542" y="483"/>
                    </a:cubicBezTo>
                    <a:cubicBezTo>
                      <a:pt x="1544" y="484"/>
                      <a:pt x="1544" y="484"/>
                      <a:pt x="1544" y="484"/>
                    </a:cubicBezTo>
                    <a:cubicBezTo>
                      <a:pt x="1546" y="484"/>
                      <a:pt x="1546" y="484"/>
                      <a:pt x="1546" y="484"/>
                    </a:cubicBezTo>
                    <a:cubicBezTo>
                      <a:pt x="1547" y="484"/>
                      <a:pt x="1547" y="484"/>
                      <a:pt x="1547" y="484"/>
                    </a:cubicBezTo>
                    <a:cubicBezTo>
                      <a:pt x="1547" y="483"/>
                      <a:pt x="1547" y="483"/>
                      <a:pt x="1547" y="483"/>
                    </a:cubicBezTo>
                    <a:cubicBezTo>
                      <a:pt x="1546" y="482"/>
                      <a:pt x="1546" y="482"/>
                      <a:pt x="1546" y="482"/>
                    </a:cubicBezTo>
                    <a:cubicBezTo>
                      <a:pt x="1545" y="481"/>
                      <a:pt x="1545" y="481"/>
                      <a:pt x="1545" y="481"/>
                    </a:cubicBezTo>
                    <a:cubicBezTo>
                      <a:pt x="1546" y="480"/>
                      <a:pt x="1547" y="480"/>
                      <a:pt x="1548" y="480"/>
                    </a:cubicBezTo>
                    <a:cubicBezTo>
                      <a:pt x="1548" y="479"/>
                      <a:pt x="1548" y="479"/>
                      <a:pt x="1548" y="479"/>
                    </a:cubicBezTo>
                    <a:cubicBezTo>
                      <a:pt x="1551" y="479"/>
                      <a:pt x="1551" y="479"/>
                      <a:pt x="1551" y="479"/>
                    </a:cubicBezTo>
                    <a:cubicBezTo>
                      <a:pt x="1552" y="480"/>
                      <a:pt x="1552" y="480"/>
                      <a:pt x="1552" y="480"/>
                    </a:cubicBezTo>
                    <a:cubicBezTo>
                      <a:pt x="1553" y="480"/>
                      <a:pt x="1553" y="481"/>
                      <a:pt x="1553" y="482"/>
                    </a:cubicBezTo>
                    <a:cubicBezTo>
                      <a:pt x="1555" y="482"/>
                      <a:pt x="1555" y="482"/>
                      <a:pt x="1555" y="482"/>
                    </a:cubicBezTo>
                    <a:cubicBezTo>
                      <a:pt x="1556" y="482"/>
                      <a:pt x="1556" y="482"/>
                      <a:pt x="1556" y="482"/>
                    </a:cubicBezTo>
                    <a:cubicBezTo>
                      <a:pt x="1557" y="483"/>
                      <a:pt x="1557" y="483"/>
                      <a:pt x="1557" y="483"/>
                    </a:cubicBezTo>
                    <a:cubicBezTo>
                      <a:pt x="1558" y="482"/>
                      <a:pt x="1558" y="480"/>
                      <a:pt x="1557" y="478"/>
                    </a:cubicBezTo>
                    <a:cubicBezTo>
                      <a:pt x="1559" y="477"/>
                      <a:pt x="1559" y="477"/>
                      <a:pt x="1559" y="477"/>
                    </a:cubicBezTo>
                    <a:cubicBezTo>
                      <a:pt x="1561" y="477"/>
                      <a:pt x="1561" y="477"/>
                      <a:pt x="1561" y="477"/>
                    </a:cubicBezTo>
                    <a:cubicBezTo>
                      <a:pt x="1562" y="477"/>
                      <a:pt x="1562" y="477"/>
                      <a:pt x="1562" y="477"/>
                    </a:cubicBezTo>
                    <a:cubicBezTo>
                      <a:pt x="1563" y="477"/>
                      <a:pt x="1564" y="478"/>
                      <a:pt x="1565" y="479"/>
                    </a:cubicBezTo>
                    <a:cubicBezTo>
                      <a:pt x="1566" y="478"/>
                      <a:pt x="1566" y="478"/>
                      <a:pt x="1566" y="478"/>
                    </a:cubicBezTo>
                    <a:cubicBezTo>
                      <a:pt x="1566" y="477"/>
                      <a:pt x="1566" y="477"/>
                      <a:pt x="1566" y="477"/>
                    </a:cubicBezTo>
                    <a:cubicBezTo>
                      <a:pt x="1564" y="476"/>
                      <a:pt x="1563" y="476"/>
                      <a:pt x="1562" y="476"/>
                    </a:cubicBezTo>
                    <a:cubicBezTo>
                      <a:pt x="1561" y="475"/>
                      <a:pt x="1561" y="475"/>
                      <a:pt x="1561" y="475"/>
                    </a:cubicBezTo>
                    <a:cubicBezTo>
                      <a:pt x="1562" y="474"/>
                      <a:pt x="1561" y="472"/>
                      <a:pt x="1560" y="471"/>
                    </a:cubicBezTo>
                    <a:cubicBezTo>
                      <a:pt x="1560" y="471"/>
                      <a:pt x="1560" y="469"/>
                      <a:pt x="1560" y="469"/>
                    </a:cubicBezTo>
                    <a:cubicBezTo>
                      <a:pt x="1561" y="469"/>
                      <a:pt x="1561" y="469"/>
                      <a:pt x="1561" y="469"/>
                    </a:cubicBezTo>
                    <a:cubicBezTo>
                      <a:pt x="1561" y="466"/>
                      <a:pt x="1558" y="466"/>
                      <a:pt x="1558" y="462"/>
                    </a:cubicBezTo>
                    <a:cubicBezTo>
                      <a:pt x="1559" y="461"/>
                      <a:pt x="1558" y="460"/>
                      <a:pt x="1558" y="458"/>
                    </a:cubicBezTo>
                    <a:cubicBezTo>
                      <a:pt x="1557" y="458"/>
                      <a:pt x="1557" y="458"/>
                      <a:pt x="1557" y="458"/>
                    </a:cubicBezTo>
                    <a:cubicBezTo>
                      <a:pt x="1556" y="457"/>
                      <a:pt x="1555" y="456"/>
                      <a:pt x="1554" y="456"/>
                    </a:cubicBezTo>
                    <a:cubicBezTo>
                      <a:pt x="1554" y="454"/>
                      <a:pt x="1554" y="454"/>
                      <a:pt x="1554" y="454"/>
                    </a:cubicBezTo>
                    <a:cubicBezTo>
                      <a:pt x="1554" y="453"/>
                      <a:pt x="1556" y="452"/>
                      <a:pt x="1557" y="451"/>
                    </a:cubicBezTo>
                    <a:cubicBezTo>
                      <a:pt x="1556" y="450"/>
                      <a:pt x="1556" y="450"/>
                      <a:pt x="1556" y="450"/>
                    </a:cubicBezTo>
                    <a:cubicBezTo>
                      <a:pt x="1555" y="450"/>
                      <a:pt x="1554" y="449"/>
                      <a:pt x="1554" y="449"/>
                    </a:cubicBezTo>
                    <a:cubicBezTo>
                      <a:pt x="1554" y="447"/>
                      <a:pt x="1554" y="445"/>
                      <a:pt x="1554" y="444"/>
                    </a:cubicBezTo>
                    <a:cubicBezTo>
                      <a:pt x="1554" y="443"/>
                      <a:pt x="1554" y="443"/>
                      <a:pt x="1554" y="443"/>
                    </a:cubicBezTo>
                    <a:cubicBezTo>
                      <a:pt x="1556" y="443"/>
                      <a:pt x="1558" y="443"/>
                      <a:pt x="1559" y="443"/>
                    </a:cubicBezTo>
                    <a:cubicBezTo>
                      <a:pt x="1559" y="442"/>
                      <a:pt x="1559" y="441"/>
                      <a:pt x="1559" y="440"/>
                    </a:cubicBezTo>
                    <a:cubicBezTo>
                      <a:pt x="1561" y="440"/>
                      <a:pt x="1561" y="440"/>
                      <a:pt x="1561" y="440"/>
                    </a:cubicBezTo>
                    <a:cubicBezTo>
                      <a:pt x="1561" y="441"/>
                      <a:pt x="1562" y="442"/>
                      <a:pt x="1562" y="443"/>
                    </a:cubicBezTo>
                    <a:cubicBezTo>
                      <a:pt x="1564" y="443"/>
                      <a:pt x="1564" y="443"/>
                      <a:pt x="1564" y="443"/>
                    </a:cubicBezTo>
                    <a:cubicBezTo>
                      <a:pt x="1564" y="442"/>
                      <a:pt x="1564" y="442"/>
                      <a:pt x="1564" y="442"/>
                    </a:cubicBezTo>
                    <a:cubicBezTo>
                      <a:pt x="1563" y="441"/>
                      <a:pt x="1563" y="440"/>
                      <a:pt x="1563" y="439"/>
                    </a:cubicBezTo>
                    <a:cubicBezTo>
                      <a:pt x="1563" y="439"/>
                      <a:pt x="1562" y="438"/>
                      <a:pt x="1563" y="437"/>
                    </a:cubicBezTo>
                    <a:cubicBezTo>
                      <a:pt x="1564" y="436"/>
                      <a:pt x="1567" y="433"/>
                      <a:pt x="1569" y="432"/>
                    </a:cubicBezTo>
                    <a:cubicBezTo>
                      <a:pt x="1569" y="430"/>
                      <a:pt x="1572" y="431"/>
                      <a:pt x="1573" y="430"/>
                    </a:cubicBezTo>
                    <a:cubicBezTo>
                      <a:pt x="1575" y="431"/>
                      <a:pt x="1575" y="431"/>
                      <a:pt x="1575" y="431"/>
                    </a:cubicBezTo>
                    <a:cubicBezTo>
                      <a:pt x="1575" y="434"/>
                      <a:pt x="1575" y="434"/>
                      <a:pt x="1575" y="434"/>
                    </a:cubicBezTo>
                    <a:cubicBezTo>
                      <a:pt x="1575" y="436"/>
                      <a:pt x="1575" y="436"/>
                      <a:pt x="1575" y="436"/>
                    </a:cubicBezTo>
                    <a:cubicBezTo>
                      <a:pt x="1573" y="437"/>
                      <a:pt x="1573" y="437"/>
                      <a:pt x="1573" y="437"/>
                    </a:cubicBezTo>
                    <a:cubicBezTo>
                      <a:pt x="1574" y="439"/>
                      <a:pt x="1573" y="441"/>
                      <a:pt x="1574" y="443"/>
                    </a:cubicBezTo>
                    <a:cubicBezTo>
                      <a:pt x="1572" y="444"/>
                      <a:pt x="1572" y="444"/>
                      <a:pt x="1572" y="444"/>
                    </a:cubicBezTo>
                    <a:cubicBezTo>
                      <a:pt x="1574" y="444"/>
                      <a:pt x="1576" y="444"/>
                      <a:pt x="1578" y="445"/>
                    </a:cubicBezTo>
                    <a:cubicBezTo>
                      <a:pt x="1578" y="446"/>
                      <a:pt x="1578" y="446"/>
                      <a:pt x="1578" y="446"/>
                    </a:cubicBezTo>
                    <a:cubicBezTo>
                      <a:pt x="1577" y="447"/>
                      <a:pt x="1576" y="447"/>
                      <a:pt x="1575" y="447"/>
                    </a:cubicBezTo>
                    <a:cubicBezTo>
                      <a:pt x="1574" y="448"/>
                      <a:pt x="1573" y="449"/>
                      <a:pt x="1573" y="451"/>
                    </a:cubicBezTo>
                    <a:cubicBezTo>
                      <a:pt x="1572" y="452"/>
                      <a:pt x="1572" y="452"/>
                      <a:pt x="1572" y="452"/>
                    </a:cubicBezTo>
                    <a:cubicBezTo>
                      <a:pt x="1571" y="453"/>
                      <a:pt x="1571" y="453"/>
                      <a:pt x="1571" y="453"/>
                    </a:cubicBezTo>
                    <a:cubicBezTo>
                      <a:pt x="1570" y="454"/>
                      <a:pt x="1570" y="454"/>
                      <a:pt x="1569" y="455"/>
                    </a:cubicBezTo>
                    <a:cubicBezTo>
                      <a:pt x="1567" y="454"/>
                      <a:pt x="1567" y="454"/>
                      <a:pt x="1567" y="454"/>
                    </a:cubicBezTo>
                    <a:cubicBezTo>
                      <a:pt x="1568" y="456"/>
                      <a:pt x="1568" y="456"/>
                      <a:pt x="1568" y="456"/>
                    </a:cubicBezTo>
                    <a:cubicBezTo>
                      <a:pt x="1566" y="457"/>
                      <a:pt x="1566" y="457"/>
                      <a:pt x="1566" y="457"/>
                    </a:cubicBezTo>
                    <a:cubicBezTo>
                      <a:pt x="1567" y="458"/>
                      <a:pt x="1567" y="458"/>
                      <a:pt x="1567" y="458"/>
                    </a:cubicBezTo>
                    <a:cubicBezTo>
                      <a:pt x="1567" y="459"/>
                      <a:pt x="1567" y="459"/>
                      <a:pt x="1567" y="459"/>
                    </a:cubicBezTo>
                    <a:cubicBezTo>
                      <a:pt x="1564" y="460"/>
                      <a:pt x="1569" y="462"/>
                      <a:pt x="1570" y="463"/>
                    </a:cubicBezTo>
                    <a:cubicBezTo>
                      <a:pt x="1568" y="463"/>
                      <a:pt x="1568" y="464"/>
                      <a:pt x="1570" y="466"/>
                    </a:cubicBezTo>
                    <a:cubicBezTo>
                      <a:pt x="1570" y="468"/>
                      <a:pt x="1570" y="468"/>
                      <a:pt x="1570" y="468"/>
                    </a:cubicBezTo>
                    <a:cubicBezTo>
                      <a:pt x="1570" y="469"/>
                      <a:pt x="1571" y="471"/>
                      <a:pt x="1573" y="470"/>
                    </a:cubicBezTo>
                    <a:cubicBezTo>
                      <a:pt x="1575" y="471"/>
                      <a:pt x="1575" y="471"/>
                      <a:pt x="1575" y="471"/>
                    </a:cubicBezTo>
                    <a:cubicBezTo>
                      <a:pt x="1577" y="471"/>
                      <a:pt x="1577" y="471"/>
                      <a:pt x="1577" y="471"/>
                    </a:cubicBezTo>
                    <a:cubicBezTo>
                      <a:pt x="1578" y="470"/>
                      <a:pt x="1578" y="470"/>
                      <a:pt x="1578" y="470"/>
                    </a:cubicBezTo>
                    <a:cubicBezTo>
                      <a:pt x="1580" y="470"/>
                      <a:pt x="1580" y="470"/>
                      <a:pt x="1580" y="470"/>
                    </a:cubicBezTo>
                    <a:cubicBezTo>
                      <a:pt x="1580" y="471"/>
                      <a:pt x="1579" y="472"/>
                      <a:pt x="1578" y="473"/>
                    </a:cubicBezTo>
                    <a:cubicBezTo>
                      <a:pt x="1578" y="474"/>
                      <a:pt x="1578" y="474"/>
                      <a:pt x="1578" y="474"/>
                    </a:cubicBezTo>
                    <a:cubicBezTo>
                      <a:pt x="1580" y="475"/>
                      <a:pt x="1582" y="477"/>
                      <a:pt x="1584" y="475"/>
                    </a:cubicBezTo>
                    <a:cubicBezTo>
                      <a:pt x="1584" y="473"/>
                      <a:pt x="1584" y="473"/>
                      <a:pt x="1584" y="473"/>
                    </a:cubicBezTo>
                    <a:cubicBezTo>
                      <a:pt x="1587" y="473"/>
                      <a:pt x="1587" y="473"/>
                      <a:pt x="1587" y="473"/>
                    </a:cubicBezTo>
                    <a:cubicBezTo>
                      <a:pt x="1588" y="474"/>
                      <a:pt x="1588" y="474"/>
                      <a:pt x="1588" y="474"/>
                    </a:cubicBezTo>
                    <a:cubicBezTo>
                      <a:pt x="1590" y="473"/>
                      <a:pt x="1590" y="473"/>
                      <a:pt x="1590" y="473"/>
                    </a:cubicBezTo>
                    <a:cubicBezTo>
                      <a:pt x="1590" y="471"/>
                      <a:pt x="1592" y="471"/>
                      <a:pt x="1593" y="470"/>
                    </a:cubicBezTo>
                    <a:cubicBezTo>
                      <a:pt x="1595" y="470"/>
                      <a:pt x="1595" y="470"/>
                      <a:pt x="1595" y="470"/>
                    </a:cubicBezTo>
                    <a:cubicBezTo>
                      <a:pt x="1596" y="471"/>
                      <a:pt x="1596" y="471"/>
                      <a:pt x="1596" y="471"/>
                    </a:cubicBezTo>
                    <a:cubicBezTo>
                      <a:pt x="1598" y="471"/>
                      <a:pt x="1598" y="471"/>
                      <a:pt x="1598" y="471"/>
                    </a:cubicBezTo>
                    <a:cubicBezTo>
                      <a:pt x="1599" y="472"/>
                      <a:pt x="1601" y="473"/>
                      <a:pt x="1603" y="475"/>
                    </a:cubicBezTo>
                    <a:cubicBezTo>
                      <a:pt x="1604" y="477"/>
                      <a:pt x="1604" y="477"/>
                      <a:pt x="1604" y="477"/>
                    </a:cubicBezTo>
                    <a:cubicBezTo>
                      <a:pt x="1606" y="477"/>
                      <a:pt x="1606" y="477"/>
                      <a:pt x="1606" y="477"/>
                    </a:cubicBezTo>
                    <a:cubicBezTo>
                      <a:pt x="1609" y="475"/>
                      <a:pt x="1613" y="475"/>
                      <a:pt x="1616" y="474"/>
                    </a:cubicBezTo>
                    <a:cubicBezTo>
                      <a:pt x="1619" y="473"/>
                      <a:pt x="1622" y="473"/>
                      <a:pt x="1625" y="472"/>
                    </a:cubicBezTo>
                    <a:cubicBezTo>
                      <a:pt x="1626" y="470"/>
                      <a:pt x="1626" y="470"/>
                      <a:pt x="1626" y="470"/>
                    </a:cubicBezTo>
                    <a:cubicBezTo>
                      <a:pt x="1631" y="467"/>
                      <a:pt x="1638" y="464"/>
                      <a:pt x="1644" y="465"/>
                    </a:cubicBezTo>
                    <a:cubicBezTo>
                      <a:pt x="1646" y="466"/>
                      <a:pt x="1645" y="468"/>
                      <a:pt x="1646" y="469"/>
                    </a:cubicBezTo>
                    <a:cubicBezTo>
                      <a:pt x="1648" y="471"/>
                      <a:pt x="1650" y="471"/>
                      <a:pt x="1652" y="471"/>
                    </a:cubicBezTo>
                    <a:cubicBezTo>
                      <a:pt x="1655" y="471"/>
                      <a:pt x="1658" y="468"/>
                      <a:pt x="1661" y="468"/>
                    </a:cubicBezTo>
                    <a:cubicBezTo>
                      <a:pt x="1662" y="467"/>
                      <a:pt x="1662" y="467"/>
                      <a:pt x="1662" y="467"/>
                    </a:cubicBezTo>
                    <a:cubicBezTo>
                      <a:pt x="1660" y="466"/>
                      <a:pt x="1660" y="466"/>
                      <a:pt x="1660" y="466"/>
                    </a:cubicBezTo>
                    <a:cubicBezTo>
                      <a:pt x="1659" y="465"/>
                      <a:pt x="1659" y="465"/>
                      <a:pt x="1659" y="465"/>
                    </a:cubicBezTo>
                    <a:cubicBezTo>
                      <a:pt x="1660" y="464"/>
                      <a:pt x="1660" y="464"/>
                      <a:pt x="1660" y="464"/>
                    </a:cubicBezTo>
                    <a:cubicBezTo>
                      <a:pt x="1662" y="464"/>
                      <a:pt x="1664" y="464"/>
                      <a:pt x="1666" y="464"/>
                    </a:cubicBezTo>
                    <a:cubicBezTo>
                      <a:pt x="1667" y="464"/>
                      <a:pt x="1668" y="464"/>
                      <a:pt x="1668" y="463"/>
                    </a:cubicBezTo>
                    <a:cubicBezTo>
                      <a:pt x="1668" y="462"/>
                      <a:pt x="1669" y="461"/>
                      <a:pt x="1669" y="459"/>
                    </a:cubicBezTo>
                    <a:cubicBezTo>
                      <a:pt x="1669" y="455"/>
                      <a:pt x="1668" y="451"/>
                      <a:pt x="1668" y="447"/>
                    </a:cubicBezTo>
                    <a:cubicBezTo>
                      <a:pt x="1667" y="445"/>
                      <a:pt x="1668" y="443"/>
                      <a:pt x="1668" y="441"/>
                    </a:cubicBezTo>
                    <a:cubicBezTo>
                      <a:pt x="1668" y="439"/>
                      <a:pt x="1671" y="439"/>
                      <a:pt x="1671" y="437"/>
                    </a:cubicBezTo>
                    <a:cubicBezTo>
                      <a:pt x="1671" y="436"/>
                      <a:pt x="1672" y="435"/>
                      <a:pt x="1672" y="434"/>
                    </a:cubicBezTo>
                    <a:cubicBezTo>
                      <a:pt x="1673" y="433"/>
                      <a:pt x="1673" y="432"/>
                      <a:pt x="1674" y="431"/>
                    </a:cubicBezTo>
                    <a:cubicBezTo>
                      <a:pt x="1676" y="430"/>
                      <a:pt x="1678" y="429"/>
                      <a:pt x="1680" y="428"/>
                    </a:cubicBezTo>
                    <a:cubicBezTo>
                      <a:pt x="1681" y="429"/>
                      <a:pt x="1681" y="429"/>
                      <a:pt x="1681" y="429"/>
                    </a:cubicBezTo>
                    <a:cubicBezTo>
                      <a:pt x="1681" y="430"/>
                      <a:pt x="1681" y="430"/>
                      <a:pt x="1681" y="430"/>
                    </a:cubicBezTo>
                    <a:cubicBezTo>
                      <a:pt x="1684" y="433"/>
                      <a:pt x="1686" y="436"/>
                      <a:pt x="1690" y="438"/>
                    </a:cubicBezTo>
                    <a:cubicBezTo>
                      <a:pt x="1692" y="438"/>
                      <a:pt x="1692" y="438"/>
                      <a:pt x="1692" y="438"/>
                    </a:cubicBezTo>
                    <a:cubicBezTo>
                      <a:pt x="1694" y="437"/>
                      <a:pt x="1695" y="437"/>
                      <a:pt x="1697" y="435"/>
                    </a:cubicBezTo>
                    <a:cubicBezTo>
                      <a:pt x="1698" y="433"/>
                      <a:pt x="1698" y="433"/>
                      <a:pt x="1698" y="433"/>
                    </a:cubicBezTo>
                    <a:cubicBezTo>
                      <a:pt x="1697" y="431"/>
                      <a:pt x="1697" y="429"/>
                      <a:pt x="1697" y="427"/>
                    </a:cubicBezTo>
                    <a:cubicBezTo>
                      <a:pt x="1698" y="425"/>
                      <a:pt x="1698" y="423"/>
                      <a:pt x="1698" y="422"/>
                    </a:cubicBezTo>
                    <a:cubicBezTo>
                      <a:pt x="1697" y="420"/>
                      <a:pt x="1697" y="420"/>
                      <a:pt x="1697" y="420"/>
                    </a:cubicBezTo>
                    <a:cubicBezTo>
                      <a:pt x="1696" y="421"/>
                      <a:pt x="1696" y="421"/>
                      <a:pt x="1696" y="421"/>
                    </a:cubicBezTo>
                    <a:cubicBezTo>
                      <a:pt x="1694" y="421"/>
                      <a:pt x="1694" y="421"/>
                      <a:pt x="1694" y="421"/>
                    </a:cubicBezTo>
                    <a:cubicBezTo>
                      <a:pt x="1692" y="420"/>
                      <a:pt x="1692" y="420"/>
                      <a:pt x="1692" y="420"/>
                    </a:cubicBezTo>
                    <a:cubicBezTo>
                      <a:pt x="1691" y="419"/>
                      <a:pt x="1691" y="418"/>
                      <a:pt x="1690" y="417"/>
                    </a:cubicBezTo>
                    <a:cubicBezTo>
                      <a:pt x="1691" y="417"/>
                      <a:pt x="1693" y="416"/>
                      <a:pt x="1694" y="416"/>
                    </a:cubicBezTo>
                    <a:cubicBezTo>
                      <a:pt x="1692" y="415"/>
                      <a:pt x="1692" y="415"/>
                      <a:pt x="1692" y="415"/>
                    </a:cubicBezTo>
                    <a:cubicBezTo>
                      <a:pt x="1690" y="415"/>
                      <a:pt x="1690" y="415"/>
                      <a:pt x="1690" y="415"/>
                    </a:cubicBezTo>
                    <a:cubicBezTo>
                      <a:pt x="1690" y="414"/>
                      <a:pt x="1690" y="414"/>
                      <a:pt x="1690" y="414"/>
                    </a:cubicBezTo>
                    <a:cubicBezTo>
                      <a:pt x="1691" y="413"/>
                      <a:pt x="1691" y="413"/>
                      <a:pt x="1691" y="413"/>
                    </a:cubicBezTo>
                    <a:cubicBezTo>
                      <a:pt x="1692" y="413"/>
                      <a:pt x="1692" y="413"/>
                      <a:pt x="1692" y="413"/>
                    </a:cubicBezTo>
                    <a:cubicBezTo>
                      <a:pt x="1691" y="412"/>
                      <a:pt x="1690" y="412"/>
                      <a:pt x="1689" y="412"/>
                    </a:cubicBezTo>
                    <a:cubicBezTo>
                      <a:pt x="1691" y="410"/>
                      <a:pt x="1692" y="409"/>
                      <a:pt x="1695" y="409"/>
                    </a:cubicBezTo>
                    <a:cubicBezTo>
                      <a:pt x="1696" y="408"/>
                      <a:pt x="1697" y="407"/>
                      <a:pt x="1698" y="406"/>
                    </a:cubicBezTo>
                    <a:cubicBezTo>
                      <a:pt x="1700" y="406"/>
                      <a:pt x="1703" y="406"/>
                      <a:pt x="1705" y="406"/>
                    </a:cubicBezTo>
                    <a:cubicBezTo>
                      <a:pt x="1706" y="406"/>
                      <a:pt x="1706" y="406"/>
                      <a:pt x="1706" y="406"/>
                    </a:cubicBezTo>
                    <a:cubicBezTo>
                      <a:pt x="1708" y="405"/>
                      <a:pt x="1708" y="405"/>
                      <a:pt x="1708" y="405"/>
                    </a:cubicBezTo>
                    <a:cubicBezTo>
                      <a:pt x="1709" y="405"/>
                      <a:pt x="1711" y="405"/>
                      <a:pt x="1712" y="405"/>
                    </a:cubicBezTo>
                    <a:cubicBezTo>
                      <a:pt x="1714" y="405"/>
                      <a:pt x="1714" y="405"/>
                      <a:pt x="1714" y="405"/>
                    </a:cubicBezTo>
                    <a:cubicBezTo>
                      <a:pt x="1719" y="405"/>
                      <a:pt x="1724" y="407"/>
                      <a:pt x="1729" y="407"/>
                    </a:cubicBezTo>
                    <a:cubicBezTo>
                      <a:pt x="1730" y="405"/>
                      <a:pt x="1730" y="404"/>
                      <a:pt x="1729" y="403"/>
                    </a:cubicBezTo>
                    <a:cubicBezTo>
                      <a:pt x="1731" y="403"/>
                      <a:pt x="1731" y="403"/>
                      <a:pt x="1731" y="403"/>
                    </a:cubicBezTo>
                    <a:cubicBezTo>
                      <a:pt x="1732" y="403"/>
                      <a:pt x="1732" y="403"/>
                      <a:pt x="1732" y="403"/>
                    </a:cubicBezTo>
                    <a:cubicBezTo>
                      <a:pt x="1733" y="403"/>
                      <a:pt x="1734" y="402"/>
                      <a:pt x="1734" y="401"/>
                    </a:cubicBezTo>
                    <a:cubicBezTo>
                      <a:pt x="1735" y="402"/>
                      <a:pt x="1736" y="401"/>
                      <a:pt x="1737" y="401"/>
                    </a:cubicBezTo>
                    <a:cubicBezTo>
                      <a:pt x="1738" y="400"/>
                      <a:pt x="1739" y="400"/>
                      <a:pt x="1740" y="399"/>
                    </a:cubicBezTo>
                    <a:cubicBezTo>
                      <a:pt x="1743" y="400"/>
                      <a:pt x="1745" y="401"/>
                      <a:pt x="1747" y="401"/>
                    </a:cubicBezTo>
                    <a:cubicBezTo>
                      <a:pt x="1748" y="400"/>
                      <a:pt x="1748" y="400"/>
                      <a:pt x="1748" y="400"/>
                    </a:cubicBezTo>
                    <a:cubicBezTo>
                      <a:pt x="1748" y="399"/>
                      <a:pt x="1748" y="399"/>
                      <a:pt x="1748" y="399"/>
                    </a:cubicBezTo>
                    <a:cubicBezTo>
                      <a:pt x="1747" y="398"/>
                      <a:pt x="1746" y="397"/>
                      <a:pt x="1744" y="397"/>
                    </a:cubicBezTo>
                    <a:cubicBezTo>
                      <a:pt x="1742" y="397"/>
                      <a:pt x="1740" y="397"/>
                      <a:pt x="1738" y="397"/>
                    </a:cubicBezTo>
                    <a:cubicBezTo>
                      <a:pt x="1736" y="395"/>
                      <a:pt x="1733" y="394"/>
                      <a:pt x="1735" y="392"/>
                    </a:cubicBezTo>
                    <a:cubicBezTo>
                      <a:pt x="1735" y="390"/>
                      <a:pt x="1735" y="390"/>
                      <a:pt x="1735" y="390"/>
                    </a:cubicBezTo>
                    <a:cubicBezTo>
                      <a:pt x="1731" y="391"/>
                      <a:pt x="1728" y="392"/>
                      <a:pt x="1724" y="392"/>
                    </a:cubicBezTo>
                    <a:cubicBezTo>
                      <a:pt x="1722" y="392"/>
                      <a:pt x="1722" y="392"/>
                      <a:pt x="1722" y="392"/>
                    </a:cubicBezTo>
                    <a:cubicBezTo>
                      <a:pt x="1720" y="392"/>
                      <a:pt x="1718" y="393"/>
                      <a:pt x="1716" y="393"/>
                    </a:cubicBezTo>
                    <a:cubicBezTo>
                      <a:pt x="1714" y="394"/>
                      <a:pt x="1714" y="394"/>
                      <a:pt x="1714" y="394"/>
                    </a:cubicBezTo>
                    <a:cubicBezTo>
                      <a:pt x="1713" y="394"/>
                      <a:pt x="1712" y="394"/>
                      <a:pt x="1711" y="395"/>
                    </a:cubicBezTo>
                    <a:cubicBezTo>
                      <a:pt x="1709" y="393"/>
                      <a:pt x="1704" y="396"/>
                      <a:pt x="1703" y="397"/>
                    </a:cubicBezTo>
                    <a:cubicBezTo>
                      <a:pt x="1701" y="397"/>
                      <a:pt x="1701" y="397"/>
                      <a:pt x="1701" y="397"/>
                    </a:cubicBezTo>
                    <a:cubicBezTo>
                      <a:pt x="1699" y="398"/>
                      <a:pt x="1698" y="400"/>
                      <a:pt x="1696" y="398"/>
                    </a:cubicBezTo>
                    <a:cubicBezTo>
                      <a:pt x="1693" y="399"/>
                      <a:pt x="1690" y="400"/>
                      <a:pt x="1687" y="400"/>
                    </a:cubicBezTo>
                    <a:cubicBezTo>
                      <a:pt x="1686" y="399"/>
                      <a:pt x="1686" y="398"/>
                      <a:pt x="1685" y="397"/>
                    </a:cubicBezTo>
                    <a:cubicBezTo>
                      <a:pt x="1686" y="396"/>
                      <a:pt x="1686" y="396"/>
                      <a:pt x="1686" y="396"/>
                    </a:cubicBezTo>
                    <a:cubicBezTo>
                      <a:pt x="1684" y="395"/>
                      <a:pt x="1684" y="395"/>
                      <a:pt x="1684" y="395"/>
                    </a:cubicBezTo>
                    <a:cubicBezTo>
                      <a:pt x="1683" y="396"/>
                      <a:pt x="1683" y="396"/>
                      <a:pt x="1683" y="396"/>
                    </a:cubicBezTo>
                    <a:cubicBezTo>
                      <a:pt x="1682" y="395"/>
                      <a:pt x="1682" y="395"/>
                      <a:pt x="1682" y="395"/>
                    </a:cubicBezTo>
                    <a:cubicBezTo>
                      <a:pt x="1681" y="394"/>
                      <a:pt x="1681" y="394"/>
                      <a:pt x="1681" y="394"/>
                    </a:cubicBezTo>
                    <a:cubicBezTo>
                      <a:pt x="1679" y="393"/>
                      <a:pt x="1677" y="393"/>
                      <a:pt x="1675" y="392"/>
                    </a:cubicBezTo>
                    <a:cubicBezTo>
                      <a:pt x="1674" y="391"/>
                      <a:pt x="1674" y="391"/>
                      <a:pt x="1674" y="391"/>
                    </a:cubicBezTo>
                    <a:cubicBezTo>
                      <a:pt x="1674" y="390"/>
                      <a:pt x="1674" y="390"/>
                      <a:pt x="1674" y="390"/>
                    </a:cubicBezTo>
                    <a:cubicBezTo>
                      <a:pt x="1673" y="391"/>
                      <a:pt x="1673" y="391"/>
                      <a:pt x="1673" y="391"/>
                    </a:cubicBezTo>
                    <a:cubicBezTo>
                      <a:pt x="1671" y="390"/>
                      <a:pt x="1671" y="390"/>
                      <a:pt x="1671" y="390"/>
                    </a:cubicBezTo>
                    <a:cubicBezTo>
                      <a:pt x="1671" y="389"/>
                      <a:pt x="1671" y="388"/>
                      <a:pt x="1672" y="387"/>
                    </a:cubicBezTo>
                    <a:cubicBezTo>
                      <a:pt x="1671" y="386"/>
                      <a:pt x="1672" y="385"/>
                      <a:pt x="1672" y="384"/>
                    </a:cubicBezTo>
                    <a:cubicBezTo>
                      <a:pt x="1673" y="382"/>
                      <a:pt x="1673" y="382"/>
                      <a:pt x="1673" y="382"/>
                    </a:cubicBezTo>
                    <a:cubicBezTo>
                      <a:pt x="1673" y="381"/>
                      <a:pt x="1673" y="380"/>
                      <a:pt x="1673" y="379"/>
                    </a:cubicBezTo>
                    <a:cubicBezTo>
                      <a:pt x="1674" y="379"/>
                      <a:pt x="1674" y="379"/>
                      <a:pt x="1674" y="379"/>
                    </a:cubicBezTo>
                    <a:cubicBezTo>
                      <a:pt x="1674" y="378"/>
                      <a:pt x="1674" y="378"/>
                      <a:pt x="1674" y="378"/>
                    </a:cubicBezTo>
                    <a:cubicBezTo>
                      <a:pt x="1673" y="376"/>
                      <a:pt x="1672" y="375"/>
                      <a:pt x="1672" y="374"/>
                    </a:cubicBezTo>
                    <a:cubicBezTo>
                      <a:pt x="1671" y="373"/>
                      <a:pt x="1671" y="373"/>
                      <a:pt x="1671" y="373"/>
                    </a:cubicBezTo>
                    <a:cubicBezTo>
                      <a:pt x="1671" y="371"/>
                      <a:pt x="1671" y="370"/>
                      <a:pt x="1671" y="368"/>
                    </a:cubicBezTo>
                    <a:cubicBezTo>
                      <a:pt x="1670" y="367"/>
                      <a:pt x="1670" y="367"/>
                      <a:pt x="1670" y="367"/>
                    </a:cubicBezTo>
                    <a:cubicBezTo>
                      <a:pt x="1670" y="365"/>
                      <a:pt x="1670" y="363"/>
                      <a:pt x="1670" y="361"/>
                    </a:cubicBezTo>
                    <a:cubicBezTo>
                      <a:pt x="1671" y="361"/>
                      <a:pt x="1671" y="361"/>
                      <a:pt x="1671" y="361"/>
                    </a:cubicBezTo>
                    <a:cubicBezTo>
                      <a:pt x="1672" y="359"/>
                      <a:pt x="1672" y="359"/>
                      <a:pt x="1672" y="359"/>
                    </a:cubicBezTo>
                    <a:cubicBezTo>
                      <a:pt x="1673" y="358"/>
                      <a:pt x="1673" y="356"/>
                      <a:pt x="1673" y="355"/>
                    </a:cubicBezTo>
                    <a:cubicBezTo>
                      <a:pt x="1674" y="356"/>
                      <a:pt x="1674" y="356"/>
                      <a:pt x="1674" y="356"/>
                    </a:cubicBezTo>
                    <a:cubicBezTo>
                      <a:pt x="1675" y="356"/>
                      <a:pt x="1675" y="356"/>
                      <a:pt x="1675" y="356"/>
                    </a:cubicBezTo>
                    <a:cubicBezTo>
                      <a:pt x="1676" y="356"/>
                      <a:pt x="1677" y="356"/>
                      <a:pt x="1678" y="355"/>
                    </a:cubicBezTo>
                    <a:cubicBezTo>
                      <a:pt x="1680" y="355"/>
                      <a:pt x="1680" y="355"/>
                      <a:pt x="1680" y="355"/>
                    </a:cubicBezTo>
                    <a:cubicBezTo>
                      <a:pt x="1680" y="354"/>
                      <a:pt x="1680" y="354"/>
                      <a:pt x="1680" y="354"/>
                    </a:cubicBezTo>
                    <a:cubicBezTo>
                      <a:pt x="1680" y="352"/>
                      <a:pt x="1680" y="351"/>
                      <a:pt x="1681" y="350"/>
                    </a:cubicBezTo>
                    <a:cubicBezTo>
                      <a:pt x="1682" y="349"/>
                      <a:pt x="1682" y="349"/>
                      <a:pt x="1682" y="349"/>
                    </a:cubicBezTo>
                    <a:cubicBezTo>
                      <a:pt x="1683" y="350"/>
                      <a:pt x="1683" y="350"/>
                      <a:pt x="1683" y="350"/>
                    </a:cubicBezTo>
                    <a:cubicBezTo>
                      <a:pt x="1685" y="350"/>
                      <a:pt x="1685" y="350"/>
                      <a:pt x="1685" y="350"/>
                    </a:cubicBezTo>
                    <a:cubicBezTo>
                      <a:pt x="1685" y="349"/>
                      <a:pt x="1685" y="348"/>
                      <a:pt x="1686" y="347"/>
                    </a:cubicBezTo>
                    <a:cubicBezTo>
                      <a:pt x="1687" y="346"/>
                      <a:pt x="1687" y="346"/>
                      <a:pt x="1687" y="346"/>
                    </a:cubicBezTo>
                    <a:cubicBezTo>
                      <a:pt x="1688" y="346"/>
                      <a:pt x="1688" y="346"/>
                      <a:pt x="1688" y="346"/>
                    </a:cubicBezTo>
                    <a:cubicBezTo>
                      <a:pt x="1689" y="345"/>
                      <a:pt x="1689" y="345"/>
                      <a:pt x="1689" y="345"/>
                    </a:cubicBezTo>
                    <a:cubicBezTo>
                      <a:pt x="1691" y="344"/>
                      <a:pt x="1692" y="342"/>
                      <a:pt x="1693" y="342"/>
                    </a:cubicBezTo>
                    <a:cubicBezTo>
                      <a:pt x="1695" y="338"/>
                      <a:pt x="1699" y="333"/>
                      <a:pt x="1703" y="332"/>
                    </a:cubicBezTo>
                    <a:cubicBezTo>
                      <a:pt x="1704" y="332"/>
                      <a:pt x="1704" y="332"/>
                      <a:pt x="1704" y="332"/>
                    </a:cubicBezTo>
                    <a:cubicBezTo>
                      <a:pt x="1705" y="333"/>
                      <a:pt x="1706" y="333"/>
                      <a:pt x="1707" y="333"/>
                    </a:cubicBezTo>
                    <a:cubicBezTo>
                      <a:pt x="1706" y="332"/>
                      <a:pt x="1706" y="332"/>
                      <a:pt x="1706" y="332"/>
                    </a:cubicBezTo>
                    <a:cubicBezTo>
                      <a:pt x="1708" y="331"/>
                      <a:pt x="1708" y="331"/>
                      <a:pt x="1708" y="331"/>
                    </a:cubicBezTo>
                    <a:cubicBezTo>
                      <a:pt x="1708" y="330"/>
                      <a:pt x="1706" y="329"/>
                      <a:pt x="1706" y="328"/>
                    </a:cubicBezTo>
                    <a:cubicBezTo>
                      <a:pt x="1706" y="327"/>
                      <a:pt x="1706" y="325"/>
                      <a:pt x="1705" y="323"/>
                    </a:cubicBezTo>
                    <a:cubicBezTo>
                      <a:pt x="1704" y="323"/>
                      <a:pt x="1703" y="322"/>
                      <a:pt x="1702" y="321"/>
                    </a:cubicBezTo>
                    <a:cubicBezTo>
                      <a:pt x="1700" y="320"/>
                      <a:pt x="1700" y="320"/>
                      <a:pt x="1700" y="320"/>
                    </a:cubicBezTo>
                    <a:cubicBezTo>
                      <a:pt x="1700" y="320"/>
                      <a:pt x="1699" y="319"/>
                      <a:pt x="1698" y="318"/>
                    </a:cubicBezTo>
                    <a:cubicBezTo>
                      <a:pt x="1695" y="319"/>
                      <a:pt x="1692" y="318"/>
                      <a:pt x="1689" y="319"/>
                    </a:cubicBezTo>
                    <a:cubicBezTo>
                      <a:pt x="1688" y="319"/>
                      <a:pt x="1687" y="318"/>
                      <a:pt x="1686" y="317"/>
                    </a:cubicBezTo>
                    <a:cubicBezTo>
                      <a:pt x="1686" y="318"/>
                      <a:pt x="1686" y="318"/>
                      <a:pt x="1686" y="318"/>
                    </a:cubicBezTo>
                    <a:cubicBezTo>
                      <a:pt x="1685" y="319"/>
                      <a:pt x="1685" y="319"/>
                      <a:pt x="1685" y="319"/>
                    </a:cubicBezTo>
                    <a:cubicBezTo>
                      <a:pt x="1684" y="318"/>
                      <a:pt x="1684" y="318"/>
                      <a:pt x="1683" y="317"/>
                    </a:cubicBezTo>
                    <a:cubicBezTo>
                      <a:pt x="1683" y="318"/>
                      <a:pt x="1683" y="318"/>
                      <a:pt x="1683" y="318"/>
                    </a:cubicBezTo>
                    <a:cubicBezTo>
                      <a:pt x="1682" y="319"/>
                      <a:pt x="1681" y="319"/>
                      <a:pt x="1680" y="318"/>
                    </a:cubicBezTo>
                    <a:cubicBezTo>
                      <a:pt x="1678" y="318"/>
                      <a:pt x="1678" y="318"/>
                      <a:pt x="1678" y="318"/>
                    </a:cubicBezTo>
                    <a:cubicBezTo>
                      <a:pt x="1679" y="320"/>
                      <a:pt x="1679" y="320"/>
                      <a:pt x="1679" y="320"/>
                    </a:cubicBezTo>
                    <a:cubicBezTo>
                      <a:pt x="1679" y="321"/>
                      <a:pt x="1679" y="321"/>
                      <a:pt x="1679" y="321"/>
                    </a:cubicBezTo>
                    <a:cubicBezTo>
                      <a:pt x="1678" y="321"/>
                      <a:pt x="1677" y="321"/>
                      <a:pt x="1676" y="322"/>
                    </a:cubicBezTo>
                    <a:cubicBezTo>
                      <a:pt x="1675" y="323"/>
                      <a:pt x="1675" y="323"/>
                      <a:pt x="1675" y="323"/>
                    </a:cubicBezTo>
                    <a:cubicBezTo>
                      <a:pt x="1676" y="324"/>
                      <a:pt x="1676" y="324"/>
                      <a:pt x="1676" y="324"/>
                    </a:cubicBezTo>
                    <a:cubicBezTo>
                      <a:pt x="1674" y="324"/>
                      <a:pt x="1674" y="324"/>
                      <a:pt x="1674" y="324"/>
                    </a:cubicBezTo>
                    <a:cubicBezTo>
                      <a:pt x="1672" y="325"/>
                      <a:pt x="1672" y="325"/>
                      <a:pt x="1672" y="325"/>
                    </a:cubicBezTo>
                    <a:cubicBezTo>
                      <a:pt x="1673" y="327"/>
                      <a:pt x="1673" y="329"/>
                      <a:pt x="1672" y="330"/>
                    </a:cubicBezTo>
                    <a:cubicBezTo>
                      <a:pt x="1671" y="331"/>
                      <a:pt x="1671" y="331"/>
                      <a:pt x="1671" y="331"/>
                    </a:cubicBezTo>
                    <a:cubicBezTo>
                      <a:pt x="1670" y="332"/>
                      <a:pt x="1669" y="333"/>
                      <a:pt x="1669" y="333"/>
                    </a:cubicBezTo>
                    <a:cubicBezTo>
                      <a:pt x="1670" y="335"/>
                      <a:pt x="1670" y="335"/>
                      <a:pt x="1670" y="335"/>
                    </a:cubicBezTo>
                    <a:cubicBezTo>
                      <a:pt x="1670" y="335"/>
                      <a:pt x="1670" y="335"/>
                      <a:pt x="1670" y="335"/>
                    </a:cubicBezTo>
                    <a:cubicBezTo>
                      <a:pt x="1670" y="336"/>
                      <a:pt x="1671" y="337"/>
                      <a:pt x="1672" y="338"/>
                    </a:cubicBezTo>
                    <a:cubicBezTo>
                      <a:pt x="1672" y="339"/>
                      <a:pt x="1672" y="339"/>
                      <a:pt x="1672" y="339"/>
                    </a:cubicBezTo>
                    <a:cubicBezTo>
                      <a:pt x="1671" y="340"/>
                      <a:pt x="1669" y="341"/>
                      <a:pt x="1668" y="342"/>
                    </a:cubicBezTo>
                    <a:cubicBezTo>
                      <a:pt x="1667" y="344"/>
                      <a:pt x="1666" y="346"/>
                      <a:pt x="1665" y="347"/>
                    </a:cubicBezTo>
                    <a:cubicBezTo>
                      <a:pt x="1662" y="348"/>
                      <a:pt x="1657" y="350"/>
                      <a:pt x="1655" y="352"/>
                    </a:cubicBezTo>
                    <a:cubicBezTo>
                      <a:pt x="1653" y="352"/>
                      <a:pt x="1653" y="352"/>
                      <a:pt x="1653" y="352"/>
                    </a:cubicBezTo>
                    <a:cubicBezTo>
                      <a:pt x="1652" y="354"/>
                      <a:pt x="1652" y="354"/>
                      <a:pt x="1652" y="354"/>
                    </a:cubicBezTo>
                    <a:cubicBezTo>
                      <a:pt x="1651" y="355"/>
                      <a:pt x="1650" y="356"/>
                      <a:pt x="1648" y="355"/>
                    </a:cubicBezTo>
                    <a:cubicBezTo>
                      <a:pt x="1647" y="356"/>
                      <a:pt x="1646" y="357"/>
                      <a:pt x="1645" y="358"/>
                    </a:cubicBezTo>
                    <a:cubicBezTo>
                      <a:pt x="1645" y="360"/>
                      <a:pt x="1643" y="360"/>
                      <a:pt x="1642" y="360"/>
                    </a:cubicBezTo>
                    <a:cubicBezTo>
                      <a:pt x="1640" y="361"/>
                      <a:pt x="1641" y="361"/>
                      <a:pt x="1641" y="363"/>
                    </a:cubicBezTo>
                    <a:cubicBezTo>
                      <a:pt x="1639" y="365"/>
                      <a:pt x="1639" y="365"/>
                      <a:pt x="1639" y="365"/>
                    </a:cubicBezTo>
                    <a:cubicBezTo>
                      <a:pt x="1637" y="366"/>
                      <a:pt x="1637" y="366"/>
                      <a:pt x="1637" y="366"/>
                    </a:cubicBezTo>
                    <a:cubicBezTo>
                      <a:pt x="1636" y="365"/>
                      <a:pt x="1635" y="367"/>
                      <a:pt x="1636" y="368"/>
                    </a:cubicBezTo>
                    <a:cubicBezTo>
                      <a:pt x="1637" y="369"/>
                      <a:pt x="1637" y="369"/>
                      <a:pt x="1637" y="369"/>
                    </a:cubicBezTo>
                    <a:cubicBezTo>
                      <a:pt x="1638" y="371"/>
                      <a:pt x="1634" y="376"/>
                      <a:pt x="1634" y="379"/>
                    </a:cubicBezTo>
                    <a:cubicBezTo>
                      <a:pt x="1632" y="381"/>
                      <a:pt x="1635" y="383"/>
                      <a:pt x="1634" y="385"/>
                    </a:cubicBezTo>
                    <a:cubicBezTo>
                      <a:pt x="1633" y="386"/>
                      <a:pt x="1633" y="388"/>
                      <a:pt x="1634" y="390"/>
                    </a:cubicBezTo>
                    <a:cubicBezTo>
                      <a:pt x="1635" y="390"/>
                      <a:pt x="1635" y="391"/>
                      <a:pt x="1636" y="391"/>
                    </a:cubicBezTo>
                    <a:cubicBezTo>
                      <a:pt x="1636" y="392"/>
                      <a:pt x="1636" y="392"/>
                      <a:pt x="1636" y="392"/>
                    </a:cubicBezTo>
                    <a:cubicBezTo>
                      <a:pt x="1638" y="392"/>
                      <a:pt x="1638" y="392"/>
                      <a:pt x="1638" y="392"/>
                    </a:cubicBezTo>
                    <a:cubicBezTo>
                      <a:pt x="1638" y="391"/>
                      <a:pt x="1640" y="391"/>
                      <a:pt x="1641" y="392"/>
                    </a:cubicBezTo>
                    <a:cubicBezTo>
                      <a:pt x="1642" y="392"/>
                      <a:pt x="1642" y="393"/>
                      <a:pt x="1643" y="394"/>
                    </a:cubicBezTo>
                    <a:cubicBezTo>
                      <a:pt x="1644" y="395"/>
                      <a:pt x="1644" y="395"/>
                      <a:pt x="1644" y="395"/>
                    </a:cubicBezTo>
                    <a:cubicBezTo>
                      <a:pt x="1645" y="396"/>
                      <a:pt x="1645" y="397"/>
                      <a:pt x="1647" y="398"/>
                    </a:cubicBezTo>
                    <a:cubicBezTo>
                      <a:pt x="1648" y="398"/>
                      <a:pt x="1649" y="399"/>
                      <a:pt x="1649" y="400"/>
                    </a:cubicBezTo>
                    <a:cubicBezTo>
                      <a:pt x="1650" y="402"/>
                      <a:pt x="1648" y="404"/>
                      <a:pt x="1647" y="405"/>
                    </a:cubicBezTo>
                    <a:cubicBezTo>
                      <a:pt x="1645" y="405"/>
                      <a:pt x="1644" y="406"/>
                      <a:pt x="1642" y="406"/>
                    </a:cubicBezTo>
                    <a:cubicBezTo>
                      <a:pt x="1644" y="408"/>
                      <a:pt x="1644" y="408"/>
                      <a:pt x="1644" y="408"/>
                    </a:cubicBezTo>
                    <a:cubicBezTo>
                      <a:pt x="1646" y="408"/>
                      <a:pt x="1646" y="408"/>
                      <a:pt x="1646" y="408"/>
                    </a:cubicBezTo>
                    <a:cubicBezTo>
                      <a:pt x="1645" y="409"/>
                      <a:pt x="1645" y="409"/>
                      <a:pt x="1645" y="409"/>
                    </a:cubicBezTo>
                    <a:cubicBezTo>
                      <a:pt x="1643" y="411"/>
                      <a:pt x="1641" y="412"/>
                      <a:pt x="1640" y="414"/>
                    </a:cubicBezTo>
                    <a:cubicBezTo>
                      <a:pt x="1639" y="414"/>
                      <a:pt x="1639" y="414"/>
                      <a:pt x="1639" y="414"/>
                    </a:cubicBezTo>
                    <a:cubicBezTo>
                      <a:pt x="1639" y="414"/>
                      <a:pt x="1638" y="412"/>
                      <a:pt x="1638" y="412"/>
                    </a:cubicBezTo>
                    <a:cubicBezTo>
                      <a:pt x="1637" y="415"/>
                      <a:pt x="1636" y="416"/>
                      <a:pt x="1633" y="416"/>
                    </a:cubicBezTo>
                    <a:cubicBezTo>
                      <a:pt x="1633" y="416"/>
                      <a:pt x="1633" y="416"/>
                      <a:pt x="1633" y="416"/>
                    </a:cubicBezTo>
                    <a:cubicBezTo>
                      <a:pt x="1631" y="417"/>
                      <a:pt x="1631" y="417"/>
                      <a:pt x="1631" y="417"/>
                    </a:cubicBezTo>
                    <a:cubicBezTo>
                      <a:pt x="1629" y="418"/>
                      <a:pt x="1629" y="418"/>
                      <a:pt x="1629" y="418"/>
                    </a:cubicBezTo>
                    <a:cubicBezTo>
                      <a:pt x="1630" y="420"/>
                      <a:pt x="1630" y="425"/>
                      <a:pt x="1628" y="427"/>
                    </a:cubicBezTo>
                    <a:cubicBezTo>
                      <a:pt x="1630" y="428"/>
                      <a:pt x="1629" y="433"/>
                      <a:pt x="1628" y="435"/>
                    </a:cubicBezTo>
                    <a:cubicBezTo>
                      <a:pt x="1629" y="438"/>
                      <a:pt x="1627" y="439"/>
                      <a:pt x="1626" y="442"/>
                    </a:cubicBezTo>
                    <a:cubicBezTo>
                      <a:pt x="1626" y="443"/>
                      <a:pt x="1623" y="448"/>
                      <a:pt x="1622" y="449"/>
                    </a:cubicBezTo>
                    <a:cubicBezTo>
                      <a:pt x="1620" y="448"/>
                      <a:pt x="1620" y="448"/>
                      <a:pt x="1620" y="448"/>
                    </a:cubicBezTo>
                    <a:cubicBezTo>
                      <a:pt x="1618" y="449"/>
                      <a:pt x="1618" y="449"/>
                      <a:pt x="1618" y="449"/>
                    </a:cubicBezTo>
                    <a:cubicBezTo>
                      <a:pt x="1616" y="448"/>
                      <a:pt x="1614" y="448"/>
                      <a:pt x="1612" y="448"/>
                    </a:cubicBezTo>
                    <a:cubicBezTo>
                      <a:pt x="1612" y="450"/>
                      <a:pt x="1610" y="450"/>
                      <a:pt x="1609" y="451"/>
                    </a:cubicBezTo>
                    <a:cubicBezTo>
                      <a:pt x="1607" y="454"/>
                      <a:pt x="1611" y="455"/>
                      <a:pt x="1608" y="458"/>
                    </a:cubicBezTo>
                    <a:cubicBezTo>
                      <a:pt x="1605" y="458"/>
                      <a:pt x="1600" y="459"/>
                      <a:pt x="1597" y="458"/>
                    </a:cubicBezTo>
                    <a:cubicBezTo>
                      <a:pt x="1597" y="456"/>
                      <a:pt x="1597" y="456"/>
                      <a:pt x="1597" y="456"/>
                    </a:cubicBezTo>
                    <a:cubicBezTo>
                      <a:pt x="1597" y="455"/>
                      <a:pt x="1596" y="454"/>
                      <a:pt x="1596" y="453"/>
                    </a:cubicBezTo>
                    <a:cubicBezTo>
                      <a:pt x="1595" y="451"/>
                      <a:pt x="1595" y="451"/>
                      <a:pt x="1595" y="451"/>
                    </a:cubicBezTo>
                    <a:cubicBezTo>
                      <a:pt x="1594" y="449"/>
                      <a:pt x="1595" y="447"/>
                      <a:pt x="1595" y="444"/>
                    </a:cubicBezTo>
                    <a:cubicBezTo>
                      <a:pt x="1597" y="444"/>
                      <a:pt x="1597" y="444"/>
                      <a:pt x="1597" y="444"/>
                    </a:cubicBezTo>
                    <a:cubicBezTo>
                      <a:pt x="1596" y="442"/>
                      <a:pt x="1596" y="442"/>
                      <a:pt x="1596" y="442"/>
                    </a:cubicBezTo>
                    <a:cubicBezTo>
                      <a:pt x="1593" y="441"/>
                      <a:pt x="1590" y="436"/>
                      <a:pt x="1589" y="432"/>
                    </a:cubicBezTo>
                    <a:cubicBezTo>
                      <a:pt x="1588" y="432"/>
                      <a:pt x="1588" y="432"/>
                      <a:pt x="1588" y="432"/>
                    </a:cubicBezTo>
                    <a:cubicBezTo>
                      <a:pt x="1587" y="431"/>
                      <a:pt x="1587" y="430"/>
                      <a:pt x="1587" y="429"/>
                    </a:cubicBezTo>
                    <a:cubicBezTo>
                      <a:pt x="1586" y="428"/>
                      <a:pt x="1586" y="428"/>
                      <a:pt x="1586" y="428"/>
                    </a:cubicBezTo>
                    <a:cubicBezTo>
                      <a:pt x="1586" y="426"/>
                      <a:pt x="1587" y="425"/>
                      <a:pt x="1587" y="424"/>
                    </a:cubicBezTo>
                    <a:cubicBezTo>
                      <a:pt x="1587" y="423"/>
                      <a:pt x="1587" y="423"/>
                      <a:pt x="1587" y="423"/>
                    </a:cubicBezTo>
                    <a:cubicBezTo>
                      <a:pt x="1585" y="421"/>
                      <a:pt x="1584" y="419"/>
                      <a:pt x="1582" y="420"/>
                    </a:cubicBezTo>
                    <a:cubicBezTo>
                      <a:pt x="1581" y="417"/>
                      <a:pt x="1581" y="414"/>
                      <a:pt x="1581" y="411"/>
                    </a:cubicBezTo>
                    <a:cubicBezTo>
                      <a:pt x="1580" y="410"/>
                      <a:pt x="1579" y="410"/>
                      <a:pt x="1578" y="410"/>
                    </a:cubicBezTo>
                    <a:cubicBezTo>
                      <a:pt x="1576" y="408"/>
                      <a:pt x="1576" y="408"/>
                      <a:pt x="1576" y="408"/>
                    </a:cubicBezTo>
                    <a:cubicBezTo>
                      <a:pt x="1577" y="407"/>
                      <a:pt x="1576" y="405"/>
                      <a:pt x="1576" y="404"/>
                    </a:cubicBezTo>
                    <a:cubicBezTo>
                      <a:pt x="1576" y="402"/>
                      <a:pt x="1576" y="402"/>
                      <a:pt x="1576" y="402"/>
                    </a:cubicBezTo>
                    <a:cubicBezTo>
                      <a:pt x="1576" y="400"/>
                      <a:pt x="1576" y="400"/>
                      <a:pt x="1576" y="400"/>
                    </a:cubicBezTo>
                    <a:cubicBezTo>
                      <a:pt x="1575" y="401"/>
                      <a:pt x="1575" y="401"/>
                      <a:pt x="1575" y="401"/>
                    </a:cubicBezTo>
                    <a:cubicBezTo>
                      <a:pt x="1575" y="402"/>
                      <a:pt x="1575" y="403"/>
                      <a:pt x="1574" y="405"/>
                    </a:cubicBezTo>
                    <a:cubicBezTo>
                      <a:pt x="1574" y="405"/>
                      <a:pt x="1574" y="405"/>
                      <a:pt x="1574" y="405"/>
                    </a:cubicBezTo>
                    <a:cubicBezTo>
                      <a:pt x="1574" y="406"/>
                      <a:pt x="1574" y="406"/>
                      <a:pt x="1574" y="406"/>
                    </a:cubicBezTo>
                    <a:cubicBezTo>
                      <a:pt x="1574" y="407"/>
                      <a:pt x="1574" y="407"/>
                      <a:pt x="1574" y="407"/>
                    </a:cubicBezTo>
                    <a:cubicBezTo>
                      <a:pt x="1574" y="409"/>
                      <a:pt x="1573" y="410"/>
                      <a:pt x="1572" y="410"/>
                    </a:cubicBezTo>
                    <a:cubicBezTo>
                      <a:pt x="1572" y="411"/>
                      <a:pt x="1571" y="412"/>
                      <a:pt x="1570" y="413"/>
                    </a:cubicBezTo>
                    <a:cubicBezTo>
                      <a:pt x="1569" y="412"/>
                      <a:pt x="1568" y="412"/>
                      <a:pt x="1567" y="411"/>
                    </a:cubicBezTo>
                    <a:cubicBezTo>
                      <a:pt x="1567" y="413"/>
                      <a:pt x="1567" y="413"/>
                      <a:pt x="1567" y="413"/>
                    </a:cubicBezTo>
                    <a:cubicBezTo>
                      <a:pt x="1566" y="414"/>
                      <a:pt x="1566" y="414"/>
                      <a:pt x="1566" y="414"/>
                    </a:cubicBezTo>
                    <a:cubicBezTo>
                      <a:pt x="1565" y="416"/>
                      <a:pt x="1565" y="416"/>
                      <a:pt x="1565" y="416"/>
                    </a:cubicBezTo>
                    <a:cubicBezTo>
                      <a:pt x="1559" y="418"/>
                      <a:pt x="1554" y="426"/>
                      <a:pt x="1547" y="425"/>
                    </a:cubicBezTo>
                    <a:cubicBezTo>
                      <a:pt x="1545" y="424"/>
                      <a:pt x="1545" y="424"/>
                      <a:pt x="1545" y="424"/>
                    </a:cubicBezTo>
                    <a:cubicBezTo>
                      <a:pt x="1544" y="424"/>
                      <a:pt x="1543" y="424"/>
                      <a:pt x="1541" y="424"/>
                    </a:cubicBezTo>
                    <a:cubicBezTo>
                      <a:pt x="1543" y="422"/>
                      <a:pt x="1543" y="422"/>
                      <a:pt x="1543" y="422"/>
                    </a:cubicBezTo>
                    <a:cubicBezTo>
                      <a:pt x="1541" y="421"/>
                      <a:pt x="1541" y="421"/>
                      <a:pt x="1541" y="421"/>
                    </a:cubicBezTo>
                    <a:cubicBezTo>
                      <a:pt x="1540" y="421"/>
                      <a:pt x="1539" y="421"/>
                      <a:pt x="1538" y="421"/>
                    </a:cubicBezTo>
                    <a:cubicBezTo>
                      <a:pt x="1535" y="420"/>
                      <a:pt x="1533" y="418"/>
                      <a:pt x="1531" y="416"/>
                    </a:cubicBezTo>
                    <a:cubicBezTo>
                      <a:pt x="1531" y="415"/>
                      <a:pt x="1531" y="415"/>
                      <a:pt x="1531" y="415"/>
                    </a:cubicBezTo>
                    <a:cubicBezTo>
                      <a:pt x="1532" y="413"/>
                      <a:pt x="1532" y="413"/>
                      <a:pt x="1532" y="413"/>
                    </a:cubicBezTo>
                    <a:cubicBezTo>
                      <a:pt x="1533" y="413"/>
                      <a:pt x="1533" y="413"/>
                      <a:pt x="1533" y="413"/>
                    </a:cubicBezTo>
                    <a:cubicBezTo>
                      <a:pt x="1536" y="414"/>
                      <a:pt x="1536" y="414"/>
                      <a:pt x="1536" y="414"/>
                    </a:cubicBezTo>
                    <a:cubicBezTo>
                      <a:pt x="1537" y="413"/>
                      <a:pt x="1538" y="413"/>
                      <a:pt x="1539" y="411"/>
                    </a:cubicBezTo>
                    <a:cubicBezTo>
                      <a:pt x="1536" y="412"/>
                      <a:pt x="1536" y="412"/>
                      <a:pt x="1536" y="412"/>
                    </a:cubicBezTo>
                    <a:cubicBezTo>
                      <a:pt x="1536" y="411"/>
                      <a:pt x="1536" y="411"/>
                      <a:pt x="1536" y="411"/>
                    </a:cubicBezTo>
                    <a:cubicBezTo>
                      <a:pt x="1536" y="409"/>
                      <a:pt x="1536" y="409"/>
                      <a:pt x="1536" y="409"/>
                    </a:cubicBezTo>
                    <a:cubicBezTo>
                      <a:pt x="1538" y="409"/>
                      <a:pt x="1538" y="409"/>
                      <a:pt x="1538" y="409"/>
                    </a:cubicBezTo>
                    <a:cubicBezTo>
                      <a:pt x="1538" y="407"/>
                      <a:pt x="1538" y="407"/>
                      <a:pt x="1538" y="407"/>
                    </a:cubicBezTo>
                    <a:cubicBezTo>
                      <a:pt x="1538" y="406"/>
                      <a:pt x="1538" y="406"/>
                      <a:pt x="1538" y="406"/>
                    </a:cubicBezTo>
                    <a:cubicBezTo>
                      <a:pt x="1540" y="406"/>
                      <a:pt x="1540" y="406"/>
                      <a:pt x="1540" y="406"/>
                    </a:cubicBezTo>
                    <a:cubicBezTo>
                      <a:pt x="1540" y="406"/>
                      <a:pt x="1540" y="405"/>
                      <a:pt x="1541" y="405"/>
                    </a:cubicBezTo>
                    <a:cubicBezTo>
                      <a:pt x="1541" y="405"/>
                      <a:pt x="1539" y="404"/>
                      <a:pt x="1538" y="404"/>
                    </a:cubicBezTo>
                    <a:cubicBezTo>
                      <a:pt x="1538" y="404"/>
                      <a:pt x="1537" y="405"/>
                      <a:pt x="1536" y="406"/>
                    </a:cubicBezTo>
                    <a:cubicBezTo>
                      <a:pt x="1535" y="405"/>
                      <a:pt x="1534" y="405"/>
                      <a:pt x="1533" y="405"/>
                    </a:cubicBezTo>
                    <a:cubicBezTo>
                      <a:pt x="1535" y="404"/>
                      <a:pt x="1537" y="403"/>
                      <a:pt x="1538" y="401"/>
                    </a:cubicBezTo>
                    <a:cubicBezTo>
                      <a:pt x="1537" y="401"/>
                      <a:pt x="1535" y="401"/>
                      <a:pt x="1534" y="401"/>
                    </a:cubicBezTo>
                    <a:cubicBezTo>
                      <a:pt x="1535" y="400"/>
                      <a:pt x="1535" y="400"/>
                      <a:pt x="1535" y="400"/>
                    </a:cubicBezTo>
                    <a:cubicBezTo>
                      <a:pt x="1537" y="399"/>
                      <a:pt x="1537" y="399"/>
                      <a:pt x="1537" y="399"/>
                    </a:cubicBezTo>
                    <a:cubicBezTo>
                      <a:pt x="1537" y="398"/>
                      <a:pt x="1538" y="397"/>
                      <a:pt x="1538" y="395"/>
                    </a:cubicBezTo>
                    <a:cubicBezTo>
                      <a:pt x="1539" y="396"/>
                      <a:pt x="1539" y="396"/>
                      <a:pt x="1539" y="396"/>
                    </a:cubicBezTo>
                    <a:cubicBezTo>
                      <a:pt x="1539" y="398"/>
                      <a:pt x="1539" y="398"/>
                      <a:pt x="1539" y="398"/>
                    </a:cubicBezTo>
                    <a:cubicBezTo>
                      <a:pt x="1541" y="398"/>
                      <a:pt x="1541" y="398"/>
                      <a:pt x="1541" y="398"/>
                    </a:cubicBezTo>
                    <a:cubicBezTo>
                      <a:pt x="1541" y="397"/>
                      <a:pt x="1542" y="396"/>
                      <a:pt x="1542" y="395"/>
                    </a:cubicBezTo>
                    <a:cubicBezTo>
                      <a:pt x="1543" y="394"/>
                      <a:pt x="1544" y="393"/>
                      <a:pt x="1546" y="393"/>
                    </a:cubicBezTo>
                    <a:cubicBezTo>
                      <a:pt x="1544" y="393"/>
                      <a:pt x="1541" y="393"/>
                      <a:pt x="1540" y="393"/>
                    </a:cubicBezTo>
                    <a:cubicBezTo>
                      <a:pt x="1538" y="392"/>
                      <a:pt x="1538" y="395"/>
                      <a:pt x="1536" y="395"/>
                    </a:cubicBezTo>
                    <a:cubicBezTo>
                      <a:pt x="1535" y="396"/>
                      <a:pt x="1534" y="396"/>
                      <a:pt x="1532" y="395"/>
                    </a:cubicBezTo>
                    <a:cubicBezTo>
                      <a:pt x="1533" y="394"/>
                      <a:pt x="1533" y="393"/>
                      <a:pt x="1534" y="392"/>
                    </a:cubicBezTo>
                    <a:cubicBezTo>
                      <a:pt x="1534" y="390"/>
                      <a:pt x="1534" y="390"/>
                      <a:pt x="1534" y="390"/>
                    </a:cubicBezTo>
                    <a:cubicBezTo>
                      <a:pt x="1533" y="390"/>
                      <a:pt x="1532" y="390"/>
                      <a:pt x="1531" y="389"/>
                    </a:cubicBezTo>
                    <a:cubicBezTo>
                      <a:pt x="1531" y="388"/>
                      <a:pt x="1531" y="388"/>
                      <a:pt x="1531" y="388"/>
                    </a:cubicBezTo>
                    <a:cubicBezTo>
                      <a:pt x="1530" y="387"/>
                      <a:pt x="1530" y="387"/>
                      <a:pt x="1530" y="387"/>
                    </a:cubicBezTo>
                    <a:cubicBezTo>
                      <a:pt x="1529" y="387"/>
                      <a:pt x="1529" y="387"/>
                      <a:pt x="1529" y="387"/>
                    </a:cubicBezTo>
                    <a:cubicBezTo>
                      <a:pt x="1531" y="385"/>
                      <a:pt x="1531" y="385"/>
                      <a:pt x="1531" y="385"/>
                    </a:cubicBezTo>
                    <a:cubicBezTo>
                      <a:pt x="1535" y="385"/>
                      <a:pt x="1538" y="386"/>
                      <a:pt x="1542" y="385"/>
                    </a:cubicBezTo>
                    <a:cubicBezTo>
                      <a:pt x="1542" y="386"/>
                      <a:pt x="1543" y="387"/>
                      <a:pt x="1544" y="387"/>
                    </a:cubicBezTo>
                    <a:cubicBezTo>
                      <a:pt x="1546" y="386"/>
                      <a:pt x="1546" y="386"/>
                      <a:pt x="1546" y="386"/>
                    </a:cubicBezTo>
                    <a:cubicBezTo>
                      <a:pt x="1546" y="384"/>
                      <a:pt x="1546" y="384"/>
                      <a:pt x="1546" y="384"/>
                    </a:cubicBezTo>
                    <a:cubicBezTo>
                      <a:pt x="1547" y="385"/>
                      <a:pt x="1548" y="385"/>
                      <a:pt x="1549" y="385"/>
                    </a:cubicBezTo>
                    <a:cubicBezTo>
                      <a:pt x="1548" y="384"/>
                      <a:pt x="1548" y="382"/>
                      <a:pt x="1549" y="381"/>
                    </a:cubicBezTo>
                    <a:cubicBezTo>
                      <a:pt x="1548" y="379"/>
                      <a:pt x="1548" y="379"/>
                      <a:pt x="1548" y="379"/>
                    </a:cubicBezTo>
                    <a:cubicBezTo>
                      <a:pt x="1547" y="380"/>
                      <a:pt x="1546" y="381"/>
                      <a:pt x="1545" y="383"/>
                    </a:cubicBezTo>
                    <a:cubicBezTo>
                      <a:pt x="1543" y="384"/>
                      <a:pt x="1543" y="383"/>
                      <a:pt x="1542" y="381"/>
                    </a:cubicBezTo>
                    <a:cubicBezTo>
                      <a:pt x="1541" y="381"/>
                      <a:pt x="1531" y="384"/>
                      <a:pt x="1530" y="384"/>
                    </a:cubicBezTo>
                    <a:cubicBezTo>
                      <a:pt x="1526" y="382"/>
                      <a:pt x="1531" y="381"/>
                      <a:pt x="1533" y="381"/>
                    </a:cubicBezTo>
                    <a:cubicBezTo>
                      <a:pt x="1532" y="380"/>
                      <a:pt x="1532" y="379"/>
                      <a:pt x="1532" y="378"/>
                    </a:cubicBezTo>
                    <a:cubicBezTo>
                      <a:pt x="1531" y="378"/>
                      <a:pt x="1530" y="377"/>
                      <a:pt x="1529" y="377"/>
                    </a:cubicBezTo>
                    <a:cubicBezTo>
                      <a:pt x="1528" y="376"/>
                      <a:pt x="1528" y="376"/>
                      <a:pt x="1529" y="375"/>
                    </a:cubicBezTo>
                    <a:cubicBezTo>
                      <a:pt x="1531" y="374"/>
                      <a:pt x="1532" y="375"/>
                      <a:pt x="1534" y="376"/>
                    </a:cubicBezTo>
                    <a:cubicBezTo>
                      <a:pt x="1536" y="377"/>
                      <a:pt x="1536" y="377"/>
                      <a:pt x="1536" y="377"/>
                    </a:cubicBezTo>
                    <a:cubicBezTo>
                      <a:pt x="1537" y="375"/>
                      <a:pt x="1537" y="375"/>
                      <a:pt x="1537" y="375"/>
                    </a:cubicBezTo>
                    <a:cubicBezTo>
                      <a:pt x="1538" y="375"/>
                      <a:pt x="1538" y="375"/>
                      <a:pt x="1538" y="375"/>
                    </a:cubicBezTo>
                    <a:cubicBezTo>
                      <a:pt x="1540" y="374"/>
                      <a:pt x="1540" y="374"/>
                      <a:pt x="1540" y="374"/>
                    </a:cubicBezTo>
                    <a:cubicBezTo>
                      <a:pt x="1537" y="374"/>
                      <a:pt x="1535" y="373"/>
                      <a:pt x="1532" y="373"/>
                    </a:cubicBezTo>
                    <a:cubicBezTo>
                      <a:pt x="1531" y="372"/>
                      <a:pt x="1531" y="372"/>
                      <a:pt x="1531" y="372"/>
                    </a:cubicBezTo>
                    <a:cubicBezTo>
                      <a:pt x="1532" y="371"/>
                      <a:pt x="1532" y="371"/>
                      <a:pt x="1532" y="371"/>
                    </a:cubicBezTo>
                    <a:cubicBezTo>
                      <a:pt x="1534" y="371"/>
                      <a:pt x="1534" y="371"/>
                      <a:pt x="1534" y="371"/>
                    </a:cubicBezTo>
                    <a:cubicBezTo>
                      <a:pt x="1536" y="373"/>
                      <a:pt x="1536" y="373"/>
                      <a:pt x="1536" y="373"/>
                    </a:cubicBezTo>
                    <a:cubicBezTo>
                      <a:pt x="1538" y="373"/>
                      <a:pt x="1538" y="373"/>
                      <a:pt x="1538" y="373"/>
                    </a:cubicBezTo>
                    <a:cubicBezTo>
                      <a:pt x="1539" y="372"/>
                      <a:pt x="1539" y="372"/>
                      <a:pt x="1539" y="372"/>
                    </a:cubicBezTo>
                    <a:cubicBezTo>
                      <a:pt x="1538" y="371"/>
                      <a:pt x="1538" y="371"/>
                      <a:pt x="1538" y="371"/>
                    </a:cubicBezTo>
                    <a:cubicBezTo>
                      <a:pt x="1537" y="370"/>
                      <a:pt x="1537" y="370"/>
                      <a:pt x="1537" y="370"/>
                    </a:cubicBezTo>
                    <a:cubicBezTo>
                      <a:pt x="1538" y="369"/>
                      <a:pt x="1538" y="369"/>
                      <a:pt x="1538" y="369"/>
                    </a:cubicBezTo>
                    <a:cubicBezTo>
                      <a:pt x="1540" y="370"/>
                      <a:pt x="1540" y="370"/>
                      <a:pt x="1540" y="370"/>
                    </a:cubicBezTo>
                    <a:cubicBezTo>
                      <a:pt x="1540" y="370"/>
                      <a:pt x="1540" y="370"/>
                      <a:pt x="1540" y="370"/>
                    </a:cubicBezTo>
                    <a:cubicBezTo>
                      <a:pt x="1541" y="368"/>
                      <a:pt x="1541" y="368"/>
                      <a:pt x="1541" y="368"/>
                    </a:cubicBezTo>
                    <a:cubicBezTo>
                      <a:pt x="1541" y="368"/>
                      <a:pt x="1541" y="368"/>
                      <a:pt x="1542" y="368"/>
                    </a:cubicBezTo>
                    <a:cubicBezTo>
                      <a:pt x="1542" y="368"/>
                      <a:pt x="1543" y="369"/>
                      <a:pt x="1543" y="369"/>
                    </a:cubicBezTo>
                    <a:cubicBezTo>
                      <a:pt x="1542" y="371"/>
                      <a:pt x="1546" y="371"/>
                      <a:pt x="1548" y="371"/>
                    </a:cubicBezTo>
                    <a:cubicBezTo>
                      <a:pt x="1547" y="370"/>
                      <a:pt x="1547" y="370"/>
                      <a:pt x="1547" y="370"/>
                    </a:cubicBezTo>
                    <a:cubicBezTo>
                      <a:pt x="1545" y="369"/>
                      <a:pt x="1545" y="369"/>
                      <a:pt x="1545" y="369"/>
                    </a:cubicBezTo>
                    <a:cubicBezTo>
                      <a:pt x="1546" y="368"/>
                      <a:pt x="1546" y="368"/>
                      <a:pt x="1546" y="368"/>
                    </a:cubicBezTo>
                    <a:cubicBezTo>
                      <a:pt x="1544" y="366"/>
                      <a:pt x="1544" y="366"/>
                      <a:pt x="1544" y="366"/>
                    </a:cubicBezTo>
                    <a:cubicBezTo>
                      <a:pt x="1543" y="365"/>
                      <a:pt x="1543" y="365"/>
                      <a:pt x="1543" y="365"/>
                    </a:cubicBezTo>
                    <a:cubicBezTo>
                      <a:pt x="1542" y="364"/>
                      <a:pt x="1542" y="364"/>
                      <a:pt x="1542" y="364"/>
                    </a:cubicBezTo>
                    <a:cubicBezTo>
                      <a:pt x="1543" y="364"/>
                      <a:pt x="1544" y="364"/>
                      <a:pt x="1546" y="364"/>
                    </a:cubicBezTo>
                    <a:cubicBezTo>
                      <a:pt x="1546" y="365"/>
                      <a:pt x="1547" y="365"/>
                      <a:pt x="1548" y="366"/>
                    </a:cubicBezTo>
                    <a:cubicBezTo>
                      <a:pt x="1551" y="366"/>
                      <a:pt x="1551" y="364"/>
                      <a:pt x="1552" y="363"/>
                    </a:cubicBezTo>
                    <a:cubicBezTo>
                      <a:pt x="1551" y="362"/>
                      <a:pt x="1549" y="362"/>
                      <a:pt x="1547" y="362"/>
                    </a:cubicBezTo>
                    <a:cubicBezTo>
                      <a:pt x="1546" y="360"/>
                      <a:pt x="1546" y="360"/>
                      <a:pt x="1546" y="360"/>
                    </a:cubicBezTo>
                    <a:cubicBezTo>
                      <a:pt x="1546" y="358"/>
                      <a:pt x="1552" y="360"/>
                      <a:pt x="1553" y="361"/>
                    </a:cubicBezTo>
                    <a:cubicBezTo>
                      <a:pt x="1555" y="361"/>
                      <a:pt x="1555" y="361"/>
                      <a:pt x="1555" y="361"/>
                    </a:cubicBezTo>
                    <a:cubicBezTo>
                      <a:pt x="1555" y="363"/>
                      <a:pt x="1556" y="364"/>
                      <a:pt x="1558" y="364"/>
                    </a:cubicBezTo>
                    <a:cubicBezTo>
                      <a:pt x="1558" y="363"/>
                      <a:pt x="1558" y="363"/>
                      <a:pt x="1558" y="363"/>
                    </a:cubicBezTo>
                    <a:cubicBezTo>
                      <a:pt x="1557" y="362"/>
                      <a:pt x="1556" y="361"/>
                      <a:pt x="1554" y="359"/>
                    </a:cubicBezTo>
                    <a:cubicBezTo>
                      <a:pt x="1554" y="359"/>
                      <a:pt x="1557" y="359"/>
                      <a:pt x="1558" y="360"/>
                    </a:cubicBezTo>
                    <a:cubicBezTo>
                      <a:pt x="1559" y="361"/>
                      <a:pt x="1559" y="361"/>
                      <a:pt x="1559" y="361"/>
                    </a:cubicBezTo>
                    <a:cubicBezTo>
                      <a:pt x="1559" y="356"/>
                      <a:pt x="1563" y="354"/>
                      <a:pt x="1567" y="354"/>
                    </a:cubicBezTo>
                    <a:cubicBezTo>
                      <a:pt x="1567" y="353"/>
                      <a:pt x="1567" y="352"/>
                      <a:pt x="1567" y="351"/>
                    </a:cubicBezTo>
                    <a:cubicBezTo>
                      <a:pt x="1569" y="352"/>
                      <a:pt x="1569" y="352"/>
                      <a:pt x="1569" y="352"/>
                    </a:cubicBezTo>
                    <a:cubicBezTo>
                      <a:pt x="1568" y="354"/>
                      <a:pt x="1568" y="354"/>
                      <a:pt x="1568" y="354"/>
                    </a:cubicBezTo>
                    <a:cubicBezTo>
                      <a:pt x="1570" y="355"/>
                      <a:pt x="1570" y="355"/>
                      <a:pt x="1570" y="355"/>
                    </a:cubicBezTo>
                    <a:cubicBezTo>
                      <a:pt x="1571" y="355"/>
                      <a:pt x="1571" y="355"/>
                      <a:pt x="1571" y="355"/>
                    </a:cubicBezTo>
                    <a:cubicBezTo>
                      <a:pt x="1572" y="354"/>
                      <a:pt x="1572" y="354"/>
                      <a:pt x="1572" y="354"/>
                    </a:cubicBezTo>
                    <a:cubicBezTo>
                      <a:pt x="1571" y="352"/>
                      <a:pt x="1575" y="353"/>
                      <a:pt x="1577" y="353"/>
                    </a:cubicBezTo>
                    <a:cubicBezTo>
                      <a:pt x="1578" y="352"/>
                      <a:pt x="1578" y="352"/>
                      <a:pt x="1578" y="352"/>
                    </a:cubicBezTo>
                    <a:cubicBezTo>
                      <a:pt x="1578" y="351"/>
                      <a:pt x="1578" y="351"/>
                      <a:pt x="1578" y="351"/>
                    </a:cubicBezTo>
                    <a:cubicBezTo>
                      <a:pt x="1580" y="349"/>
                      <a:pt x="1582" y="346"/>
                      <a:pt x="1584" y="344"/>
                    </a:cubicBezTo>
                    <a:cubicBezTo>
                      <a:pt x="1581" y="344"/>
                      <a:pt x="1581" y="344"/>
                      <a:pt x="1581" y="344"/>
                    </a:cubicBezTo>
                    <a:cubicBezTo>
                      <a:pt x="1580" y="345"/>
                      <a:pt x="1580" y="345"/>
                      <a:pt x="1580" y="345"/>
                    </a:cubicBezTo>
                    <a:cubicBezTo>
                      <a:pt x="1579" y="346"/>
                      <a:pt x="1580" y="345"/>
                      <a:pt x="1578" y="346"/>
                    </a:cubicBezTo>
                    <a:cubicBezTo>
                      <a:pt x="1577" y="347"/>
                      <a:pt x="1580" y="347"/>
                      <a:pt x="1579" y="348"/>
                    </a:cubicBezTo>
                    <a:cubicBezTo>
                      <a:pt x="1577" y="350"/>
                      <a:pt x="1573" y="352"/>
                      <a:pt x="1570" y="352"/>
                    </a:cubicBezTo>
                    <a:cubicBezTo>
                      <a:pt x="1569" y="350"/>
                      <a:pt x="1569" y="350"/>
                      <a:pt x="1569" y="350"/>
                    </a:cubicBezTo>
                    <a:cubicBezTo>
                      <a:pt x="1571" y="349"/>
                      <a:pt x="1571" y="349"/>
                      <a:pt x="1570" y="348"/>
                    </a:cubicBezTo>
                    <a:cubicBezTo>
                      <a:pt x="1570" y="348"/>
                      <a:pt x="1572" y="345"/>
                      <a:pt x="1572" y="345"/>
                    </a:cubicBezTo>
                    <a:cubicBezTo>
                      <a:pt x="1572" y="345"/>
                      <a:pt x="1571" y="345"/>
                      <a:pt x="1571" y="345"/>
                    </a:cubicBezTo>
                    <a:cubicBezTo>
                      <a:pt x="1571" y="343"/>
                      <a:pt x="1574" y="343"/>
                      <a:pt x="1574" y="343"/>
                    </a:cubicBezTo>
                    <a:cubicBezTo>
                      <a:pt x="1576" y="342"/>
                      <a:pt x="1575" y="340"/>
                      <a:pt x="1577" y="340"/>
                    </a:cubicBezTo>
                    <a:cubicBezTo>
                      <a:pt x="1578" y="340"/>
                      <a:pt x="1578" y="340"/>
                      <a:pt x="1578" y="340"/>
                    </a:cubicBezTo>
                    <a:cubicBezTo>
                      <a:pt x="1579" y="338"/>
                      <a:pt x="1579" y="338"/>
                      <a:pt x="1579" y="338"/>
                    </a:cubicBezTo>
                    <a:cubicBezTo>
                      <a:pt x="1581" y="338"/>
                      <a:pt x="1581" y="338"/>
                      <a:pt x="1581" y="338"/>
                    </a:cubicBezTo>
                    <a:cubicBezTo>
                      <a:pt x="1581" y="339"/>
                      <a:pt x="1581" y="339"/>
                      <a:pt x="1581" y="339"/>
                    </a:cubicBezTo>
                    <a:cubicBezTo>
                      <a:pt x="1583" y="339"/>
                      <a:pt x="1586" y="339"/>
                      <a:pt x="1588" y="338"/>
                    </a:cubicBezTo>
                    <a:cubicBezTo>
                      <a:pt x="1589" y="338"/>
                      <a:pt x="1589" y="338"/>
                      <a:pt x="1589" y="338"/>
                    </a:cubicBezTo>
                    <a:cubicBezTo>
                      <a:pt x="1586" y="337"/>
                      <a:pt x="1586" y="337"/>
                      <a:pt x="1586" y="337"/>
                    </a:cubicBezTo>
                    <a:cubicBezTo>
                      <a:pt x="1586" y="336"/>
                      <a:pt x="1586" y="336"/>
                      <a:pt x="1586" y="336"/>
                    </a:cubicBezTo>
                    <a:cubicBezTo>
                      <a:pt x="1585" y="336"/>
                      <a:pt x="1585" y="336"/>
                      <a:pt x="1585" y="336"/>
                    </a:cubicBezTo>
                    <a:cubicBezTo>
                      <a:pt x="1585" y="334"/>
                      <a:pt x="1585" y="334"/>
                      <a:pt x="1585" y="334"/>
                    </a:cubicBezTo>
                    <a:cubicBezTo>
                      <a:pt x="1587" y="334"/>
                      <a:pt x="1587" y="334"/>
                      <a:pt x="1587" y="334"/>
                    </a:cubicBezTo>
                    <a:cubicBezTo>
                      <a:pt x="1587" y="331"/>
                      <a:pt x="1590" y="332"/>
                      <a:pt x="1592" y="332"/>
                    </a:cubicBezTo>
                    <a:cubicBezTo>
                      <a:pt x="1592" y="332"/>
                      <a:pt x="1591" y="331"/>
                      <a:pt x="1591" y="330"/>
                    </a:cubicBezTo>
                    <a:cubicBezTo>
                      <a:pt x="1592" y="330"/>
                      <a:pt x="1592" y="330"/>
                      <a:pt x="1592" y="330"/>
                    </a:cubicBezTo>
                    <a:cubicBezTo>
                      <a:pt x="1593" y="329"/>
                      <a:pt x="1593" y="329"/>
                      <a:pt x="1593" y="329"/>
                    </a:cubicBezTo>
                    <a:cubicBezTo>
                      <a:pt x="1594" y="328"/>
                      <a:pt x="1596" y="327"/>
                      <a:pt x="1597" y="326"/>
                    </a:cubicBezTo>
                    <a:cubicBezTo>
                      <a:pt x="1595" y="326"/>
                      <a:pt x="1595" y="326"/>
                      <a:pt x="1595" y="326"/>
                    </a:cubicBezTo>
                    <a:cubicBezTo>
                      <a:pt x="1594" y="327"/>
                      <a:pt x="1594" y="327"/>
                      <a:pt x="1594" y="327"/>
                    </a:cubicBezTo>
                    <a:cubicBezTo>
                      <a:pt x="1592" y="328"/>
                      <a:pt x="1592" y="328"/>
                      <a:pt x="1592" y="328"/>
                    </a:cubicBezTo>
                    <a:cubicBezTo>
                      <a:pt x="1592" y="326"/>
                      <a:pt x="1592" y="326"/>
                      <a:pt x="1592" y="326"/>
                    </a:cubicBezTo>
                    <a:cubicBezTo>
                      <a:pt x="1591" y="325"/>
                      <a:pt x="1591" y="325"/>
                      <a:pt x="1591" y="325"/>
                    </a:cubicBezTo>
                    <a:cubicBezTo>
                      <a:pt x="1593" y="324"/>
                      <a:pt x="1593" y="324"/>
                      <a:pt x="1593" y="324"/>
                    </a:cubicBezTo>
                    <a:cubicBezTo>
                      <a:pt x="1594" y="325"/>
                      <a:pt x="1594" y="325"/>
                      <a:pt x="1594" y="325"/>
                    </a:cubicBezTo>
                    <a:cubicBezTo>
                      <a:pt x="1594" y="324"/>
                      <a:pt x="1594" y="323"/>
                      <a:pt x="1594" y="322"/>
                    </a:cubicBezTo>
                    <a:cubicBezTo>
                      <a:pt x="1593" y="321"/>
                      <a:pt x="1593" y="321"/>
                      <a:pt x="1593" y="321"/>
                    </a:cubicBezTo>
                    <a:cubicBezTo>
                      <a:pt x="1594" y="321"/>
                      <a:pt x="1594" y="321"/>
                      <a:pt x="1594" y="321"/>
                    </a:cubicBezTo>
                    <a:cubicBezTo>
                      <a:pt x="1594" y="320"/>
                      <a:pt x="1595" y="319"/>
                      <a:pt x="1595" y="318"/>
                    </a:cubicBezTo>
                    <a:cubicBezTo>
                      <a:pt x="1596" y="317"/>
                      <a:pt x="1596" y="317"/>
                      <a:pt x="1596" y="317"/>
                    </a:cubicBezTo>
                    <a:cubicBezTo>
                      <a:pt x="1597" y="318"/>
                      <a:pt x="1597" y="318"/>
                      <a:pt x="1597" y="318"/>
                    </a:cubicBezTo>
                    <a:cubicBezTo>
                      <a:pt x="1597" y="318"/>
                      <a:pt x="1597" y="318"/>
                      <a:pt x="1597" y="318"/>
                    </a:cubicBezTo>
                    <a:cubicBezTo>
                      <a:pt x="1599" y="319"/>
                      <a:pt x="1599" y="319"/>
                      <a:pt x="1599" y="319"/>
                    </a:cubicBezTo>
                    <a:cubicBezTo>
                      <a:pt x="1598" y="317"/>
                      <a:pt x="1597" y="316"/>
                      <a:pt x="1598" y="314"/>
                    </a:cubicBezTo>
                    <a:cubicBezTo>
                      <a:pt x="1600" y="314"/>
                      <a:pt x="1601" y="314"/>
                      <a:pt x="1602" y="314"/>
                    </a:cubicBezTo>
                    <a:cubicBezTo>
                      <a:pt x="1604" y="313"/>
                      <a:pt x="1605" y="312"/>
                      <a:pt x="1607" y="311"/>
                    </a:cubicBezTo>
                    <a:cubicBezTo>
                      <a:pt x="1605" y="311"/>
                      <a:pt x="1603" y="311"/>
                      <a:pt x="1601" y="311"/>
                    </a:cubicBezTo>
                    <a:cubicBezTo>
                      <a:pt x="1599" y="310"/>
                      <a:pt x="1599" y="310"/>
                      <a:pt x="1599" y="310"/>
                    </a:cubicBezTo>
                    <a:cubicBezTo>
                      <a:pt x="1600" y="309"/>
                      <a:pt x="1600" y="309"/>
                      <a:pt x="1600" y="309"/>
                    </a:cubicBezTo>
                    <a:cubicBezTo>
                      <a:pt x="1601" y="309"/>
                      <a:pt x="1601" y="309"/>
                      <a:pt x="1601" y="309"/>
                    </a:cubicBezTo>
                    <a:cubicBezTo>
                      <a:pt x="1602" y="308"/>
                      <a:pt x="1602" y="308"/>
                      <a:pt x="1602" y="308"/>
                    </a:cubicBezTo>
                    <a:cubicBezTo>
                      <a:pt x="1602" y="307"/>
                      <a:pt x="1602" y="307"/>
                      <a:pt x="1602" y="307"/>
                    </a:cubicBezTo>
                    <a:cubicBezTo>
                      <a:pt x="1603" y="306"/>
                      <a:pt x="1603" y="306"/>
                      <a:pt x="1604" y="305"/>
                    </a:cubicBezTo>
                    <a:cubicBezTo>
                      <a:pt x="1605" y="305"/>
                      <a:pt x="1606" y="305"/>
                      <a:pt x="1607" y="305"/>
                    </a:cubicBezTo>
                    <a:cubicBezTo>
                      <a:pt x="1605" y="303"/>
                      <a:pt x="1605" y="303"/>
                      <a:pt x="1605" y="303"/>
                    </a:cubicBezTo>
                    <a:cubicBezTo>
                      <a:pt x="1605" y="301"/>
                      <a:pt x="1605" y="301"/>
                      <a:pt x="1605" y="301"/>
                    </a:cubicBezTo>
                    <a:cubicBezTo>
                      <a:pt x="1607" y="302"/>
                      <a:pt x="1608" y="301"/>
                      <a:pt x="1610" y="301"/>
                    </a:cubicBezTo>
                    <a:cubicBezTo>
                      <a:pt x="1611" y="299"/>
                      <a:pt x="1612" y="299"/>
                      <a:pt x="1614" y="298"/>
                    </a:cubicBezTo>
                    <a:cubicBezTo>
                      <a:pt x="1615" y="298"/>
                      <a:pt x="1617" y="299"/>
                      <a:pt x="1618" y="300"/>
                    </a:cubicBezTo>
                    <a:cubicBezTo>
                      <a:pt x="1619" y="299"/>
                      <a:pt x="1619" y="299"/>
                      <a:pt x="1619" y="299"/>
                    </a:cubicBezTo>
                    <a:cubicBezTo>
                      <a:pt x="1619" y="299"/>
                      <a:pt x="1621" y="297"/>
                      <a:pt x="1621" y="298"/>
                    </a:cubicBezTo>
                    <a:cubicBezTo>
                      <a:pt x="1620" y="295"/>
                      <a:pt x="1616" y="297"/>
                      <a:pt x="1614" y="296"/>
                    </a:cubicBezTo>
                    <a:cubicBezTo>
                      <a:pt x="1615" y="294"/>
                      <a:pt x="1615" y="294"/>
                      <a:pt x="1615" y="294"/>
                    </a:cubicBezTo>
                    <a:cubicBezTo>
                      <a:pt x="1617" y="294"/>
                      <a:pt x="1617" y="294"/>
                      <a:pt x="1617" y="294"/>
                    </a:cubicBezTo>
                    <a:cubicBezTo>
                      <a:pt x="1618" y="295"/>
                      <a:pt x="1619" y="295"/>
                      <a:pt x="1621" y="296"/>
                    </a:cubicBezTo>
                    <a:cubicBezTo>
                      <a:pt x="1621" y="294"/>
                      <a:pt x="1621" y="294"/>
                      <a:pt x="1621" y="294"/>
                    </a:cubicBezTo>
                    <a:cubicBezTo>
                      <a:pt x="1622" y="293"/>
                      <a:pt x="1622" y="293"/>
                      <a:pt x="1622" y="293"/>
                    </a:cubicBezTo>
                    <a:cubicBezTo>
                      <a:pt x="1624" y="293"/>
                      <a:pt x="1624" y="293"/>
                      <a:pt x="1624" y="293"/>
                    </a:cubicBezTo>
                    <a:cubicBezTo>
                      <a:pt x="1623" y="292"/>
                      <a:pt x="1622" y="291"/>
                      <a:pt x="1621" y="290"/>
                    </a:cubicBezTo>
                    <a:cubicBezTo>
                      <a:pt x="1619" y="289"/>
                      <a:pt x="1619" y="289"/>
                      <a:pt x="1619" y="289"/>
                    </a:cubicBezTo>
                    <a:cubicBezTo>
                      <a:pt x="1620" y="288"/>
                      <a:pt x="1620" y="288"/>
                      <a:pt x="1620" y="288"/>
                    </a:cubicBezTo>
                    <a:cubicBezTo>
                      <a:pt x="1621" y="288"/>
                      <a:pt x="1623" y="288"/>
                      <a:pt x="1624" y="287"/>
                    </a:cubicBezTo>
                    <a:cubicBezTo>
                      <a:pt x="1626" y="288"/>
                      <a:pt x="1626" y="288"/>
                      <a:pt x="1626" y="288"/>
                    </a:cubicBezTo>
                    <a:cubicBezTo>
                      <a:pt x="1627" y="289"/>
                      <a:pt x="1628" y="289"/>
                      <a:pt x="1628" y="287"/>
                    </a:cubicBezTo>
                    <a:cubicBezTo>
                      <a:pt x="1628" y="286"/>
                      <a:pt x="1628" y="286"/>
                      <a:pt x="1628" y="286"/>
                    </a:cubicBezTo>
                    <a:cubicBezTo>
                      <a:pt x="1629" y="286"/>
                      <a:pt x="1629" y="286"/>
                      <a:pt x="1629" y="286"/>
                    </a:cubicBezTo>
                    <a:cubicBezTo>
                      <a:pt x="1630" y="285"/>
                      <a:pt x="1630" y="285"/>
                      <a:pt x="1630" y="285"/>
                    </a:cubicBezTo>
                    <a:cubicBezTo>
                      <a:pt x="1629" y="283"/>
                      <a:pt x="1629" y="283"/>
                      <a:pt x="1629" y="283"/>
                    </a:cubicBezTo>
                    <a:cubicBezTo>
                      <a:pt x="1629" y="283"/>
                      <a:pt x="1629" y="283"/>
                      <a:pt x="1630" y="283"/>
                    </a:cubicBezTo>
                    <a:cubicBezTo>
                      <a:pt x="1630" y="283"/>
                      <a:pt x="1629" y="282"/>
                      <a:pt x="1629" y="282"/>
                    </a:cubicBezTo>
                    <a:cubicBezTo>
                      <a:pt x="1631" y="281"/>
                      <a:pt x="1631" y="281"/>
                      <a:pt x="1631" y="281"/>
                    </a:cubicBezTo>
                    <a:cubicBezTo>
                      <a:pt x="1632" y="282"/>
                      <a:pt x="1632" y="282"/>
                      <a:pt x="1632" y="282"/>
                    </a:cubicBezTo>
                    <a:cubicBezTo>
                      <a:pt x="1634" y="282"/>
                      <a:pt x="1634" y="282"/>
                      <a:pt x="1634" y="282"/>
                    </a:cubicBezTo>
                    <a:cubicBezTo>
                      <a:pt x="1634" y="282"/>
                      <a:pt x="1635" y="283"/>
                      <a:pt x="1636" y="284"/>
                    </a:cubicBezTo>
                    <a:cubicBezTo>
                      <a:pt x="1636" y="282"/>
                      <a:pt x="1636" y="282"/>
                      <a:pt x="1636" y="282"/>
                    </a:cubicBezTo>
                    <a:cubicBezTo>
                      <a:pt x="1637" y="281"/>
                      <a:pt x="1638" y="280"/>
                      <a:pt x="1639" y="280"/>
                    </a:cubicBezTo>
                    <a:cubicBezTo>
                      <a:pt x="1637" y="279"/>
                      <a:pt x="1637" y="279"/>
                      <a:pt x="1637" y="279"/>
                    </a:cubicBezTo>
                    <a:cubicBezTo>
                      <a:pt x="1634" y="279"/>
                      <a:pt x="1632" y="279"/>
                      <a:pt x="1629" y="279"/>
                    </a:cubicBezTo>
                    <a:cubicBezTo>
                      <a:pt x="1629" y="278"/>
                      <a:pt x="1629" y="278"/>
                      <a:pt x="1629" y="278"/>
                    </a:cubicBezTo>
                    <a:cubicBezTo>
                      <a:pt x="1630" y="276"/>
                      <a:pt x="1630" y="276"/>
                      <a:pt x="1630" y="276"/>
                    </a:cubicBezTo>
                    <a:cubicBezTo>
                      <a:pt x="1633" y="275"/>
                      <a:pt x="1636" y="276"/>
                      <a:pt x="1638" y="277"/>
                    </a:cubicBezTo>
                    <a:cubicBezTo>
                      <a:pt x="1639" y="276"/>
                      <a:pt x="1639" y="276"/>
                      <a:pt x="1639" y="276"/>
                    </a:cubicBezTo>
                    <a:cubicBezTo>
                      <a:pt x="1638" y="275"/>
                      <a:pt x="1638" y="275"/>
                      <a:pt x="1638" y="275"/>
                    </a:cubicBezTo>
                    <a:cubicBezTo>
                      <a:pt x="1638" y="274"/>
                      <a:pt x="1639" y="274"/>
                      <a:pt x="1639" y="273"/>
                    </a:cubicBezTo>
                    <a:cubicBezTo>
                      <a:pt x="1638" y="273"/>
                      <a:pt x="1637" y="272"/>
                      <a:pt x="1638" y="271"/>
                    </a:cubicBezTo>
                    <a:cubicBezTo>
                      <a:pt x="1638" y="270"/>
                      <a:pt x="1639" y="269"/>
                      <a:pt x="1640" y="269"/>
                    </a:cubicBezTo>
                    <a:cubicBezTo>
                      <a:pt x="1642" y="269"/>
                      <a:pt x="1642" y="269"/>
                      <a:pt x="1642" y="269"/>
                    </a:cubicBezTo>
                    <a:cubicBezTo>
                      <a:pt x="1642" y="268"/>
                      <a:pt x="1642" y="267"/>
                      <a:pt x="1642" y="267"/>
                    </a:cubicBezTo>
                    <a:cubicBezTo>
                      <a:pt x="1643" y="265"/>
                      <a:pt x="1643" y="265"/>
                      <a:pt x="1643" y="265"/>
                    </a:cubicBezTo>
                    <a:cubicBezTo>
                      <a:pt x="1644" y="265"/>
                      <a:pt x="1644" y="265"/>
                      <a:pt x="1644" y="265"/>
                    </a:cubicBezTo>
                    <a:cubicBezTo>
                      <a:pt x="1645" y="266"/>
                      <a:pt x="1645" y="267"/>
                      <a:pt x="1645" y="268"/>
                    </a:cubicBezTo>
                    <a:cubicBezTo>
                      <a:pt x="1646" y="269"/>
                      <a:pt x="1646" y="269"/>
                      <a:pt x="1646" y="269"/>
                    </a:cubicBezTo>
                    <a:cubicBezTo>
                      <a:pt x="1646" y="268"/>
                      <a:pt x="1646" y="267"/>
                      <a:pt x="1647" y="267"/>
                    </a:cubicBezTo>
                    <a:cubicBezTo>
                      <a:pt x="1648" y="267"/>
                      <a:pt x="1648" y="267"/>
                      <a:pt x="1648" y="267"/>
                    </a:cubicBezTo>
                    <a:cubicBezTo>
                      <a:pt x="1650" y="267"/>
                      <a:pt x="1650" y="267"/>
                      <a:pt x="1650" y="267"/>
                    </a:cubicBezTo>
                    <a:cubicBezTo>
                      <a:pt x="1650" y="266"/>
                      <a:pt x="1650" y="266"/>
                      <a:pt x="1650" y="266"/>
                    </a:cubicBezTo>
                    <a:cubicBezTo>
                      <a:pt x="1652" y="266"/>
                      <a:pt x="1652" y="266"/>
                      <a:pt x="1652" y="266"/>
                    </a:cubicBezTo>
                    <a:cubicBezTo>
                      <a:pt x="1653" y="268"/>
                      <a:pt x="1653" y="268"/>
                      <a:pt x="1653" y="268"/>
                    </a:cubicBezTo>
                    <a:cubicBezTo>
                      <a:pt x="1656" y="269"/>
                      <a:pt x="1656" y="269"/>
                      <a:pt x="1656" y="269"/>
                    </a:cubicBezTo>
                    <a:cubicBezTo>
                      <a:pt x="1655" y="266"/>
                      <a:pt x="1655" y="266"/>
                      <a:pt x="1655" y="266"/>
                    </a:cubicBezTo>
                    <a:cubicBezTo>
                      <a:pt x="1656" y="265"/>
                      <a:pt x="1657" y="264"/>
                      <a:pt x="1657" y="262"/>
                    </a:cubicBezTo>
                    <a:cubicBezTo>
                      <a:pt x="1659" y="262"/>
                      <a:pt x="1659" y="262"/>
                      <a:pt x="1659" y="262"/>
                    </a:cubicBezTo>
                    <a:cubicBezTo>
                      <a:pt x="1659" y="261"/>
                      <a:pt x="1659" y="261"/>
                      <a:pt x="1659" y="261"/>
                    </a:cubicBezTo>
                    <a:cubicBezTo>
                      <a:pt x="1658" y="260"/>
                      <a:pt x="1658" y="260"/>
                      <a:pt x="1658" y="260"/>
                    </a:cubicBezTo>
                    <a:cubicBezTo>
                      <a:pt x="1659" y="259"/>
                      <a:pt x="1660" y="259"/>
                      <a:pt x="1661" y="258"/>
                    </a:cubicBezTo>
                    <a:cubicBezTo>
                      <a:pt x="1662" y="261"/>
                      <a:pt x="1659" y="265"/>
                      <a:pt x="1658" y="267"/>
                    </a:cubicBezTo>
                    <a:cubicBezTo>
                      <a:pt x="1659" y="267"/>
                      <a:pt x="1659" y="267"/>
                      <a:pt x="1659" y="267"/>
                    </a:cubicBezTo>
                    <a:cubicBezTo>
                      <a:pt x="1660" y="265"/>
                      <a:pt x="1662" y="264"/>
                      <a:pt x="1663" y="263"/>
                    </a:cubicBezTo>
                    <a:cubicBezTo>
                      <a:pt x="1664" y="263"/>
                      <a:pt x="1665" y="264"/>
                      <a:pt x="1666" y="264"/>
                    </a:cubicBezTo>
                    <a:cubicBezTo>
                      <a:pt x="1666" y="262"/>
                      <a:pt x="1665" y="261"/>
                      <a:pt x="1664" y="260"/>
                    </a:cubicBezTo>
                    <a:cubicBezTo>
                      <a:pt x="1665" y="259"/>
                      <a:pt x="1666" y="258"/>
                      <a:pt x="1667" y="258"/>
                    </a:cubicBezTo>
                    <a:cubicBezTo>
                      <a:pt x="1668" y="258"/>
                      <a:pt x="1668" y="258"/>
                      <a:pt x="1668" y="258"/>
                    </a:cubicBezTo>
                    <a:cubicBezTo>
                      <a:pt x="1669" y="258"/>
                      <a:pt x="1669" y="258"/>
                      <a:pt x="1669" y="258"/>
                    </a:cubicBezTo>
                    <a:cubicBezTo>
                      <a:pt x="1669" y="257"/>
                      <a:pt x="1669" y="257"/>
                      <a:pt x="1670" y="256"/>
                    </a:cubicBezTo>
                    <a:cubicBezTo>
                      <a:pt x="1672" y="255"/>
                      <a:pt x="1675" y="259"/>
                      <a:pt x="1677" y="260"/>
                    </a:cubicBezTo>
                    <a:cubicBezTo>
                      <a:pt x="1677" y="259"/>
                      <a:pt x="1677" y="258"/>
                      <a:pt x="1676" y="257"/>
                    </a:cubicBezTo>
                    <a:cubicBezTo>
                      <a:pt x="1677" y="256"/>
                      <a:pt x="1677" y="256"/>
                      <a:pt x="1677" y="256"/>
                    </a:cubicBezTo>
                    <a:cubicBezTo>
                      <a:pt x="1677" y="254"/>
                      <a:pt x="1677" y="254"/>
                      <a:pt x="1677" y="254"/>
                    </a:cubicBezTo>
                    <a:cubicBezTo>
                      <a:pt x="1676" y="253"/>
                      <a:pt x="1676" y="253"/>
                      <a:pt x="1676" y="253"/>
                    </a:cubicBezTo>
                    <a:cubicBezTo>
                      <a:pt x="1674" y="254"/>
                      <a:pt x="1673" y="253"/>
                      <a:pt x="1672" y="252"/>
                    </a:cubicBezTo>
                    <a:cubicBezTo>
                      <a:pt x="1673" y="251"/>
                      <a:pt x="1673" y="251"/>
                      <a:pt x="1673" y="251"/>
                    </a:cubicBezTo>
                    <a:cubicBezTo>
                      <a:pt x="1673" y="252"/>
                      <a:pt x="1674" y="252"/>
                      <a:pt x="1675" y="252"/>
                    </a:cubicBezTo>
                    <a:cubicBezTo>
                      <a:pt x="1676" y="251"/>
                      <a:pt x="1676" y="251"/>
                      <a:pt x="1676" y="251"/>
                    </a:cubicBezTo>
                    <a:cubicBezTo>
                      <a:pt x="1678" y="252"/>
                      <a:pt x="1678" y="252"/>
                      <a:pt x="1678" y="252"/>
                    </a:cubicBezTo>
                    <a:cubicBezTo>
                      <a:pt x="1679" y="253"/>
                      <a:pt x="1679" y="253"/>
                      <a:pt x="1679" y="253"/>
                    </a:cubicBezTo>
                    <a:cubicBezTo>
                      <a:pt x="1679" y="254"/>
                      <a:pt x="1679" y="254"/>
                      <a:pt x="1679" y="254"/>
                    </a:cubicBezTo>
                    <a:cubicBezTo>
                      <a:pt x="1681" y="255"/>
                      <a:pt x="1681" y="255"/>
                      <a:pt x="1681" y="255"/>
                    </a:cubicBezTo>
                    <a:cubicBezTo>
                      <a:pt x="1682" y="255"/>
                      <a:pt x="1683" y="255"/>
                      <a:pt x="1685" y="255"/>
                    </a:cubicBezTo>
                    <a:cubicBezTo>
                      <a:pt x="1685" y="256"/>
                      <a:pt x="1685" y="256"/>
                      <a:pt x="1685" y="256"/>
                    </a:cubicBezTo>
                    <a:cubicBezTo>
                      <a:pt x="1687" y="257"/>
                      <a:pt x="1689" y="257"/>
                      <a:pt x="1690" y="256"/>
                    </a:cubicBezTo>
                    <a:cubicBezTo>
                      <a:pt x="1690" y="254"/>
                      <a:pt x="1690" y="254"/>
                      <a:pt x="1690" y="254"/>
                    </a:cubicBezTo>
                    <a:cubicBezTo>
                      <a:pt x="1688" y="254"/>
                      <a:pt x="1689" y="253"/>
                      <a:pt x="1689" y="252"/>
                    </a:cubicBezTo>
                    <a:cubicBezTo>
                      <a:pt x="1691" y="251"/>
                      <a:pt x="1691" y="251"/>
                      <a:pt x="1691" y="251"/>
                    </a:cubicBezTo>
                    <a:cubicBezTo>
                      <a:pt x="1692" y="248"/>
                      <a:pt x="1695" y="248"/>
                      <a:pt x="1698" y="248"/>
                    </a:cubicBezTo>
                    <a:cubicBezTo>
                      <a:pt x="1697" y="247"/>
                      <a:pt x="1697" y="247"/>
                      <a:pt x="1697" y="247"/>
                    </a:cubicBezTo>
                    <a:cubicBezTo>
                      <a:pt x="1697" y="245"/>
                      <a:pt x="1697" y="245"/>
                      <a:pt x="1697" y="245"/>
                    </a:cubicBezTo>
                    <a:cubicBezTo>
                      <a:pt x="1698" y="245"/>
                      <a:pt x="1699" y="245"/>
                      <a:pt x="1700" y="245"/>
                    </a:cubicBezTo>
                    <a:cubicBezTo>
                      <a:pt x="1701" y="245"/>
                      <a:pt x="1701" y="245"/>
                      <a:pt x="1701" y="245"/>
                    </a:cubicBezTo>
                    <a:cubicBezTo>
                      <a:pt x="1699" y="243"/>
                      <a:pt x="1699" y="243"/>
                      <a:pt x="1699" y="243"/>
                    </a:cubicBezTo>
                    <a:cubicBezTo>
                      <a:pt x="1699" y="242"/>
                      <a:pt x="1699" y="242"/>
                      <a:pt x="1699" y="242"/>
                    </a:cubicBezTo>
                    <a:cubicBezTo>
                      <a:pt x="1701" y="242"/>
                      <a:pt x="1701" y="242"/>
                      <a:pt x="1701" y="242"/>
                    </a:cubicBezTo>
                    <a:cubicBezTo>
                      <a:pt x="1701" y="241"/>
                      <a:pt x="1701" y="241"/>
                      <a:pt x="1701" y="241"/>
                    </a:cubicBezTo>
                    <a:cubicBezTo>
                      <a:pt x="1702" y="241"/>
                      <a:pt x="1702" y="241"/>
                      <a:pt x="1702" y="241"/>
                    </a:cubicBezTo>
                    <a:cubicBezTo>
                      <a:pt x="1703" y="241"/>
                      <a:pt x="1703" y="241"/>
                      <a:pt x="1703" y="241"/>
                    </a:cubicBezTo>
                    <a:cubicBezTo>
                      <a:pt x="1704" y="242"/>
                      <a:pt x="1704" y="243"/>
                      <a:pt x="1704" y="243"/>
                    </a:cubicBezTo>
                    <a:cubicBezTo>
                      <a:pt x="1705" y="243"/>
                      <a:pt x="1706" y="242"/>
                      <a:pt x="1707" y="242"/>
                    </a:cubicBezTo>
                    <a:cubicBezTo>
                      <a:pt x="1709" y="242"/>
                      <a:pt x="1709" y="242"/>
                      <a:pt x="1709" y="242"/>
                    </a:cubicBezTo>
                    <a:cubicBezTo>
                      <a:pt x="1709" y="243"/>
                      <a:pt x="1709" y="243"/>
                      <a:pt x="1709" y="243"/>
                    </a:cubicBezTo>
                    <a:cubicBezTo>
                      <a:pt x="1708" y="244"/>
                      <a:pt x="1706" y="246"/>
                      <a:pt x="1704" y="247"/>
                    </a:cubicBezTo>
                    <a:cubicBezTo>
                      <a:pt x="1704" y="249"/>
                      <a:pt x="1704" y="250"/>
                      <a:pt x="1703" y="251"/>
                    </a:cubicBezTo>
                    <a:cubicBezTo>
                      <a:pt x="1702" y="252"/>
                      <a:pt x="1704" y="253"/>
                      <a:pt x="1705" y="252"/>
                    </a:cubicBezTo>
                    <a:cubicBezTo>
                      <a:pt x="1706" y="252"/>
                      <a:pt x="1707" y="251"/>
                      <a:pt x="1707" y="250"/>
                    </a:cubicBezTo>
                    <a:cubicBezTo>
                      <a:pt x="1707" y="247"/>
                      <a:pt x="1712" y="247"/>
                      <a:pt x="1712" y="244"/>
                    </a:cubicBezTo>
                    <a:cubicBezTo>
                      <a:pt x="1714" y="243"/>
                      <a:pt x="1716" y="240"/>
                      <a:pt x="1718" y="240"/>
                    </a:cubicBezTo>
                    <a:cubicBezTo>
                      <a:pt x="1718" y="240"/>
                      <a:pt x="1719" y="244"/>
                      <a:pt x="1717" y="244"/>
                    </a:cubicBezTo>
                    <a:cubicBezTo>
                      <a:pt x="1716" y="244"/>
                      <a:pt x="1717" y="247"/>
                      <a:pt x="1717" y="247"/>
                    </a:cubicBezTo>
                    <a:cubicBezTo>
                      <a:pt x="1715" y="248"/>
                      <a:pt x="1715" y="250"/>
                      <a:pt x="1717" y="249"/>
                    </a:cubicBezTo>
                    <a:cubicBezTo>
                      <a:pt x="1719" y="248"/>
                      <a:pt x="1719" y="248"/>
                      <a:pt x="1722" y="248"/>
                    </a:cubicBezTo>
                    <a:cubicBezTo>
                      <a:pt x="1722" y="247"/>
                      <a:pt x="1722" y="247"/>
                      <a:pt x="1722" y="247"/>
                    </a:cubicBezTo>
                    <a:cubicBezTo>
                      <a:pt x="1723" y="246"/>
                      <a:pt x="1723" y="246"/>
                      <a:pt x="1723" y="246"/>
                    </a:cubicBezTo>
                    <a:cubicBezTo>
                      <a:pt x="1722" y="244"/>
                      <a:pt x="1723" y="244"/>
                      <a:pt x="1724" y="244"/>
                    </a:cubicBezTo>
                    <a:cubicBezTo>
                      <a:pt x="1725" y="243"/>
                      <a:pt x="1725" y="243"/>
                      <a:pt x="1725" y="243"/>
                    </a:cubicBezTo>
                    <a:cubicBezTo>
                      <a:pt x="1724" y="242"/>
                      <a:pt x="1724" y="242"/>
                      <a:pt x="1724" y="242"/>
                    </a:cubicBezTo>
                    <a:cubicBezTo>
                      <a:pt x="1723" y="240"/>
                      <a:pt x="1723" y="240"/>
                      <a:pt x="1723" y="240"/>
                    </a:cubicBezTo>
                    <a:cubicBezTo>
                      <a:pt x="1725" y="237"/>
                      <a:pt x="1728" y="238"/>
                      <a:pt x="1731" y="238"/>
                    </a:cubicBezTo>
                    <a:cubicBezTo>
                      <a:pt x="1732" y="239"/>
                      <a:pt x="1732" y="239"/>
                      <a:pt x="1733" y="240"/>
                    </a:cubicBezTo>
                    <a:cubicBezTo>
                      <a:pt x="1731" y="241"/>
                      <a:pt x="1729" y="242"/>
                      <a:pt x="1727" y="243"/>
                    </a:cubicBezTo>
                    <a:cubicBezTo>
                      <a:pt x="1728" y="243"/>
                      <a:pt x="1728" y="244"/>
                      <a:pt x="1728" y="244"/>
                    </a:cubicBezTo>
                    <a:cubicBezTo>
                      <a:pt x="1729" y="244"/>
                      <a:pt x="1726" y="245"/>
                      <a:pt x="1726" y="245"/>
                    </a:cubicBezTo>
                    <a:cubicBezTo>
                      <a:pt x="1727" y="246"/>
                      <a:pt x="1727" y="246"/>
                      <a:pt x="1727" y="246"/>
                    </a:cubicBezTo>
                    <a:cubicBezTo>
                      <a:pt x="1728" y="246"/>
                      <a:pt x="1729" y="246"/>
                      <a:pt x="1730" y="246"/>
                    </a:cubicBezTo>
                    <a:cubicBezTo>
                      <a:pt x="1729" y="246"/>
                      <a:pt x="1729" y="247"/>
                      <a:pt x="1728" y="248"/>
                    </a:cubicBezTo>
                    <a:cubicBezTo>
                      <a:pt x="1730" y="248"/>
                      <a:pt x="1732" y="248"/>
                      <a:pt x="1731" y="250"/>
                    </a:cubicBezTo>
                    <a:cubicBezTo>
                      <a:pt x="1733" y="249"/>
                      <a:pt x="1733" y="249"/>
                      <a:pt x="1733" y="249"/>
                    </a:cubicBezTo>
                    <a:cubicBezTo>
                      <a:pt x="1734" y="247"/>
                      <a:pt x="1734" y="246"/>
                      <a:pt x="1734" y="244"/>
                    </a:cubicBezTo>
                    <a:cubicBezTo>
                      <a:pt x="1736" y="242"/>
                      <a:pt x="1736" y="242"/>
                      <a:pt x="1736" y="242"/>
                    </a:cubicBezTo>
                    <a:cubicBezTo>
                      <a:pt x="1739" y="242"/>
                      <a:pt x="1739" y="242"/>
                      <a:pt x="1739" y="242"/>
                    </a:cubicBezTo>
                    <a:cubicBezTo>
                      <a:pt x="1740" y="242"/>
                      <a:pt x="1740" y="242"/>
                      <a:pt x="1740" y="242"/>
                    </a:cubicBezTo>
                    <a:cubicBezTo>
                      <a:pt x="1741" y="243"/>
                      <a:pt x="1741" y="245"/>
                      <a:pt x="1741" y="246"/>
                    </a:cubicBezTo>
                    <a:cubicBezTo>
                      <a:pt x="1742" y="245"/>
                      <a:pt x="1742" y="245"/>
                      <a:pt x="1742" y="245"/>
                    </a:cubicBezTo>
                    <a:cubicBezTo>
                      <a:pt x="1743" y="243"/>
                      <a:pt x="1745" y="245"/>
                      <a:pt x="1745" y="247"/>
                    </a:cubicBezTo>
                    <a:cubicBezTo>
                      <a:pt x="1745" y="246"/>
                      <a:pt x="1746" y="246"/>
                      <a:pt x="1746" y="246"/>
                    </a:cubicBezTo>
                    <a:cubicBezTo>
                      <a:pt x="1749" y="245"/>
                      <a:pt x="1749" y="245"/>
                      <a:pt x="1749" y="245"/>
                    </a:cubicBezTo>
                    <a:cubicBezTo>
                      <a:pt x="1748" y="246"/>
                      <a:pt x="1747" y="247"/>
                      <a:pt x="1746" y="248"/>
                    </a:cubicBezTo>
                    <a:cubicBezTo>
                      <a:pt x="1749" y="248"/>
                      <a:pt x="1752" y="247"/>
                      <a:pt x="1755" y="249"/>
                    </a:cubicBezTo>
                    <a:cubicBezTo>
                      <a:pt x="1755" y="250"/>
                      <a:pt x="1755" y="250"/>
                      <a:pt x="1755" y="250"/>
                    </a:cubicBezTo>
                    <a:cubicBezTo>
                      <a:pt x="1753" y="252"/>
                      <a:pt x="1750" y="253"/>
                      <a:pt x="1747" y="254"/>
                    </a:cubicBezTo>
                    <a:cubicBezTo>
                      <a:pt x="1745" y="254"/>
                      <a:pt x="1745" y="254"/>
                      <a:pt x="1745" y="254"/>
                    </a:cubicBezTo>
                    <a:cubicBezTo>
                      <a:pt x="1742" y="253"/>
                      <a:pt x="1738" y="253"/>
                      <a:pt x="1735" y="253"/>
                    </a:cubicBezTo>
                    <a:cubicBezTo>
                      <a:pt x="1735" y="255"/>
                      <a:pt x="1735" y="255"/>
                      <a:pt x="1735" y="255"/>
                    </a:cubicBezTo>
                    <a:cubicBezTo>
                      <a:pt x="1737" y="254"/>
                      <a:pt x="1740" y="254"/>
                      <a:pt x="1742" y="254"/>
                    </a:cubicBezTo>
                    <a:cubicBezTo>
                      <a:pt x="1743" y="255"/>
                      <a:pt x="1743" y="255"/>
                      <a:pt x="1743" y="255"/>
                    </a:cubicBezTo>
                    <a:cubicBezTo>
                      <a:pt x="1744" y="257"/>
                      <a:pt x="1743" y="257"/>
                      <a:pt x="1742" y="257"/>
                    </a:cubicBezTo>
                    <a:cubicBezTo>
                      <a:pt x="1743" y="258"/>
                      <a:pt x="1743" y="258"/>
                      <a:pt x="1745" y="257"/>
                    </a:cubicBezTo>
                    <a:cubicBezTo>
                      <a:pt x="1745" y="257"/>
                      <a:pt x="1743" y="259"/>
                      <a:pt x="1742" y="259"/>
                    </a:cubicBezTo>
                    <a:cubicBezTo>
                      <a:pt x="1742" y="259"/>
                      <a:pt x="1742" y="259"/>
                      <a:pt x="1742" y="260"/>
                    </a:cubicBezTo>
                    <a:cubicBezTo>
                      <a:pt x="1742" y="260"/>
                      <a:pt x="1746" y="260"/>
                      <a:pt x="1746" y="260"/>
                    </a:cubicBezTo>
                    <a:cubicBezTo>
                      <a:pt x="1746" y="262"/>
                      <a:pt x="1746" y="262"/>
                      <a:pt x="1746" y="262"/>
                    </a:cubicBezTo>
                    <a:cubicBezTo>
                      <a:pt x="1747" y="262"/>
                      <a:pt x="1747" y="262"/>
                      <a:pt x="1747" y="262"/>
                    </a:cubicBezTo>
                    <a:cubicBezTo>
                      <a:pt x="1747" y="261"/>
                      <a:pt x="1748" y="260"/>
                      <a:pt x="1749" y="260"/>
                    </a:cubicBezTo>
                    <a:cubicBezTo>
                      <a:pt x="1749" y="258"/>
                      <a:pt x="1749" y="258"/>
                      <a:pt x="1749" y="258"/>
                    </a:cubicBezTo>
                    <a:cubicBezTo>
                      <a:pt x="1750" y="259"/>
                      <a:pt x="1751" y="259"/>
                      <a:pt x="1751" y="260"/>
                    </a:cubicBezTo>
                    <a:cubicBezTo>
                      <a:pt x="1752" y="257"/>
                      <a:pt x="1755" y="261"/>
                      <a:pt x="1757" y="260"/>
                    </a:cubicBezTo>
                    <a:cubicBezTo>
                      <a:pt x="1758" y="260"/>
                      <a:pt x="1758" y="260"/>
                      <a:pt x="1758" y="260"/>
                    </a:cubicBezTo>
                    <a:cubicBezTo>
                      <a:pt x="1757" y="261"/>
                      <a:pt x="1758" y="263"/>
                      <a:pt x="1759" y="262"/>
                    </a:cubicBezTo>
                    <a:cubicBezTo>
                      <a:pt x="1760" y="261"/>
                      <a:pt x="1761" y="260"/>
                      <a:pt x="1762" y="259"/>
                    </a:cubicBezTo>
                    <a:cubicBezTo>
                      <a:pt x="1762" y="258"/>
                      <a:pt x="1764" y="258"/>
                      <a:pt x="1764" y="256"/>
                    </a:cubicBezTo>
                    <a:cubicBezTo>
                      <a:pt x="1765" y="258"/>
                      <a:pt x="1765" y="260"/>
                      <a:pt x="1766" y="262"/>
                    </a:cubicBezTo>
                    <a:cubicBezTo>
                      <a:pt x="1767" y="263"/>
                      <a:pt x="1768" y="263"/>
                      <a:pt x="1768" y="264"/>
                    </a:cubicBezTo>
                    <a:cubicBezTo>
                      <a:pt x="1770" y="264"/>
                      <a:pt x="1770" y="264"/>
                      <a:pt x="1770" y="264"/>
                    </a:cubicBezTo>
                    <a:cubicBezTo>
                      <a:pt x="1771" y="265"/>
                      <a:pt x="1771" y="265"/>
                      <a:pt x="1771" y="265"/>
                    </a:cubicBezTo>
                    <a:cubicBezTo>
                      <a:pt x="1771" y="265"/>
                      <a:pt x="1771" y="267"/>
                      <a:pt x="1771" y="267"/>
                    </a:cubicBezTo>
                    <a:cubicBezTo>
                      <a:pt x="1771" y="267"/>
                      <a:pt x="1775" y="265"/>
                      <a:pt x="1776" y="265"/>
                    </a:cubicBezTo>
                    <a:cubicBezTo>
                      <a:pt x="1776" y="266"/>
                      <a:pt x="1776" y="266"/>
                      <a:pt x="1776" y="266"/>
                    </a:cubicBezTo>
                    <a:cubicBezTo>
                      <a:pt x="1775" y="267"/>
                      <a:pt x="1775" y="267"/>
                      <a:pt x="1775" y="267"/>
                    </a:cubicBezTo>
                    <a:cubicBezTo>
                      <a:pt x="1776" y="267"/>
                      <a:pt x="1776" y="267"/>
                      <a:pt x="1776" y="267"/>
                    </a:cubicBezTo>
                    <a:cubicBezTo>
                      <a:pt x="1775" y="269"/>
                      <a:pt x="1773" y="269"/>
                      <a:pt x="1774" y="271"/>
                    </a:cubicBezTo>
                    <a:cubicBezTo>
                      <a:pt x="1776" y="271"/>
                      <a:pt x="1777" y="269"/>
                      <a:pt x="1778" y="268"/>
                    </a:cubicBezTo>
                    <a:cubicBezTo>
                      <a:pt x="1778" y="265"/>
                      <a:pt x="1785" y="266"/>
                      <a:pt x="1787" y="266"/>
                    </a:cubicBezTo>
                    <a:cubicBezTo>
                      <a:pt x="1788" y="267"/>
                      <a:pt x="1790" y="268"/>
                      <a:pt x="1792" y="268"/>
                    </a:cubicBezTo>
                    <a:cubicBezTo>
                      <a:pt x="1793" y="267"/>
                      <a:pt x="1793" y="267"/>
                      <a:pt x="1793" y="267"/>
                    </a:cubicBezTo>
                    <a:cubicBezTo>
                      <a:pt x="1796" y="267"/>
                      <a:pt x="1798" y="268"/>
                      <a:pt x="1801" y="269"/>
                    </a:cubicBezTo>
                    <a:cubicBezTo>
                      <a:pt x="1804" y="271"/>
                      <a:pt x="1807" y="273"/>
                      <a:pt x="1810" y="273"/>
                    </a:cubicBezTo>
                    <a:cubicBezTo>
                      <a:pt x="1814" y="276"/>
                      <a:pt x="1818" y="278"/>
                      <a:pt x="1821" y="281"/>
                    </a:cubicBezTo>
                    <a:cubicBezTo>
                      <a:pt x="1823" y="280"/>
                      <a:pt x="1825" y="281"/>
                      <a:pt x="1826" y="283"/>
                    </a:cubicBezTo>
                    <a:cubicBezTo>
                      <a:pt x="1828" y="283"/>
                      <a:pt x="1829" y="284"/>
                      <a:pt x="1831" y="285"/>
                    </a:cubicBezTo>
                    <a:cubicBezTo>
                      <a:pt x="1832" y="285"/>
                      <a:pt x="1832" y="285"/>
                      <a:pt x="1832" y="285"/>
                    </a:cubicBezTo>
                    <a:cubicBezTo>
                      <a:pt x="1834" y="284"/>
                      <a:pt x="1834" y="284"/>
                      <a:pt x="1834" y="284"/>
                    </a:cubicBezTo>
                    <a:cubicBezTo>
                      <a:pt x="1835" y="286"/>
                      <a:pt x="1836" y="287"/>
                      <a:pt x="1838" y="288"/>
                    </a:cubicBezTo>
                    <a:cubicBezTo>
                      <a:pt x="1838" y="289"/>
                      <a:pt x="1838" y="289"/>
                      <a:pt x="1838" y="289"/>
                    </a:cubicBezTo>
                    <a:cubicBezTo>
                      <a:pt x="1839" y="289"/>
                      <a:pt x="1840" y="289"/>
                      <a:pt x="1841" y="289"/>
                    </a:cubicBezTo>
                    <a:cubicBezTo>
                      <a:pt x="1842" y="290"/>
                      <a:pt x="1842" y="290"/>
                      <a:pt x="1842" y="290"/>
                    </a:cubicBezTo>
                    <a:cubicBezTo>
                      <a:pt x="1845" y="290"/>
                      <a:pt x="1845" y="295"/>
                      <a:pt x="1846" y="297"/>
                    </a:cubicBezTo>
                    <a:cubicBezTo>
                      <a:pt x="1847" y="300"/>
                      <a:pt x="1847" y="303"/>
                      <a:pt x="1845" y="305"/>
                    </a:cubicBezTo>
                    <a:cubicBezTo>
                      <a:pt x="1843" y="306"/>
                      <a:pt x="1841" y="308"/>
                      <a:pt x="1839" y="310"/>
                    </a:cubicBezTo>
                    <a:cubicBezTo>
                      <a:pt x="1836" y="311"/>
                      <a:pt x="1834" y="313"/>
                      <a:pt x="1831" y="313"/>
                    </a:cubicBezTo>
                    <a:cubicBezTo>
                      <a:pt x="1829" y="314"/>
                      <a:pt x="1827" y="315"/>
                      <a:pt x="1825" y="315"/>
                    </a:cubicBezTo>
                    <a:cubicBezTo>
                      <a:pt x="1821" y="316"/>
                      <a:pt x="1818" y="316"/>
                      <a:pt x="1814" y="314"/>
                    </a:cubicBezTo>
                    <a:cubicBezTo>
                      <a:pt x="1807" y="312"/>
                      <a:pt x="1801" y="312"/>
                      <a:pt x="1794" y="311"/>
                    </a:cubicBezTo>
                    <a:cubicBezTo>
                      <a:pt x="1793" y="310"/>
                      <a:pt x="1792" y="309"/>
                      <a:pt x="1791" y="309"/>
                    </a:cubicBezTo>
                    <a:cubicBezTo>
                      <a:pt x="1791" y="308"/>
                      <a:pt x="1790" y="308"/>
                      <a:pt x="1790" y="307"/>
                    </a:cubicBezTo>
                    <a:cubicBezTo>
                      <a:pt x="1789" y="307"/>
                      <a:pt x="1788" y="308"/>
                      <a:pt x="1787" y="307"/>
                    </a:cubicBezTo>
                    <a:cubicBezTo>
                      <a:pt x="1785" y="306"/>
                      <a:pt x="1783" y="306"/>
                      <a:pt x="1781" y="306"/>
                    </a:cubicBezTo>
                    <a:cubicBezTo>
                      <a:pt x="1780" y="306"/>
                      <a:pt x="1779" y="305"/>
                      <a:pt x="1779" y="305"/>
                    </a:cubicBezTo>
                    <a:cubicBezTo>
                      <a:pt x="1778" y="305"/>
                      <a:pt x="1778" y="305"/>
                      <a:pt x="1778" y="305"/>
                    </a:cubicBezTo>
                    <a:cubicBezTo>
                      <a:pt x="1776" y="305"/>
                      <a:pt x="1776" y="305"/>
                      <a:pt x="1776" y="305"/>
                    </a:cubicBezTo>
                    <a:cubicBezTo>
                      <a:pt x="1774" y="304"/>
                      <a:pt x="1772" y="302"/>
                      <a:pt x="1771" y="300"/>
                    </a:cubicBezTo>
                    <a:cubicBezTo>
                      <a:pt x="1769" y="299"/>
                      <a:pt x="1766" y="299"/>
                      <a:pt x="1764" y="300"/>
                    </a:cubicBezTo>
                    <a:cubicBezTo>
                      <a:pt x="1766" y="300"/>
                      <a:pt x="1767" y="300"/>
                      <a:pt x="1768" y="301"/>
                    </a:cubicBezTo>
                    <a:cubicBezTo>
                      <a:pt x="1768" y="301"/>
                      <a:pt x="1769" y="302"/>
                      <a:pt x="1769" y="303"/>
                    </a:cubicBezTo>
                    <a:cubicBezTo>
                      <a:pt x="1771" y="304"/>
                      <a:pt x="1772" y="306"/>
                      <a:pt x="1774" y="306"/>
                    </a:cubicBezTo>
                    <a:cubicBezTo>
                      <a:pt x="1775" y="307"/>
                      <a:pt x="1775" y="307"/>
                      <a:pt x="1775" y="307"/>
                    </a:cubicBezTo>
                    <a:cubicBezTo>
                      <a:pt x="1773" y="307"/>
                      <a:pt x="1773" y="307"/>
                      <a:pt x="1773" y="307"/>
                    </a:cubicBezTo>
                    <a:cubicBezTo>
                      <a:pt x="1773" y="308"/>
                      <a:pt x="1773" y="308"/>
                      <a:pt x="1773" y="308"/>
                    </a:cubicBezTo>
                    <a:cubicBezTo>
                      <a:pt x="1774" y="308"/>
                      <a:pt x="1775" y="308"/>
                      <a:pt x="1776" y="309"/>
                    </a:cubicBezTo>
                    <a:cubicBezTo>
                      <a:pt x="1777" y="310"/>
                      <a:pt x="1777" y="310"/>
                      <a:pt x="1777" y="310"/>
                    </a:cubicBezTo>
                    <a:cubicBezTo>
                      <a:pt x="1776" y="311"/>
                      <a:pt x="1775" y="311"/>
                      <a:pt x="1774" y="312"/>
                    </a:cubicBezTo>
                    <a:cubicBezTo>
                      <a:pt x="1775" y="312"/>
                      <a:pt x="1777" y="312"/>
                      <a:pt x="1778" y="312"/>
                    </a:cubicBezTo>
                    <a:cubicBezTo>
                      <a:pt x="1780" y="312"/>
                      <a:pt x="1782" y="313"/>
                      <a:pt x="1783" y="313"/>
                    </a:cubicBezTo>
                    <a:cubicBezTo>
                      <a:pt x="1784" y="314"/>
                      <a:pt x="1786" y="315"/>
                      <a:pt x="1787" y="315"/>
                    </a:cubicBezTo>
                    <a:cubicBezTo>
                      <a:pt x="1787" y="316"/>
                      <a:pt x="1788" y="317"/>
                      <a:pt x="1788" y="318"/>
                    </a:cubicBezTo>
                    <a:cubicBezTo>
                      <a:pt x="1790" y="319"/>
                      <a:pt x="1790" y="319"/>
                      <a:pt x="1790" y="319"/>
                    </a:cubicBezTo>
                    <a:cubicBezTo>
                      <a:pt x="1788" y="320"/>
                      <a:pt x="1789" y="322"/>
                      <a:pt x="1788" y="323"/>
                    </a:cubicBezTo>
                    <a:cubicBezTo>
                      <a:pt x="1787" y="324"/>
                      <a:pt x="1787" y="324"/>
                      <a:pt x="1787" y="324"/>
                    </a:cubicBezTo>
                    <a:cubicBezTo>
                      <a:pt x="1785" y="325"/>
                      <a:pt x="1785" y="325"/>
                      <a:pt x="1785" y="325"/>
                    </a:cubicBezTo>
                    <a:cubicBezTo>
                      <a:pt x="1787" y="326"/>
                      <a:pt x="1788" y="328"/>
                      <a:pt x="1788" y="330"/>
                    </a:cubicBezTo>
                    <a:cubicBezTo>
                      <a:pt x="1789" y="331"/>
                      <a:pt x="1789" y="332"/>
                      <a:pt x="1789" y="333"/>
                    </a:cubicBezTo>
                    <a:cubicBezTo>
                      <a:pt x="1789" y="334"/>
                      <a:pt x="1789" y="334"/>
                      <a:pt x="1789" y="334"/>
                    </a:cubicBezTo>
                    <a:cubicBezTo>
                      <a:pt x="1790" y="335"/>
                      <a:pt x="1790" y="335"/>
                      <a:pt x="1790" y="335"/>
                    </a:cubicBezTo>
                    <a:cubicBezTo>
                      <a:pt x="1790" y="336"/>
                      <a:pt x="1790" y="337"/>
                      <a:pt x="1790" y="337"/>
                    </a:cubicBezTo>
                    <a:cubicBezTo>
                      <a:pt x="1790" y="338"/>
                      <a:pt x="1791" y="339"/>
                      <a:pt x="1792" y="339"/>
                    </a:cubicBezTo>
                    <a:cubicBezTo>
                      <a:pt x="1793" y="340"/>
                      <a:pt x="1795" y="340"/>
                      <a:pt x="1797" y="340"/>
                    </a:cubicBezTo>
                    <a:cubicBezTo>
                      <a:pt x="1799" y="341"/>
                      <a:pt x="1800" y="342"/>
                      <a:pt x="1801" y="342"/>
                    </a:cubicBezTo>
                    <a:cubicBezTo>
                      <a:pt x="1802" y="343"/>
                      <a:pt x="1802" y="344"/>
                      <a:pt x="1803" y="345"/>
                    </a:cubicBezTo>
                    <a:cubicBezTo>
                      <a:pt x="1806" y="346"/>
                      <a:pt x="1809" y="346"/>
                      <a:pt x="1812" y="347"/>
                    </a:cubicBezTo>
                    <a:cubicBezTo>
                      <a:pt x="1813" y="347"/>
                      <a:pt x="1813" y="347"/>
                      <a:pt x="1813" y="347"/>
                    </a:cubicBezTo>
                    <a:cubicBezTo>
                      <a:pt x="1814" y="347"/>
                      <a:pt x="1814" y="347"/>
                      <a:pt x="1815" y="346"/>
                    </a:cubicBezTo>
                    <a:cubicBezTo>
                      <a:pt x="1815" y="346"/>
                      <a:pt x="1816" y="346"/>
                      <a:pt x="1817" y="345"/>
                    </a:cubicBezTo>
                    <a:cubicBezTo>
                      <a:pt x="1818" y="344"/>
                      <a:pt x="1818" y="344"/>
                      <a:pt x="1818" y="344"/>
                    </a:cubicBezTo>
                    <a:cubicBezTo>
                      <a:pt x="1818" y="343"/>
                      <a:pt x="1818" y="343"/>
                      <a:pt x="1818" y="343"/>
                    </a:cubicBezTo>
                    <a:cubicBezTo>
                      <a:pt x="1817" y="342"/>
                      <a:pt x="1817" y="341"/>
                      <a:pt x="1817" y="340"/>
                    </a:cubicBezTo>
                    <a:cubicBezTo>
                      <a:pt x="1815" y="340"/>
                      <a:pt x="1813" y="340"/>
                      <a:pt x="1810" y="340"/>
                    </a:cubicBezTo>
                    <a:cubicBezTo>
                      <a:pt x="1808" y="338"/>
                      <a:pt x="1806" y="336"/>
                      <a:pt x="1804" y="334"/>
                    </a:cubicBezTo>
                    <a:cubicBezTo>
                      <a:pt x="1804" y="332"/>
                      <a:pt x="1804" y="332"/>
                      <a:pt x="1804" y="332"/>
                    </a:cubicBezTo>
                    <a:cubicBezTo>
                      <a:pt x="1805" y="331"/>
                      <a:pt x="1806" y="331"/>
                      <a:pt x="1807" y="331"/>
                    </a:cubicBezTo>
                    <a:cubicBezTo>
                      <a:pt x="1807" y="329"/>
                      <a:pt x="1808" y="327"/>
                      <a:pt x="1810" y="328"/>
                    </a:cubicBezTo>
                    <a:cubicBezTo>
                      <a:pt x="1813" y="329"/>
                      <a:pt x="1816" y="331"/>
                      <a:pt x="1819" y="333"/>
                    </a:cubicBezTo>
                    <a:cubicBezTo>
                      <a:pt x="1818" y="334"/>
                      <a:pt x="1818" y="335"/>
                      <a:pt x="1818" y="336"/>
                    </a:cubicBezTo>
                    <a:cubicBezTo>
                      <a:pt x="1821" y="335"/>
                      <a:pt x="1823" y="334"/>
                      <a:pt x="1826" y="334"/>
                    </a:cubicBezTo>
                    <a:cubicBezTo>
                      <a:pt x="1828" y="336"/>
                      <a:pt x="1830" y="337"/>
                      <a:pt x="1832" y="337"/>
                    </a:cubicBezTo>
                    <a:cubicBezTo>
                      <a:pt x="1833" y="337"/>
                      <a:pt x="1834" y="336"/>
                      <a:pt x="1835" y="336"/>
                    </a:cubicBezTo>
                    <a:cubicBezTo>
                      <a:pt x="1836" y="336"/>
                      <a:pt x="1836" y="337"/>
                      <a:pt x="1837" y="337"/>
                    </a:cubicBezTo>
                    <a:cubicBezTo>
                      <a:pt x="1838" y="337"/>
                      <a:pt x="1838" y="337"/>
                      <a:pt x="1839" y="337"/>
                    </a:cubicBezTo>
                    <a:cubicBezTo>
                      <a:pt x="1839" y="335"/>
                      <a:pt x="1839" y="333"/>
                      <a:pt x="1838" y="331"/>
                    </a:cubicBezTo>
                    <a:cubicBezTo>
                      <a:pt x="1837" y="329"/>
                      <a:pt x="1835" y="327"/>
                      <a:pt x="1833" y="326"/>
                    </a:cubicBezTo>
                    <a:cubicBezTo>
                      <a:pt x="1833" y="325"/>
                      <a:pt x="1833" y="324"/>
                      <a:pt x="1832" y="323"/>
                    </a:cubicBezTo>
                    <a:cubicBezTo>
                      <a:pt x="1834" y="322"/>
                      <a:pt x="1834" y="322"/>
                      <a:pt x="1834" y="322"/>
                    </a:cubicBezTo>
                    <a:cubicBezTo>
                      <a:pt x="1835" y="321"/>
                      <a:pt x="1835" y="321"/>
                      <a:pt x="1835" y="321"/>
                    </a:cubicBezTo>
                    <a:cubicBezTo>
                      <a:pt x="1836" y="321"/>
                      <a:pt x="1837" y="321"/>
                      <a:pt x="1838" y="320"/>
                    </a:cubicBezTo>
                    <a:cubicBezTo>
                      <a:pt x="1840" y="319"/>
                      <a:pt x="1841" y="316"/>
                      <a:pt x="1843" y="317"/>
                    </a:cubicBezTo>
                    <a:cubicBezTo>
                      <a:pt x="1845" y="316"/>
                      <a:pt x="1848" y="315"/>
                      <a:pt x="1850" y="314"/>
                    </a:cubicBezTo>
                    <a:cubicBezTo>
                      <a:pt x="1851" y="312"/>
                      <a:pt x="1853" y="311"/>
                      <a:pt x="1854" y="309"/>
                    </a:cubicBezTo>
                    <a:cubicBezTo>
                      <a:pt x="1855" y="309"/>
                      <a:pt x="1857" y="309"/>
                      <a:pt x="1858" y="310"/>
                    </a:cubicBezTo>
                    <a:cubicBezTo>
                      <a:pt x="1859" y="310"/>
                      <a:pt x="1859" y="310"/>
                      <a:pt x="1859" y="310"/>
                    </a:cubicBezTo>
                    <a:cubicBezTo>
                      <a:pt x="1860" y="310"/>
                      <a:pt x="1861" y="310"/>
                      <a:pt x="1862" y="310"/>
                    </a:cubicBezTo>
                    <a:cubicBezTo>
                      <a:pt x="1864" y="310"/>
                      <a:pt x="1864" y="310"/>
                      <a:pt x="1864" y="310"/>
                    </a:cubicBezTo>
                    <a:cubicBezTo>
                      <a:pt x="1865" y="311"/>
                      <a:pt x="1865" y="311"/>
                      <a:pt x="1865" y="311"/>
                    </a:cubicBezTo>
                    <a:cubicBezTo>
                      <a:pt x="1866" y="312"/>
                      <a:pt x="1866" y="312"/>
                      <a:pt x="1866" y="312"/>
                    </a:cubicBezTo>
                    <a:cubicBezTo>
                      <a:pt x="1866" y="313"/>
                      <a:pt x="1866" y="313"/>
                      <a:pt x="1866" y="313"/>
                    </a:cubicBezTo>
                    <a:cubicBezTo>
                      <a:pt x="1865" y="314"/>
                      <a:pt x="1864" y="315"/>
                      <a:pt x="1864" y="316"/>
                    </a:cubicBezTo>
                    <a:cubicBezTo>
                      <a:pt x="1864" y="317"/>
                      <a:pt x="1864" y="317"/>
                      <a:pt x="1864" y="317"/>
                    </a:cubicBezTo>
                    <a:cubicBezTo>
                      <a:pt x="1865" y="316"/>
                      <a:pt x="1866" y="315"/>
                      <a:pt x="1867" y="314"/>
                    </a:cubicBezTo>
                    <a:cubicBezTo>
                      <a:pt x="1868" y="314"/>
                      <a:pt x="1869" y="315"/>
                      <a:pt x="1870" y="315"/>
                    </a:cubicBezTo>
                    <a:cubicBezTo>
                      <a:pt x="1870" y="316"/>
                      <a:pt x="1870" y="316"/>
                      <a:pt x="1870" y="316"/>
                    </a:cubicBezTo>
                    <a:cubicBezTo>
                      <a:pt x="1871" y="316"/>
                      <a:pt x="1871" y="317"/>
                      <a:pt x="1872" y="317"/>
                    </a:cubicBezTo>
                    <a:cubicBezTo>
                      <a:pt x="1872" y="315"/>
                      <a:pt x="1872" y="314"/>
                      <a:pt x="1872" y="312"/>
                    </a:cubicBezTo>
                    <a:cubicBezTo>
                      <a:pt x="1872" y="310"/>
                      <a:pt x="1873" y="309"/>
                      <a:pt x="1874" y="307"/>
                    </a:cubicBezTo>
                    <a:cubicBezTo>
                      <a:pt x="1874" y="305"/>
                      <a:pt x="1875" y="304"/>
                      <a:pt x="1875" y="302"/>
                    </a:cubicBezTo>
                    <a:cubicBezTo>
                      <a:pt x="1874" y="301"/>
                      <a:pt x="1874" y="300"/>
                      <a:pt x="1873" y="299"/>
                    </a:cubicBezTo>
                    <a:cubicBezTo>
                      <a:pt x="1872" y="299"/>
                      <a:pt x="1871" y="299"/>
                      <a:pt x="1870" y="299"/>
                    </a:cubicBezTo>
                    <a:cubicBezTo>
                      <a:pt x="1869" y="298"/>
                      <a:pt x="1869" y="298"/>
                      <a:pt x="1869" y="298"/>
                    </a:cubicBezTo>
                    <a:cubicBezTo>
                      <a:pt x="1869" y="297"/>
                      <a:pt x="1869" y="295"/>
                      <a:pt x="1869" y="294"/>
                    </a:cubicBezTo>
                    <a:cubicBezTo>
                      <a:pt x="1871" y="292"/>
                      <a:pt x="1871" y="291"/>
                      <a:pt x="1872" y="289"/>
                    </a:cubicBezTo>
                    <a:cubicBezTo>
                      <a:pt x="1873" y="288"/>
                      <a:pt x="1873" y="288"/>
                      <a:pt x="1873" y="288"/>
                    </a:cubicBezTo>
                    <a:cubicBezTo>
                      <a:pt x="1873" y="286"/>
                      <a:pt x="1872" y="284"/>
                      <a:pt x="1873" y="282"/>
                    </a:cubicBezTo>
                    <a:cubicBezTo>
                      <a:pt x="1872" y="281"/>
                      <a:pt x="1872" y="281"/>
                      <a:pt x="1872" y="281"/>
                    </a:cubicBezTo>
                    <a:cubicBezTo>
                      <a:pt x="1870" y="281"/>
                      <a:pt x="1870" y="281"/>
                      <a:pt x="1870" y="281"/>
                    </a:cubicBezTo>
                    <a:cubicBezTo>
                      <a:pt x="1869" y="279"/>
                      <a:pt x="1867" y="279"/>
                      <a:pt x="1866" y="278"/>
                    </a:cubicBezTo>
                    <a:cubicBezTo>
                      <a:pt x="1866" y="278"/>
                      <a:pt x="1866" y="277"/>
                      <a:pt x="1865" y="277"/>
                    </a:cubicBezTo>
                    <a:cubicBezTo>
                      <a:pt x="1865" y="277"/>
                      <a:pt x="1867" y="277"/>
                      <a:pt x="1868" y="277"/>
                    </a:cubicBezTo>
                    <a:cubicBezTo>
                      <a:pt x="1872" y="281"/>
                      <a:pt x="1879" y="276"/>
                      <a:pt x="1884" y="278"/>
                    </a:cubicBezTo>
                    <a:cubicBezTo>
                      <a:pt x="1885" y="279"/>
                      <a:pt x="1885" y="279"/>
                      <a:pt x="1885" y="279"/>
                    </a:cubicBezTo>
                    <a:cubicBezTo>
                      <a:pt x="1885" y="279"/>
                      <a:pt x="1886" y="279"/>
                      <a:pt x="1887" y="279"/>
                    </a:cubicBezTo>
                    <a:cubicBezTo>
                      <a:pt x="1888" y="280"/>
                      <a:pt x="1888" y="280"/>
                      <a:pt x="1888" y="280"/>
                    </a:cubicBezTo>
                    <a:cubicBezTo>
                      <a:pt x="1888" y="281"/>
                      <a:pt x="1888" y="281"/>
                      <a:pt x="1888" y="281"/>
                    </a:cubicBezTo>
                    <a:cubicBezTo>
                      <a:pt x="1888" y="282"/>
                      <a:pt x="1889" y="282"/>
                      <a:pt x="1890" y="283"/>
                    </a:cubicBezTo>
                    <a:cubicBezTo>
                      <a:pt x="1891" y="285"/>
                      <a:pt x="1893" y="286"/>
                      <a:pt x="1893" y="289"/>
                    </a:cubicBezTo>
                    <a:cubicBezTo>
                      <a:pt x="1890" y="289"/>
                      <a:pt x="1886" y="291"/>
                      <a:pt x="1882" y="290"/>
                    </a:cubicBezTo>
                    <a:cubicBezTo>
                      <a:pt x="1882" y="291"/>
                      <a:pt x="1882" y="291"/>
                      <a:pt x="1882" y="292"/>
                    </a:cubicBezTo>
                    <a:cubicBezTo>
                      <a:pt x="1881" y="292"/>
                      <a:pt x="1881" y="292"/>
                      <a:pt x="1881" y="292"/>
                    </a:cubicBezTo>
                    <a:cubicBezTo>
                      <a:pt x="1880" y="293"/>
                      <a:pt x="1880" y="293"/>
                      <a:pt x="1879" y="294"/>
                    </a:cubicBezTo>
                    <a:cubicBezTo>
                      <a:pt x="1879" y="295"/>
                      <a:pt x="1879" y="296"/>
                      <a:pt x="1879" y="297"/>
                    </a:cubicBezTo>
                    <a:cubicBezTo>
                      <a:pt x="1881" y="297"/>
                      <a:pt x="1882" y="298"/>
                      <a:pt x="1884" y="298"/>
                    </a:cubicBezTo>
                    <a:cubicBezTo>
                      <a:pt x="1885" y="300"/>
                      <a:pt x="1886" y="302"/>
                      <a:pt x="1887" y="303"/>
                    </a:cubicBezTo>
                    <a:cubicBezTo>
                      <a:pt x="1888" y="304"/>
                      <a:pt x="1889" y="304"/>
                      <a:pt x="1890" y="304"/>
                    </a:cubicBezTo>
                    <a:cubicBezTo>
                      <a:pt x="1891" y="304"/>
                      <a:pt x="1891" y="304"/>
                      <a:pt x="1891" y="304"/>
                    </a:cubicBezTo>
                    <a:cubicBezTo>
                      <a:pt x="1891" y="306"/>
                      <a:pt x="1891" y="306"/>
                      <a:pt x="1891" y="306"/>
                    </a:cubicBezTo>
                    <a:cubicBezTo>
                      <a:pt x="1893" y="304"/>
                      <a:pt x="1896" y="303"/>
                      <a:pt x="1898" y="303"/>
                    </a:cubicBezTo>
                    <a:cubicBezTo>
                      <a:pt x="1900" y="303"/>
                      <a:pt x="1900" y="303"/>
                      <a:pt x="1900" y="303"/>
                    </a:cubicBezTo>
                    <a:cubicBezTo>
                      <a:pt x="1901" y="303"/>
                      <a:pt x="1901" y="303"/>
                      <a:pt x="1902" y="303"/>
                    </a:cubicBezTo>
                    <a:cubicBezTo>
                      <a:pt x="1903" y="301"/>
                      <a:pt x="1903" y="301"/>
                      <a:pt x="1903" y="301"/>
                    </a:cubicBezTo>
                    <a:cubicBezTo>
                      <a:pt x="1903" y="299"/>
                      <a:pt x="1904" y="298"/>
                      <a:pt x="1904" y="296"/>
                    </a:cubicBezTo>
                    <a:cubicBezTo>
                      <a:pt x="1905" y="295"/>
                      <a:pt x="1905" y="295"/>
                      <a:pt x="1905" y="295"/>
                    </a:cubicBezTo>
                    <a:cubicBezTo>
                      <a:pt x="1905" y="294"/>
                      <a:pt x="1905" y="293"/>
                      <a:pt x="1905" y="292"/>
                    </a:cubicBezTo>
                    <a:cubicBezTo>
                      <a:pt x="1906" y="292"/>
                      <a:pt x="1906" y="292"/>
                      <a:pt x="1906" y="292"/>
                    </a:cubicBezTo>
                    <a:cubicBezTo>
                      <a:pt x="1908" y="291"/>
                      <a:pt x="1910" y="292"/>
                      <a:pt x="1911" y="291"/>
                    </a:cubicBezTo>
                    <a:cubicBezTo>
                      <a:pt x="1913" y="291"/>
                      <a:pt x="1913" y="291"/>
                      <a:pt x="1913" y="291"/>
                    </a:cubicBezTo>
                    <a:cubicBezTo>
                      <a:pt x="1915" y="292"/>
                      <a:pt x="1915" y="292"/>
                      <a:pt x="1915" y="292"/>
                    </a:cubicBezTo>
                    <a:cubicBezTo>
                      <a:pt x="1915" y="291"/>
                      <a:pt x="1915" y="291"/>
                      <a:pt x="1915" y="291"/>
                    </a:cubicBezTo>
                    <a:cubicBezTo>
                      <a:pt x="1913" y="290"/>
                      <a:pt x="1913" y="290"/>
                      <a:pt x="1913" y="290"/>
                    </a:cubicBezTo>
                    <a:cubicBezTo>
                      <a:pt x="1913" y="289"/>
                      <a:pt x="1913" y="289"/>
                      <a:pt x="1913" y="289"/>
                    </a:cubicBezTo>
                    <a:cubicBezTo>
                      <a:pt x="1917" y="289"/>
                      <a:pt x="1919" y="286"/>
                      <a:pt x="1923" y="286"/>
                    </a:cubicBezTo>
                    <a:cubicBezTo>
                      <a:pt x="1925" y="284"/>
                      <a:pt x="1929" y="281"/>
                      <a:pt x="1932" y="281"/>
                    </a:cubicBezTo>
                    <a:cubicBezTo>
                      <a:pt x="1933" y="280"/>
                      <a:pt x="1934" y="280"/>
                      <a:pt x="1935" y="280"/>
                    </a:cubicBezTo>
                    <a:cubicBezTo>
                      <a:pt x="1936" y="279"/>
                      <a:pt x="1936" y="279"/>
                      <a:pt x="1936" y="279"/>
                    </a:cubicBezTo>
                    <a:cubicBezTo>
                      <a:pt x="1938" y="279"/>
                      <a:pt x="1939" y="279"/>
                      <a:pt x="1941" y="278"/>
                    </a:cubicBezTo>
                    <a:cubicBezTo>
                      <a:pt x="1942" y="278"/>
                      <a:pt x="1942" y="278"/>
                      <a:pt x="1942" y="278"/>
                    </a:cubicBezTo>
                    <a:cubicBezTo>
                      <a:pt x="1943" y="279"/>
                      <a:pt x="1943" y="279"/>
                      <a:pt x="1943" y="279"/>
                    </a:cubicBezTo>
                    <a:cubicBezTo>
                      <a:pt x="1943" y="281"/>
                      <a:pt x="1943" y="281"/>
                      <a:pt x="1943" y="281"/>
                    </a:cubicBezTo>
                    <a:cubicBezTo>
                      <a:pt x="1943" y="281"/>
                      <a:pt x="1943" y="281"/>
                      <a:pt x="1943" y="281"/>
                    </a:cubicBezTo>
                    <a:cubicBezTo>
                      <a:pt x="1945" y="281"/>
                      <a:pt x="1945" y="281"/>
                      <a:pt x="1945" y="281"/>
                    </a:cubicBezTo>
                    <a:cubicBezTo>
                      <a:pt x="1946" y="280"/>
                      <a:pt x="1946" y="278"/>
                      <a:pt x="1946" y="277"/>
                    </a:cubicBezTo>
                    <a:cubicBezTo>
                      <a:pt x="1946" y="275"/>
                      <a:pt x="1947" y="275"/>
                      <a:pt x="1949" y="275"/>
                    </a:cubicBezTo>
                    <a:cubicBezTo>
                      <a:pt x="1950" y="273"/>
                      <a:pt x="1954" y="272"/>
                      <a:pt x="1957" y="272"/>
                    </a:cubicBezTo>
                    <a:cubicBezTo>
                      <a:pt x="1957" y="273"/>
                      <a:pt x="1957" y="273"/>
                      <a:pt x="1957" y="273"/>
                    </a:cubicBezTo>
                    <a:cubicBezTo>
                      <a:pt x="1957" y="274"/>
                      <a:pt x="1957" y="274"/>
                      <a:pt x="1957" y="274"/>
                    </a:cubicBezTo>
                    <a:cubicBezTo>
                      <a:pt x="1956" y="275"/>
                      <a:pt x="1956" y="275"/>
                      <a:pt x="1956" y="275"/>
                    </a:cubicBezTo>
                    <a:cubicBezTo>
                      <a:pt x="1956" y="277"/>
                      <a:pt x="1956" y="277"/>
                      <a:pt x="1956" y="277"/>
                    </a:cubicBezTo>
                    <a:cubicBezTo>
                      <a:pt x="1957" y="279"/>
                      <a:pt x="1957" y="279"/>
                      <a:pt x="1957" y="279"/>
                    </a:cubicBezTo>
                    <a:cubicBezTo>
                      <a:pt x="1958" y="280"/>
                      <a:pt x="1958" y="280"/>
                      <a:pt x="1958" y="280"/>
                    </a:cubicBezTo>
                    <a:cubicBezTo>
                      <a:pt x="1956" y="280"/>
                      <a:pt x="1954" y="280"/>
                      <a:pt x="1952" y="281"/>
                    </a:cubicBezTo>
                    <a:cubicBezTo>
                      <a:pt x="1952" y="283"/>
                      <a:pt x="1952" y="283"/>
                      <a:pt x="1952" y="283"/>
                    </a:cubicBezTo>
                    <a:cubicBezTo>
                      <a:pt x="1954" y="283"/>
                      <a:pt x="1957" y="283"/>
                      <a:pt x="1959" y="283"/>
                    </a:cubicBezTo>
                    <a:cubicBezTo>
                      <a:pt x="1960" y="284"/>
                      <a:pt x="1960" y="284"/>
                      <a:pt x="1960" y="284"/>
                    </a:cubicBezTo>
                    <a:cubicBezTo>
                      <a:pt x="1961" y="283"/>
                      <a:pt x="1962" y="283"/>
                      <a:pt x="1962" y="282"/>
                    </a:cubicBezTo>
                    <a:cubicBezTo>
                      <a:pt x="1964" y="283"/>
                      <a:pt x="1964" y="283"/>
                      <a:pt x="1964" y="283"/>
                    </a:cubicBezTo>
                    <a:cubicBezTo>
                      <a:pt x="1965" y="284"/>
                      <a:pt x="1965" y="284"/>
                      <a:pt x="1965" y="284"/>
                    </a:cubicBezTo>
                    <a:cubicBezTo>
                      <a:pt x="1966" y="284"/>
                      <a:pt x="1966" y="284"/>
                      <a:pt x="1966" y="284"/>
                    </a:cubicBezTo>
                    <a:cubicBezTo>
                      <a:pt x="1966" y="282"/>
                      <a:pt x="1966" y="282"/>
                      <a:pt x="1966" y="282"/>
                    </a:cubicBezTo>
                    <a:cubicBezTo>
                      <a:pt x="1967" y="281"/>
                      <a:pt x="1967" y="280"/>
                      <a:pt x="1968" y="279"/>
                    </a:cubicBezTo>
                    <a:cubicBezTo>
                      <a:pt x="1973" y="278"/>
                      <a:pt x="1977" y="277"/>
                      <a:pt x="1982" y="277"/>
                    </a:cubicBezTo>
                    <a:cubicBezTo>
                      <a:pt x="1984" y="278"/>
                      <a:pt x="1986" y="278"/>
                      <a:pt x="1988" y="278"/>
                    </a:cubicBezTo>
                    <a:cubicBezTo>
                      <a:pt x="1989" y="277"/>
                      <a:pt x="1989" y="277"/>
                      <a:pt x="1989" y="277"/>
                    </a:cubicBezTo>
                    <a:cubicBezTo>
                      <a:pt x="1990" y="276"/>
                      <a:pt x="1990" y="276"/>
                      <a:pt x="1990" y="276"/>
                    </a:cubicBezTo>
                    <a:cubicBezTo>
                      <a:pt x="1991" y="275"/>
                      <a:pt x="1991" y="275"/>
                      <a:pt x="1991" y="275"/>
                    </a:cubicBezTo>
                    <a:cubicBezTo>
                      <a:pt x="1993" y="275"/>
                      <a:pt x="1994" y="275"/>
                      <a:pt x="1995" y="273"/>
                    </a:cubicBezTo>
                    <a:cubicBezTo>
                      <a:pt x="1997" y="275"/>
                      <a:pt x="1997" y="275"/>
                      <a:pt x="1997" y="275"/>
                    </a:cubicBezTo>
                    <a:cubicBezTo>
                      <a:pt x="1997" y="274"/>
                      <a:pt x="1997" y="273"/>
                      <a:pt x="1998" y="272"/>
                    </a:cubicBezTo>
                    <a:cubicBezTo>
                      <a:pt x="1999" y="272"/>
                      <a:pt x="2000" y="271"/>
                      <a:pt x="2002" y="271"/>
                    </a:cubicBezTo>
                    <a:cubicBezTo>
                      <a:pt x="2003" y="272"/>
                      <a:pt x="2004" y="273"/>
                      <a:pt x="2004" y="273"/>
                    </a:cubicBezTo>
                    <a:cubicBezTo>
                      <a:pt x="2005" y="274"/>
                      <a:pt x="2005" y="274"/>
                      <a:pt x="2005" y="274"/>
                    </a:cubicBezTo>
                    <a:cubicBezTo>
                      <a:pt x="2005" y="275"/>
                      <a:pt x="2005" y="275"/>
                      <a:pt x="2005" y="275"/>
                    </a:cubicBezTo>
                    <a:cubicBezTo>
                      <a:pt x="2003" y="277"/>
                      <a:pt x="2003" y="277"/>
                      <a:pt x="2003" y="277"/>
                    </a:cubicBezTo>
                    <a:cubicBezTo>
                      <a:pt x="2003" y="278"/>
                      <a:pt x="2003" y="278"/>
                      <a:pt x="2003" y="278"/>
                    </a:cubicBezTo>
                    <a:cubicBezTo>
                      <a:pt x="2003" y="279"/>
                      <a:pt x="2003" y="279"/>
                      <a:pt x="2003" y="279"/>
                    </a:cubicBezTo>
                    <a:cubicBezTo>
                      <a:pt x="2004" y="279"/>
                      <a:pt x="2005" y="280"/>
                      <a:pt x="2005" y="280"/>
                    </a:cubicBezTo>
                    <a:cubicBezTo>
                      <a:pt x="2006" y="281"/>
                      <a:pt x="2008" y="281"/>
                      <a:pt x="2009" y="281"/>
                    </a:cubicBezTo>
                    <a:cubicBezTo>
                      <a:pt x="2010" y="280"/>
                      <a:pt x="2010" y="280"/>
                      <a:pt x="2010" y="280"/>
                    </a:cubicBezTo>
                    <a:cubicBezTo>
                      <a:pt x="2011" y="279"/>
                      <a:pt x="2011" y="279"/>
                      <a:pt x="2011" y="279"/>
                    </a:cubicBezTo>
                    <a:cubicBezTo>
                      <a:pt x="2009" y="277"/>
                      <a:pt x="2009" y="277"/>
                      <a:pt x="2009" y="277"/>
                    </a:cubicBezTo>
                    <a:cubicBezTo>
                      <a:pt x="2010" y="276"/>
                      <a:pt x="2010" y="276"/>
                      <a:pt x="2010" y="276"/>
                    </a:cubicBezTo>
                    <a:cubicBezTo>
                      <a:pt x="2012" y="276"/>
                      <a:pt x="2013" y="275"/>
                      <a:pt x="2015" y="275"/>
                    </a:cubicBezTo>
                    <a:cubicBezTo>
                      <a:pt x="2017" y="275"/>
                      <a:pt x="2017" y="275"/>
                      <a:pt x="2017" y="275"/>
                    </a:cubicBezTo>
                    <a:cubicBezTo>
                      <a:pt x="2018" y="274"/>
                      <a:pt x="2019" y="273"/>
                      <a:pt x="2020" y="272"/>
                    </a:cubicBezTo>
                    <a:cubicBezTo>
                      <a:pt x="2020" y="270"/>
                      <a:pt x="2020" y="270"/>
                      <a:pt x="2020" y="270"/>
                    </a:cubicBezTo>
                    <a:cubicBezTo>
                      <a:pt x="2019" y="269"/>
                      <a:pt x="2019" y="269"/>
                      <a:pt x="2019" y="269"/>
                    </a:cubicBezTo>
                    <a:cubicBezTo>
                      <a:pt x="2018" y="269"/>
                      <a:pt x="2018" y="269"/>
                      <a:pt x="2018" y="269"/>
                    </a:cubicBezTo>
                    <a:cubicBezTo>
                      <a:pt x="2017" y="269"/>
                      <a:pt x="2017" y="269"/>
                      <a:pt x="2017" y="269"/>
                    </a:cubicBezTo>
                    <a:cubicBezTo>
                      <a:pt x="2017" y="268"/>
                      <a:pt x="2017" y="267"/>
                      <a:pt x="2016" y="266"/>
                    </a:cubicBezTo>
                    <a:cubicBezTo>
                      <a:pt x="2015" y="265"/>
                      <a:pt x="2014" y="264"/>
                      <a:pt x="2013" y="263"/>
                    </a:cubicBezTo>
                    <a:cubicBezTo>
                      <a:pt x="2013" y="261"/>
                      <a:pt x="2013" y="261"/>
                      <a:pt x="2013" y="261"/>
                    </a:cubicBezTo>
                    <a:cubicBezTo>
                      <a:pt x="2014" y="261"/>
                      <a:pt x="2014" y="261"/>
                      <a:pt x="2014" y="261"/>
                    </a:cubicBezTo>
                    <a:cubicBezTo>
                      <a:pt x="2012" y="260"/>
                      <a:pt x="2010" y="261"/>
                      <a:pt x="2008" y="260"/>
                    </a:cubicBezTo>
                    <a:cubicBezTo>
                      <a:pt x="2007" y="258"/>
                      <a:pt x="2007" y="258"/>
                      <a:pt x="2007" y="258"/>
                    </a:cubicBezTo>
                    <a:cubicBezTo>
                      <a:pt x="2005" y="257"/>
                      <a:pt x="2004" y="257"/>
                      <a:pt x="2002" y="257"/>
                    </a:cubicBezTo>
                    <a:cubicBezTo>
                      <a:pt x="1999" y="254"/>
                      <a:pt x="1999" y="254"/>
                      <a:pt x="1999" y="254"/>
                    </a:cubicBezTo>
                    <a:cubicBezTo>
                      <a:pt x="1999" y="253"/>
                      <a:pt x="2000" y="252"/>
                      <a:pt x="2000" y="251"/>
                    </a:cubicBezTo>
                    <a:cubicBezTo>
                      <a:pt x="1999" y="249"/>
                      <a:pt x="1999" y="249"/>
                      <a:pt x="1999" y="249"/>
                    </a:cubicBezTo>
                    <a:cubicBezTo>
                      <a:pt x="2002" y="248"/>
                      <a:pt x="2002" y="248"/>
                      <a:pt x="2002" y="248"/>
                    </a:cubicBezTo>
                    <a:cubicBezTo>
                      <a:pt x="2004" y="248"/>
                      <a:pt x="2004" y="248"/>
                      <a:pt x="2004" y="248"/>
                    </a:cubicBezTo>
                    <a:cubicBezTo>
                      <a:pt x="2007" y="251"/>
                      <a:pt x="2010" y="253"/>
                      <a:pt x="2014" y="256"/>
                    </a:cubicBezTo>
                    <a:cubicBezTo>
                      <a:pt x="2016" y="258"/>
                      <a:pt x="2016" y="258"/>
                      <a:pt x="2016" y="258"/>
                    </a:cubicBezTo>
                    <a:cubicBezTo>
                      <a:pt x="2015" y="260"/>
                      <a:pt x="2015" y="260"/>
                      <a:pt x="2015" y="260"/>
                    </a:cubicBezTo>
                    <a:cubicBezTo>
                      <a:pt x="2015" y="260"/>
                      <a:pt x="2015" y="260"/>
                      <a:pt x="2015" y="260"/>
                    </a:cubicBezTo>
                    <a:cubicBezTo>
                      <a:pt x="2016" y="260"/>
                      <a:pt x="2016" y="260"/>
                      <a:pt x="2016" y="260"/>
                    </a:cubicBezTo>
                    <a:cubicBezTo>
                      <a:pt x="2017" y="259"/>
                      <a:pt x="2017" y="259"/>
                      <a:pt x="2017" y="259"/>
                    </a:cubicBezTo>
                    <a:cubicBezTo>
                      <a:pt x="2018" y="258"/>
                      <a:pt x="2018" y="258"/>
                      <a:pt x="2018" y="258"/>
                    </a:cubicBezTo>
                    <a:cubicBezTo>
                      <a:pt x="2020" y="257"/>
                      <a:pt x="2022" y="258"/>
                      <a:pt x="2025" y="259"/>
                    </a:cubicBezTo>
                    <a:cubicBezTo>
                      <a:pt x="2035" y="259"/>
                      <a:pt x="2044" y="262"/>
                      <a:pt x="2053" y="265"/>
                    </a:cubicBezTo>
                    <a:cubicBezTo>
                      <a:pt x="2054" y="267"/>
                      <a:pt x="2054" y="267"/>
                      <a:pt x="2054" y="267"/>
                    </a:cubicBezTo>
                    <a:cubicBezTo>
                      <a:pt x="2054" y="268"/>
                      <a:pt x="2054" y="268"/>
                      <a:pt x="2054" y="268"/>
                    </a:cubicBezTo>
                    <a:cubicBezTo>
                      <a:pt x="2055" y="268"/>
                      <a:pt x="2056" y="267"/>
                      <a:pt x="2058" y="267"/>
                    </a:cubicBezTo>
                    <a:cubicBezTo>
                      <a:pt x="2059" y="268"/>
                      <a:pt x="2060" y="269"/>
                      <a:pt x="2062" y="270"/>
                    </a:cubicBezTo>
                    <a:cubicBezTo>
                      <a:pt x="2064" y="270"/>
                      <a:pt x="2064" y="270"/>
                      <a:pt x="2064" y="270"/>
                    </a:cubicBezTo>
                    <a:cubicBezTo>
                      <a:pt x="2065" y="271"/>
                      <a:pt x="2065" y="271"/>
                      <a:pt x="2065" y="271"/>
                    </a:cubicBezTo>
                    <a:cubicBezTo>
                      <a:pt x="2068" y="271"/>
                      <a:pt x="2070" y="273"/>
                      <a:pt x="2073" y="273"/>
                    </a:cubicBezTo>
                    <a:cubicBezTo>
                      <a:pt x="2075" y="276"/>
                      <a:pt x="2078" y="277"/>
                      <a:pt x="2081" y="279"/>
                    </a:cubicBezTo>
                    <a:cubicBezTo>
                      <a:pt x="2083" y="279"/>
                      <a:pt x="2083" y="279"/>
                      <a:pt x="2083" y="279"/>
                    </a:cubicBezTo>
                    <a:cubicBezTo>
                      <a:pt x="2083" y="281"/>
                      <a:pt x="2083" y="281"/>
                      <a:pt x="2083" y="281"/>
                    </a:cubicBezTo>
                    <a:cubicBezTo>
                      <a:pt x="2084" y="282"/>
                      <a:pt x="2084" y="282"/>
                      <a:pt x="2084" y="282"/>
                    </a:cubicBezTo>
                    <a:cubicBezTo>
                      <a:pt x="2086" y="282"/>
                      <a:pt x="2086" y="282"/>
                      <a:pt x="2086" y="282"/>
                    </a:cubicBezTo>
                    <a:cubicBezTo>
                      <a:pt x="2087" y="282"/>
                      <a:pt x="2087" y="282"/>
                      <a:pt x="2087" y="282"/>
                    </a:cubicBezTo>
                    <a:cubicBezTo>
                      <a:pt x="2087" y="281"/>
                      <a:pt x="2087" y="280"/>
                      <a:pt x="2088" y="279"/>
                    </a:cubicBezTo>
                    <a:cubicBezTo>
                      <a:pt x="2089" y="278"/>
                      <a:pt x="2089" y="278"/>
                      <a:pt x="2089" y="278"/>
                    </a:cubicBezTo>
                    <a:cubicBezTo>
                      <a:pt x="2090" y="276"/>
                      <a:pt x="2090" y="276"/>
                      <a:pt x="2090" y="276"/>
                    </a:cubicBezTo>
                    <a:cubicBezTo>
                      <a:pt x="2091" y="275"/>
                      <a:pt x="2091" y="275"/>
                      <a:pt x="2091" y="275"/>
                    </a:cubicBezTo>
                    <a:cubicBezTo>
                      <a:pt x="2091" y="274"/>
                      <a:pt x="2091" y="273"/>
                      <a:pt x="2091" y="272"/>
                    </a:cubicBezTo>
                    <a:cubicBezTo>
                      <a:pt x="2090" y="272"/>
                      <a:pt x="2088" y="272"/>
                      <a:pt x="2087" y="272"/>
                    </a:cubicBezTo>
                    <a:cubicBezTo>
                      <a:pt x="2086" y="270"/>
                      <a:pt x="2084" y="269"/>
                      <a:pt x="2083" y="267"/>
                    </a:cubicBezTo>
                    <a:cubicBezTo>
                      <a:pt x="2083" y="266"/>
                      <a:pt x="2083" y="265"/>
                      <a:pt x="2083" y="263"/>
                    </a:cubicBezTo>
                    <a:cubicBezTo>
                      <a:pt x="2082" y="263"/>
                      <a:pt x="2080" y="262"/>
                      <a:pt x="2079" y="262"/>
                    </a:cubicBezTo>
                    <a:cubicBezTo>
                      <a:pt x="2077" y="261"/>
                      <a:pt x="2077" y="261"/>
                      <a:pt x="2077" y="261"/>
                    </a:cubicBezTo>
                    <a:cubicBezTo>
                      <a:pt x="2076" y="261"/>
                      <a:pt x="2075" y="261"/>
                      <a:pt x="2073" y="261"/>
                    </a:cubicBezTo>
                    <a:cubicBezTo>
                      <a:pt x="2073" y="262"/>
                      <a:pt x="2073" y="262"/>
                      <a:pt x="2073" y="262"/>
                    </a:cubicBezTo>
                    <a:cubicBezTo>
                      <a:pt x="2072" y="262"/>
                      <a:pt x="2072" y="262"/>
                      <a:pt x="2072" y="262"/>
                    </a:cubicBezTo>
                    <a:cubicBezTo>
                      <a:pt x="2071" y="261"/>
                      <a:pt x="2071" y="261"/>
                      <a:pt x="2071" y="261"/>
                    </a:cubicBezTo>
                    <a:cubicBezTo>
                      <a:pt x="2071" y="260"/>
                      <a:pt x="2071" y="258"/>
                      <a:pt x="2071" y="257"/>
                    </a:cubicBezTo>
                    <a:cubicBezTo>
                      <a:pt x="2072" y="256"/>
                      <a:pt x="2072" y="256"/>
                      <a:pt x="2072" y="256"/>
                    </a:cubicBezTo>
                    <a:cubicBezTo>
                      <a:pt x="2073" y="256"/>
                      <a:pt x="2074" y="256"/>
                      <a:pt x="2075" y="255"/>
                    </a:cubicBezTo>
                    <a:cubicBezTo>
                      <a:pt x="2076" y="253"/>
                      <a:pt x="2074" y="252"/>
                      <a:pt x="2075" y="250"/>
                    </a:cubicBezTo>
                    <a:cubicBezTo>
                      <a:pt x="2075" y="248"/>
                      <a:pt x="2076" y="245"/>
                      <a:pt x="2076" y="243"/>
                    </a:cubicBezTo>
                    <a:cubicBezTo>
                      <a:pt x="2075" y="242"/>
                      <a:pt x="2075" y="242"/>
                      <a:pt x="2075" y="242"/>
                    </a:cubicBezTo>
                    <a:cubicBezTo>
                      <a:pt x="2073" y="242"/>
                      <a:pt x="2072" y="243"/>
                      <a:pt x="2071" y="243"/>
                    </a:cubicBezTo>
                    <a:cubicBezTo>
                      <a:pt x="2070" y="242"/>
                      <a:pt x="2070" y="242"/>
                      <a:pt x="2070" y="242"/>
                    </a:cubicBezTo>
                    <a:cubicBezTo>
                      <a:pt x="2070" y="241"/>
                      <a:pt x="2070" y="241"/>
                      <a:pt x="2070" y="241"/>
                    </a:cubicBezTo>
                    <a:cubicBezTo>
                      <a:pt x="2072" y="239"/>
                      <a:pt x="2070" y="236"/>
                      <a:pt x="2073" y="235"/>
                    </a:cubicBezTo>
                    <a:cubicBezTo>
                      <a:pt x="2076" y="233"/>
                      <a:pt x="2079" y="233"/>
                      <a:pt x="2082" y="230"/>
                    </a:cubicBezTo>
                    <a:cubicBezTo>
                      <a:pt x="2085" y="228"/>
                      <a:pt x="2086" y="225"/>
                      <a:pt x="2088" y="221"/>
                    </a:cubicBezTo>
                    <a:cubicBezTo>
                      <a:pt x="2087" y="219"/>
                      <a:pt x="2089" y="218"/>
                      <a:pt x="2089" y="216"/>
                    </a:cubicBezTo>
                    <a:cubicBezTo>
                      <a:pt x="2090" y="213"/>
                      <a:pt x="2091" y="212"/>
                      <a:pt x="2093" y="210"/>
                    </a:cubicBezTo>
                    <a:cubicBezTo>
                      <a:pt x="2095" y="208"/>
                      <a:pt x="2095" y="208"/>
                      <a:pt x="2095" y="208"/>
                    </a:cubicBezTo>
                    <a:cubicBezTo>
                      <a:pt x="2101" y="208"/>
                      <a:pt x="2107" y="208"/>
                      <a:pt x="2114" y="208"/>
                    </a:cubicBezTo>
                    <a:cubicBezTo>
                      <a:pt x="2116" y="210"/>
                      <a:pt x="2119" y="209"/>
                      <a:pt x="2122" y="210"/>
                    </a:cubicBezTo>
                    <a:cubicBezTo>
                      <a:pt x="2125" y="212"/>
                      <a:pt x="2125" y="212"/>
                      <a:pt x="2125" y="212"/>
                    </a:cubicBezTo>
                    <a:cubicBezTo>
                      <a:pt x="2125" y="215"/>
                      <a:pt x="2125" y="215"/>
                      <a:pt x="2125" y="215"/>
                    </a:cubicBezTo>
                    <a:cubicBezTo>
                      <a:pt x="2124" y="217"/>
                      <a:pt x="2124" y="219"/>
                      <a:pt x="2124" y="221"/>
                    </a:cubicBezTo>
                    <a:cubicBezTo>
                      <a:pt x="2123" y="223"/>
                      <a:pt x="2122" y="225"/>
                      <a:pt x="2120" y="226"/>
                    </a:cubicBezTo>
                    <a:cubicBezTo>
                      <a:pt x="2120" y="228"/>
                      <a:pt x="2120" y="228"/>
                      <a:pt x="2120" y="228"/>
                    </a:cubicBezTo>
                    <a:cubicBezTo>
                      <a:pt x="2119" y="229"/>
                      <a:pt x="2118" y="230"/>
                      <a:pt x="2116" y="231"/>
                    </a:cubicBezTo>
                    <a:cubicBezTo>
                      <a:pt x="2116" y="233"/>
                      <a:pt x="2116" y="233"/>
                      <a:pt x="2116" y="233"/>
                    </a:cubicBezTo>
                    <a:cubicBezTo>
                      <a:pt x="2118" y="235"/>
                      <a:pt x="2119" y="235"/>
                      <a:pt x="2121" y="237"/>
                    </a:cubicBezTo>
                    <a:cubicBezTo>
                      <a:pt x="2123" y="238"/>
                      <a:pt x="2123" y="240"/>
                      <a:pt x="2125" y="242"/>
                    </a:cubicBezTo>
                    <a:cubicBezTo>
                      <a:pt x="2124" y="244"/>
                      <a:pt x="2124" y="244"/>
                      <a:pt x="2124" y="244"/>
                    </a:cubicBezTo>
                    <a:cubicBezTo>
                      <a:pt x="2124" y="245"/>
                      <a:pt x="2124" y="245"/>
                      <a:pt x="2124" y="245"/>
                    </a:cubicBezTo>
                    <a:cubicBezTo>
                      <a:pt x="2124" y="248"/>
                      <a:pt x="2124" y="248"/>
                      <a:pt x="2124" y="248"/>
                    </a:cubicBezTo>
                    <a:cubicBezTo>
                      <a:pt x="2124" y="249"/>
                      <a:pt x="2124" y="249"/>
                      <a:pt x="2124" y="249"/>
                    </a:cubicBezTo>
                    <a:cubicBezTo>
                      <a:pt x="2121" y="250"/>
                      <a:pt x="2121" y="250"/>
                      <a:pt x="2121" y="250"/>
                    </a:cubicBezTo>
                    <a:cubicBezTo>
                      <a:pt x="2122" y="253"/>
                      <a:pt x="2121" y="255"/>
                      <a:pt x="2123" y="257"/>
                    </a:cubicBezTo>
                    <a:cubicBezTo>
                      <a:pt x="2123" y="259"/>
                      <a:pt x="2123" y="260"/>
                      <a:pt x="2122" y="261"/>
                    </a:cubicBezTo>
                    <a:cubicBezTo>
                      <a:pt x="2122" y="263"/>
                      <a:pt x="2122" y="263"/>
                      <a:pt x="2122" y="263"/>
                    </a:cubicBezTo>
                    <a:cubicBezTo>
                      <a:pt x="2122" y="265"/>
                      <a:pt x="2122" y="266"/>
                      <a:pt x="2122" y="267"/>
                    </a:cubicBezTo>
                    <a:cubicBezTo>
                      <a:pt x="2121" y="269"/>
                      <a:pt x="2121" y="269"/>
                      <a:pt x="2121" y="269"/>
                    </a:cubicBezTo>
                    <a:cubicBezTo>
                      <a:pt x="2122" y="270"/>
                      <a:pt x="2122" y="271"/>
                      <a:pt x="2123" y="273"/>
                    </a:cubicBezTo>
                    <a:cubicBezTo>
                      <a:pt x="2126" y="274"/>
                      <a:pt x="2128" y="276"/>
                      <a:pt x="2130" y="278"/>
                    </a:cubicBezTo>
                    <a:cubicBezTo>
                      <a:pt x="2131" y="280"/>
                      <a:pt x="2131" y="280"/>
                      <a:pt x="2131" y="280"/>
                    </a:cubicBezTo>
                    <a:cubicBezTo>
                      <a:pt x="2129" y="280"/>
                      <a:pt x="2128" y="282"/>
                      <a:pt x="2127" y="283"/>
                    </a:cubicBezTo>
                    <a:cubicBezTo>
                      <a:pt x="2127" y="285"/>
                      <a:pt x="2127" y="285"/>
                      <a:pt x="2127" y="285"/>
                    </a:cubicBezTo>
                    <a:cubicBezTo>
                      <a:pt x="2128" y="287"/>
                      <a:pt x="2128" y="287"/>
                      <a:pt x="2128" y="287"/>
                    </a:cubicBezTo>
                    <a:cubicBezTo>
                      <a:pt x="2127" y="288"/>
                      <a:pt x="2127" y="290"/>
                      <a:pt x="2127" y="291"/>
                    </a:cubicBezTo>
                    <a:cubicBezTo>
                      <a:pt x="2125" y="291"/>
                      <a:pt x="2125" y="291"/>
                      <a:pt x="2125" y="291"/>
                    </a:cubicBezTo>
                    <a:cubicBezTo>
                      <a:pt x="2124" y="292"/>
                      <a:pt x="2122" y="293"/>
                      <a:pt x="2121" y="294"/>
                    </a:cubicBezTo>
                    <a:cubicBezTo>
                      <a:pt x="2121" y="295"/>
                      <a:pt x="2121" y="295"/>
                      <a:pt x="2121" y="295"/>
                    </a:cubicBezTo>
                    <a:cubicBezTo>
                      <a:pt x="2120" y="297"/>
                      <a:pt x="2120" y="297"/>
                      <a:pt x="2120" y="297"/>
                    </a:cubicBezTo>
                    <a:cubicBezTo>
                      <a:pt x="2118" y="297"/>
                      <a:pt x="2118" y="297"/>
                      <a:pt x="2118" y="297"/>
                    </a:cubicBezTo>
                    <a:cubicBezTo>
                      <a:pt x="2118" y="299"/>
                      <a:pt x="2118" y="299"/>
                      <a:pt x="2118" y="299"/>
                    </a:cubicBezTo>
                    <a:cubicBezTo>
                      <a:pt x="2117" y="301"/>
                      <a:pt x="2117" y="301"/>
                      <a:pt x="2117" y="301"/>
                    </a:cubicBezTo>
                    <a:cubicBezTo>
                      <a:pt x="2112" y="303"/>
                      <a:pt x="2107" y="304"/>
                      <a:pt x="2103" y="306"/>
                    </a:cubicBezTo>
                    <a:cubicBezTo>
                      <a:pt x="2101" y="305"/>
                      <a:pt x="2100" y="305"/>
                      <a:pt x="2099" y="304"/>
                    </a:cubicBezTo>
                    <a:cubicBezTo>
                      <a:pt x="2096" y="304"/>
                      <a:pt x="2093" y="304"/>
                      <a:pt x="2090" y="305"/>
                    </a:cubicBezTo>
                    <a:cubicBezTo>
                      <a:pt x="2092" y="307"/>
                      <a:pt x="2094" y="308"/>
                      <a:pt x="2096" y="310"/>
                    </a:cubicBezTo>
                    <a:cubicBezTo>
                      <a:pt x="2099" y="310"/>
                      <a:pt x="2099" y="310"/>
                      <a:pt x="2099" y="310"/>
                    </a:cubicBezTo>
                    <a:cubicBezTo>
                      <a:pt x="2101" y="311"/>
                      <a:pt x="2105" y="311"/>
                      <a:pt x="2108" y="311"/>
                    </a:cubicBezTo>
                    <a:cubicBezTo>
                      <a:pt x="2112" y="311"/>
                      <a:pt x="2115" y="312"/>
                      <a:pt x="2118" y="313"/>
                    </a:cubicBezTo>
                    <a:cubicBezTo>
                      <a:pt x="2120" y="311"/>
                      <a:pt x="2120" y="311"/>
                      <a:pt x="2120" y="311"/>
                    </a:cubicBezTo>
                    <a:cubicBezTo>
                      <a:pt x="2121" y="308"/>
                      <a:pt x="2121" y="308"/>
                      <a:pt x="2121" y="308"/>
                    </a:cubicBezTo>
                    <a:cubicBezTo>
                      <a:pt x="2124" y="305"/>
                      <a:pt x="2130" y="304"/>
                      <a:pt x="2133" y="301"/>
                    </a:cubicBezTo>
                    <a:cubicBezTo>
                      <a:pt x="2134" y="297"/>
                      <a:pt x="2134" y="297"/>
                      <a:pt x="2134" y="297"/>
                    </a:cubicBezTo>
                    <a:cubicBezTo>
                      <a:pt x="2135" y="295"/>
                      <a:pt x="2135" y="295"/>
                      <a:pt x="2135" y="295"/>
                    </a:cubicBezTo>
                    <a:cubicBezTo>
                      <a:pt x="2138" y="294"/>
                      <a:pt x="2138" y="294"/>
                      <a:pt x="2138" y="294"/>
                    </a:cubicBezTo>
                    <a:cubicBezTo>
                      <a:pt x="2139" y="292"/>
                      <a:pt x="2141" y="291"/>
                      <a:pt x="2142" y="289"/>
                    </a:cubicBezTo>
                    <a:cubicBezTo>
                      <a:pt x="2142" y="287"/>
                      <a:pt x="2142" y="286"/>
                      <a:pt x="2142" y="284"/>
                    </a:cubicBezTo>
                    <a:cubicBezTo>
                      <a:pt x="2141" y="283"/>
                      <a:pt x="2139" y="282"/>
                      <a:pt x="2138" y="281"/>
                    </a:cubicBezTo>
                    <a:cubicBezTo>
                      <a:pt x="2138" y="279"/>
                      <a:pt x="2139" y="278"/>
                      <a:pt x="2139" y="276"/>
                    </a:cubicBezTo>
                    <a:cubicBezTo>
                      <a:pt x="2144" y="273"/>
                      <a:pt x="2150" y="272"/>
                      <a:pt x="2156" y="272"/>
                    </a:cubicBezTo>
                    <a:cubicBezTo>
                      <a:pt x="2158" y="273"/>
                      <a:pt x="2158" y="273"/>
                      <a:pt x="2158" y="273"/>
                    </a:cubicBezTo>
                    <a:cubicBezTo>
                      <a:pt x="2159" y="275"/>
                      <a:pt x="2159" y="275"/>
                      <a:pt x="2159" y="275"/>
                    </a:cubicBezTo>
                    <a:cubicBezTo>
                      <a:pt x="2161" y="276"/>
                      <a:pt x="2162" y="278"/>
                      <a:pt x="2164" y="279"/>
                    </a:cubicBezTo>
                    <a:cubicBezTo>
                      <a:pt x="2163" y="281"/>
                      <a:pt x="2164" y="282"/>
                      <a:pt x="2164" y="284"/>
                    </a:cubicBezTo>
                    <a:cubicBezTo>
                      <a:pt x="2163" y="286"/>
                      <a:pt x="2163" y="286"/>
                      <a:pt x="2163" y="286"/>
                    </a:cubicBezTo>
                    <a:cubicBezTo>
                      <a:pt x="2163" y="287"/>
                      <a:pt x="2163" y="288"/>
                      <a:pt x="2164" y="289"/>
                    </a:cubicBezTo>
                    <a:cubicBezTo>
                      <a:pt x="2164" y="291"/>
                      <a:pt x="2164" y="291"/>
                      <a:pt x="2164" y="291"/>
                    </a:cubicBezTo>
                    <a:cubicBezTo>
                      <a:pt x="2169" y="292"/>
                      <a:pt x="2171" y="293"/>
                      <a:pt x="2177" y="292"/>
                    </a:cubicBezTo>
                    <a:cubicBezTo>
                      <a:pt x="2174" y="292"/>
                      <a:pt x="2170" y="291"/>
                      <a:pt x="2167" y="290"/>
                    </a:cubicBezTo>
                    <a:cubicBezTo>
                      <a:pt x="2166" y="288"/>
                      <a:pt x="2166" y="288"/>
                      <a:pt x="2166" y="288"/>
                    </a:cubicBezTo>
                    <a:cubicBezTo>
                      <a:pt x="2166" y="285"/>
                      <a:pt x="2166" y="285"/>
                      <a:pt x="2166" y="285"/>
                    </a:cubicBezTo>
                    <a:cubicBezTo>
                      <a:pt x="2167" y="283"/>
                      <a:pt x="2167" y="283"/>
                      <a:pt x="2167" y="283"/>
                    </a:cubicBezTo>
                    <a:cubicBezTo>
                      <a:pt x="2170" y="283"/>
                      <a:pt x="2170" y="283"/>
                      <a:pt x="2170" y="283"/>
                    </a:cubicBezTo>
                    <a:cubicBezTo>
                      <a:pt x="2170" y="281"/>
                      <a:pt x="2170" y="281"/>
                      <a:pt x="2170" y="281"/>
                    </a:cubicBezTo>
                    <a:cubicBezTo>
                      <a:pt x="2169" y="279"/>
                      <a:pt x="2168" y="277"/>
                      <a:pt x="2167" y="274"/>
                    </a:cubicBezTo>
                    <a:cubicBezTo>
                      <a:pt x="2166" y="273"/>
                      <a:pt x="2166" y="273"/>
                      <a:pt x="2166" y="273"/>
                    </a:cubicBezTo>
                    <a:cubicBezTo>
                      <a:pt x="2162" y="272"/>
                      <a:pt x="2162" y="272"/>
                      <a:pt x="2162" y="272"/>
                    </a:cubicBezTo>
                    <a:cubicBezTo>
                      <a:pt x="2160" y="271"/>
                      <a:pt x="2160" y="271"/>
                      <a:pt x="2160" y="271"/>
                    </a:cubicBezTo>
                    <a:cubicBezTo>
                      <a:pt x="2159" y="270"/>
                      <a:pt x="2159" y="270"/>
                      <a:pt x="2159" y="270"/>
                    </a:cubicBezTo>
                    <a:cubicBezTo>
                      <a:pt x="2157" y="269"/>
                      <a:pt x="2157" y="269"/>
                      <a:pt x="2157" y="269"/>
                    </a:cubicBezTo>
                    <a:cubicBezTo>
                      <a:pt x="2155" y="269"/>
                      <a:pt x="2155" y="269"/>
                      <a:pt x="2155" y="269"/>
                    </a:cubicBezTo>
                    <a:cubicBezTo>
                      <a:pt x="2153" y="268"/>
                      <a:pt x="2153" y="268"/>
                      <a:pt x="2153" y="268"/>
                    </a:cubicBezTo>
                    <a:cubicBezTo>
                      <a:pt x="2150" y="268"/>
                      <a:pt x="2148" y="267"/>
                      <a:pt x="2145" y="268"/>
                    </a:cubicBezTo>
                    <a:cubicBezTo>
                      <a:pt x="2143" y="270"/>
                      <a:pt x="2143" y="270"/>
                      <a:pt x="2143" y="270"/>
                    </a:cubicBezTo>
                    <a:cubicBezTo>
                      <a:pt x="2140" y="270"/>
                      <a:pt x="2140" y="270"/>
                      <a:pt x="2140" y="270"/>
                    </a:cubicBezTo>
                    <a:cubicBezTo>
                      <a:pt x="2138" y="269"/>
                      <a:pt x="2138" y="269"/>
                      <a:pt x="2138" y="269"/>
                    </a:cubicBezTo>
                    <a:cubicBezTo>
                      <a:pt x="2137" y="269"/>
                      <a:pt x="2136" y="269"/>
                      <a:pt x="2135" y="270"/>
                    </a:cubicBezTo>
                    <a:cubicBezTo>
                      <a:pt x="2132" y="269"/>
                      <a:pt x="2132" y="269"/>
                      <a:pt x="2132" y="269"/>
                    </a:cubicBezTo>
                    <a:cubicBezTo>
                      <a:pt x="2133" y="267"/>
                      <a:pt x="2133" y="267"/>
                      <a:pt x="2133" y="267"/>
                    </a:cubicBezTo>
                    <a:cubicBezTo>
                      <a:pt x="2134" y="266"/>
                      <a:pt x="2134" y="266"/>
                      <a:pt x="2134" y="266"/>
                    </a:cubicBezTo>
                    <a:cubicBezTo>
                      <a:pt x="2133" y="263"/>
                      <a:pt x="2132" y="262"/>
                      <a:pt x="2130" y="260"/>
                    </a:cubicBezTo>
                    <a:cubicBezTo>
                      <a:pt x="2131" y="257"/>
                      <a:pt x="2132" y="255"/>
                      <a:pt x="2133" y="253"/>
                    </a:cubicBezTo>
                    <a:cubicBezTo>
                      <a:pt x="2133" y="251"/>
                      <a:pt x="2133" y="251"/>
                      <a:pt x="2133" y="251"/>
                    </a:cubicBezTo>
                    <a:cubicBezTo>
                      <a:pt x="2136" y="250"/>
                      <a:pt x="2137" y="248"/>
                      <a:pt x="2138" y="246"/>
                    </a:cubicBezTo>
                    <a:cubicBezTo>
                      <a:pt x="2137" y="244"/>
                      <a:pt x="2136" y="242"/>
                      <a:pt x="2134" y="241"/>
                    </a:cubicBezTo>
                    <a:cubicBezTo>
                      <a:pt x="2134" y="239"/>
                      <a:pt x="2134" y="239"/>
                      <a:pt x="2134" y="239"/>
                    </a:cubicBezTo>
                    <a:cubicBezTo>
                      <a:pt x="2132" y="238"/>
                      <a:pt x="2131" y="236"/>
                      <a:pt x="2130" y="234"/>
                    </a:cubicBezTo>
                    <a:cubicBezTo>
                      <a:pt x="2128" y="234"/>
                      <a:pt x="2128" y="234"/>
                      <a:pt x="2128" y="234"/>
                    </a:cubicBezTo>
                    <a:cubicBezTo>
                      <a:pt x="2126" y="232"/>
                      <a:pt x="2126" y="232"/>
                      <a:pt x="2126" y="232"/>
                    </a:cubicBezTo>
                    <a:cubicBezTo>
                      <a:pt x="2128" y="231"/>
                      <a:pt x="2129" y="230"/>
                      <a:pt x="2130" y="228"/>
                    </a:cubicBezTo>
                    <a:cubicBezTo>
                      <a:pt x="2131" y="226"/>
                      <a:pt x="2131" y="226"/>
                      <a:pt x="2131" y="226"/>
                    </a:cubicBezTo>
                    <a:cubicBezTo>
                      <a:pt x="2133" y="225"/>
                      <a:pt x="2135" y="224"/>
                      <a:pt x="2137" y="223"/>
                    </a:cubicBezTo>
                    <a:cubicBezTo>
                      <a:pt x="2139" y="223"/>
                      <a:pt x="2139" y="223"/>
                      <a:pt x="2139" y="223"/>
                    </a:cubicBezTo>
                    <a:cubicBezTo>
                      <a:pt x="2141" y="222"/>
                      <a:pt x="2142" y="222"/>
                      <a:pt x="2144" y="220"/>
                    </a:cubicBezTo>
                    <a:cubicBezTo>
                      <a:pt x="2144" y="216"/>
                      <a:pt x="2144" y="214"/>
                      <a:pt x="2142" y="210"/>
                    </a:cubicBezTo>
                    <a:cubicBezTo>
                      <a:pt x="2143" y="208"/>
                      <a:pt x="2143" y="208"/>
                      <a:pt x="2143" y="208"/>
                    </a:cubicBezTo>
                    <a:cubicBezTo>
                      <a:pt x="2145" y="209"/>
                      <a:pt x="2145" y="209"/>
                      <a:pt x="2145" y="209"/>
                    </a:cubicBezTo>
                    <a:cubicBezTo>
                      <a:pt x="2146" y="209"/>
                      <a:pt x="2147" y="210"/>
                      <a:pt x="2148" y="211"/>
                    </a:cubicBezTo>
                    <a:cubicBezTo>
                      <a:pt x="2149" y="212"/>
                      <a:pt x="2149" y="213"/>
                      <a:pt x="2149" y="215"/>
                    </a:cubicBezTo>
                    <a:cubicBezTo>
                      <a:pt x="2149" y="217"/>
                      <a:pt x="2149" y="217"/>
                      <a:pt x="2149" y="217"/>
                    </a:cubicBezTo>
                    <a:cubicBezTo>
                      <a:pt x="2149" y="218"/>
                      <a:pt x="2149" y="218"/>
                      <a:pt x="2149" y="218"/>
                    </a:cubicBezTo>
                    <a:cubicBezTo>
                      <a:pt x="2149" y="220"/>
                      <a:pt x="2148" y="221"/>
                      <a:pt x="2148" y="222"/>
                    </a:cubicBezTo>
                    <a:cubicBezTo>
                      <a:pt x="2146" y="224"/>
                      <a:pt x="2146" y="224"/>
                      <a:pt x="2146" y="224"/>
                    </a:cubicBezTo>
                    <a:cubicBezTo>
                      <a:pt x="2146" y="226"/>
                      <a:pt x="2146" y="226"/>
                      <a:pt x="2146" y="226"/>
                    </a:cubicBezTo>
                    <a:cubicBezTo>
                      <a:pt x="2146" y="228"/>
                      <a:pt x="2146" y="228"/>
                      <a:pt x="2146" y="228"/>
                    </a:cubicBezTo>
                    <a:cubicBezTo>
                      <a:pt x="2148" y="229"/>
                      <a:pt x="2148" y="229"/>
                      <a:pt x="2148" y="229"/>
                    </a:cubicBezTo>
                    <a:cubicBezTo>
                      <a:pt x="2148" y="231"/>
                      <a:pt x="2148" y="231"/>
                      <a:pt x="2148" y="231"/>
                    </a:cubicBezTo>
                    <a:cubicBezTo>
                      <a:pt x="2146" y="232"/>
                      <a:pt x="2146" y="232"/>
                      <a:pt x="2146" y="232"/>
                    </a:cubicBezTo>
                    <a:cubicBezTo>
                      <a:pt x="2146" y="234"/>
                      <a:pt x="2146" y="234"/>
                      <a:pt x="2146" y="234"/>
                    </a:cubicBezTo>
                    <a:cubicBezTo>
                      <a:pt x="2150" y="235"/>
                      <a:pt x="2153" y="236"/>
                      <a:pt x="2157" y="236"/>
                    </a:cubicBezTo>
                    <a:cubicBezTo>
                      <a:pt x="2160" y="237"/>
                      <a:pt x="2163" y="236"/>
                      <a:pt x="2167" y="237"/>
                    </a:cubicBezTo>
                    <a:cubicBezTo>
                      <a:pt x="2168" y="238"/>
                      <a:pt x="2169" y="239"/>
                      <a:pt x="2170" y="240"/>
                    </a:cubicBezTo>
                    <a:cubicBezTo>
                      <a:pt x="2172" y="241"/>
                      <a:pt x="2172" y="241"/>
                      <a:pt x="2172" y="241"/>
                    </a:cubicBezTo>
                    <a:cubicBezTo>
                      <a:pt x="2174" y="240"/>
                      <a:pt x="2174" y="240"/>
                      <a:pt x="2174" y="240"/>
                    </a:cubicBezTo>
                    <a:cubicBezTo>
                      <a:pt x="2173" y="239"/>
                      <a:pt x="2173" y="237"/>
                      <a:pt x="2172" y="236"/>
                    </a:cubicBezTo>
                    <a:cubicBezTo>
                      <a:pt x="2171" y="235"/>
                      <a:pt x="2170" y="235"/>
                      <a:pt x="2169" y="234"/>
                    </a:cubicBezTo>
                    <a:cubicBezTo>
                      <a:pt x="2168" y="235"/>
                      <a:pt x="2168" y="235"/>
                      <a:pt x="2168" y="235"/>
                    </a:cubicBezTo>
                    <a:cubicBezTo>
                      <a:pt x="2165" y="235"/>
                      <a:pt x="2165" y="235"/>
                      <a:pt x="2165" y="235"/>
                    </a:cubicBezTo>
                    <a:cubicBezTo>
                      <a:pt x="2163" y="233"/>
                      <a:pt x="2161" y="232"/>
                      <a:pt x="2158" y="232"/>
                    </a:cubicBezTo>
                    <a:cubicBezTo>
                      <a:pt x="2157" y="231"/>
                      <a:pt x="2156" y="230"/>
                      <a:pt x="2154" y="229"/>
                    </a:cubicBezTo>
                    <a:cubicBezTo>
                      <a:pt x="2153" y="227"/>
                      <a:pt x="2153" y="227"/>
                      <a:pt x="2153" y="227"/>
                    </a:cubicBezTo>
                    <a:cubicBezTo>
                      <a:pt x="2153" y="225"/>
                      <a:pt x="2153" y="225"/>
                      <a:pt x="2153" y="225"/>
                    </a:cubicBezTo>
                    <a:cubicBezTo>
                      <a:pt x="2155" y="223"/>
                      <a:pt x="2155" y="223"/>
                      <a:pt x="2155" y="223"/>
                    </a:cubicBezTo>
                    <a:cubicBezTo>
                      <a:pt x="2157" y="222"/>
                      <a:pt x="2158" y="222"/>
                      <a:pt x="2160" y="222"/>
                    </a:cubicBezTo>
                    <a:cubicBezTo>
                      <a:pt x="2164" y="224"/>
                      <a:pt x="2167" y="226"/>
                      <a:pt x="2171" y="225"/>
                    </a:cubicBezTo>
                    <a:cubicBezTo>
                      <a:pt x="2172" y="223"/>
                      <a:pt x="2172" y="223"/>
                      <a:pt x="2172" y="223"/>
                    </a:cubicBezTo>
                    <a:cubicBezTo>
                      <a:pt x="2171" y="222"/>
                      <a:pt x="2171" y="222"/>
                      <a:pt x="2171" y="222"/>
                    </a:cubicBezTo>
                    <a:cubicBezTo>
                      <a:pt x="2169" y="222"/>
                      <a:pt x="2168" y="222"/>
                      <a:pt x="2166" y="222"/>
                    </a:cubicBezTo>
                    <a:cubicBezTo>
                      <a:pt x="2165" y="220"/>
                      <a:pt x="2165" y="220"/>
                      <a:pt x="2165" y="220"/>
                    </a:cubicBezTo>
                    <a:cubicBezTo>
                      <a:pt x="2167" y="219"/>
                      <a:pt x="2169" y="218"/>
                      <a:pt x="2171" y="217"/>
                    </a:cubicBezTo>
                    <a:cubicBezTo>
                      <a:pt x="2176" y="217"/>
                      <a:pt x="2180" y="217"/>
                      <a:pt x="2184" y="218"/>
                    </a:cubicBezTo>
                    <a:cubicBezTo>
                      <a:pt x="2187" y="220"/>
                      <a:pt x="2189" y="221"/>
                      <a:pt x="2193" y="221"/>
                    </a:cubicBezTo>
                    <a:cubicBezTo>
                      <a:pt x="2198" y="224"/>
                      <a:pt x="2200" y="229"/>
                      <a:pt x="2206" y="228"/>
                    </a:cubicBezTo>
                    <a:cubicBezTo>
                      <a:pt x="2208" y="228"/>
                      <a:pt x="2209" y="227"/>
                      <a:pt x="2211" y="227"/>
                    </a:cubicBezTo>
                    <a:cubicBezTo>
                      <a:pt x="2210" y="223"/>
                      <a:pt x="2210" y="223"/>
                      <a:pt x="2210" y="223"/>
                    </a:cubicBezTo>
                    <a:cubicBezTo>
                      <a:pt x="2209" y="222"/>
                      <a:pt x="2209" y="222"/>
                      <a:pt x="2209" y="222"/>
                    </a:cubicBezTo>
                    <a:cubicBezTo>
                      <a:pt x="2208" y="220"/>
                      <a:pt x="2208" y="220"/>
                      <a:pt x="2208" y="220"/>
                    </a:cubicBezTo>
                    <a:cubicBezTo>
                      <a:pt x="2206" y="218"/>
                      <a:pt x="2206" y="218"/>
                      <a:pt x="2206" y="218"/>
                    </a:cubicBezTo>
                    <a:cubicBezTo>
                      <a:pt x="2204" y="218"/>
                      <a:pt x="2201" y="218"/>
                      <a:pt x="2199" y="218"/>
                    </a:cubicBezTo>
                    <a:cubicBezTo>
                      <a:pt x="2198" y="217"/>
                      <a:pt x="2197" y="216"/>
                      <a:pt x="2195" y="216"/>
                    </a:cubicBezTo>
                    <a:cubicBezTo>
                      <a:pt x="2194" y="214"/>
                      <a:pt x="2194" y="214"/>
                      <a:pt x="2194" y="214"/>
                    </a:cubicBezTo>
                    <a:cubicBezTo>
                      <a:pt x="2195" y="213"/>
                      <a:pt x="2195" y="213"/>
                      <a:pt x="2195" y="213"/>
                    </a:cubicBezTo>
                    <a:cubicBezTo>
                      <a:pt x="2193" y="211"/>
                      <a:pt x="2193" y="211"/>
                      <a:pt x="2193" y="211"/>
                    </a:cubicBezTo>
                    <a:cubicBezTo>
                      <a:pt x="2195" y="209"/>
                      <a:pt x="2195" y="209"/>
                      <a:pt x="2195" y="209"/>
                    </a:cubicBezTo>
                    <a:cubicBezTo>
                      <a:pt x="2195" y="206"/>
                      <a:pt x="2195" y="206"/>
                      <a:pt x="2195" y="206"/>
                    </a:cubicBezTo>
                    <a:cubicBezTo>
                      <a:pt x="2194" y="205"/>
                      <a:pt x="2193" y="204"/>
                      <a:pt x="2191" y="203"/>
                    </a:cubicBezTo>
                    <a:cubicBezTo>
                      <a:pt x="2191" y="201"/>
                      <a:pt x="2191" y="201"/>
                      <a:pt x="2191" y="201"/>
                    </a:cubicBezTo>
                    <a:cubicBezTo>
                      <a:pt x="2193" y="198"/>
                      <a:pt x="2193" y="198"/>
                      <a:pt x="2193" y="198"/>
                    </a:cubicBezTo>
                    <a:cubicBezTo>
                      <a:pt x="2199" y="194"/>
                      <a:pt x="2207" y="195"/>
                      <a:pt x="2213" y="195"/>
                    </a:cubicBezTo>
                    <a:cubicBezTo>
                      <a:pt x="2217" y="195"/>
                      <a:pt x="2220" y="195"/>
                      <a:pt x="2223" y="195"/>
                    </a:cubicBezTo>
                    <a:cubicBezTo>
                      <a:pt x="2227" y="194"/>
                      <a:pt x="2230" y="193"/>
                      <a:pt x="2234" y="195"/>
                    </a:cubicBezTo>
                    <a:cubicBezTo>
                      <a:pt x="2236" y="194"/>
                      <a:pt x="2237" y="192"/>
                      <a:pt x="2240" y="192"/>
                    </a:cubicBezTo>
                    <a:cubicBezTo>
                      <a:pt x="2243" y="192"/>
                      <a:pt x="2246" y="191"/>
                      <a:pt x="2249" y="191"/>
                    </a:cubicBezTo>
                    <a:cubicBezTo>
                      <a:pt x="2251" y="191"/>
                      <a:pt x="2251" y="191"/>
                      <a:pt x="2251" y="191"/>
                    </a:cubicBezTo>
                    <a:cubicBezTo>
                      <a:pt x="2250" y="189"/>
                      <a:pt x="2250" y="189"/>
                      <a:pt x="2250" y="189"/>
                    </a:cubicBezTo>
                    <a:cubicBezTo>
                      <a:pt x="2249" y="189"/>
                      <a:pt x="2249" y="189"/>
                      <a:pt x="2249" y="189"/>
                    </a:cubicBezTo>
                    <a:cubicBezTo>
                      <a:pt x="2248" y="186"/>
                      <a:pt x="2248" y="186"/>
                      <a:pt x="2248" y="186"/>
                    </a:cubicBezTo>
                    <a:cubicBezTo>
                      <a:pt x="2246" y="185"/>
                      <a:pt x="2246" y="185"/>
                      <a:pt x="2246" y="185"/>
                    </a:cubicBezTo>
                    <a:cubicBezTo>
                      <a:pt x="2243" y="185"/>
                      <a:pt x="2243" y="185"/>
                      <a:pt x="2243" y="185"/>
                    </a:cubicBezTo>
                    <a:cubicBezTo>
                      <a:pt x="2241" y="184"/>
                      <a:pt x="2241" y="184"/>
                      <a:pt x="2241" y="184"/>
                    </a:cubicBezTo>
                    <a:cubicBezTo>
                      <a:pt x="2242" y="182"/>
                      <a:pt x="2242" y="182"/>
                      <a:pt x="2242" y="182"/>
                    </a:cubicBezTo>
                    <a:cubicBezTo>
                      <a:pt x="2244" y="182"/>
                      <a:pt x="2244" y="182"/>
                      <a:pt x="2244" y="182"/>
                    </a:cubicBezTo>
                    <a:cubicBezTo>
                      <a:pt x="2246" y="182"/>
                      <a:pt x="2246" y="182"/>
                      <a:pt x="2246" y="182"/>
                    </a:cubicBezTo>
                    <a:cubicBezTo>
                      <a:pt x="2248" y="183"/>
                      <a:pt x="2248" y="183"/>
                      <a:pt x="2248" y="183"/>
                    </a:cubicBezTo>
                    <a:cubicBezTo>
                      <a:pt x="2250" y="184"/>
                      <a:pt x="2250" y="184"/>
                      <a:pt x="2250" y="184"/>
                    </a:cubicBezTo>
                    <a:cubicBezTo>
                      <a:pt x="2249" y="182"/>
                      <a:pt x="2249" y="182"/>
                      <a:pt x="2249" y="182"/>
                    </a:cubicBezTo>
                    <a:cubicBezTo>
                      <a:pt x="2247" y="181"/>
                      <a:pt x="2247" y="181"/>
                      <a:pt x="2247" y="181"/>
                    </a:cubicBezTo>
                    <a:cubicBezTo>
                      <a:pt x="2246" y="179"/>
                      <a:pt x="2246" y="179"/>
                      <a:pt x="2246" y="179"/>
                    </a:cubicBezTo>
                    <a:cubicBezTo>
                      <a:pt x="2248" y="178"/>
                      <a:pt x="2248" y="178"/>
                      <a:pt x="2248" y="178"/>
                    </a:cubicBezTo>
                    <a:cubicBezTo>
                      <a:pt x="2248" y="177"/>
                      <a:pt x="2249" y="176"/>
                      <a:pt x="2249" y="175"/>
                    </a:cubicBezTo>
                    <a:cubicBezTo>
                      <a:pt x="2251" y="175"/>
                      <a:pt x="2252" y="173"/>
                      <a:pt x="2253" y="172"/>
                    </a:cubicBezTo>
                    <a:cubicBezTo>
                      <a:pt x="2252" y="171"/>
                      <a:pt x="2251" y="170"/>
                      <a:pt x="2250" y="169"/>
                    </a:cubicBezTo>
                    <a:cubicBezTo>
                      <a:pt x="2253" y="169"/>
                      <a:pt x="2255" y="169"/>
                      <a:pt x="2258" y="170"/>
                    </a:cubicBezTo>
                    <a:cubicBezTo>
                      <a:pt x="2259" y="170"/>
                      <a:pt x="2259" y="170"/>
                      <a:pt x="2259" y="170"/>
                    </a:cubicBezTo>
                    <a:cubicBezTo>
                      <a:pt x="2262" y="167"/>
                      <a:pt x="2265" y="164"/>
                      <a:pt x="2269" y="163"/>
                    </a:cubicBezTo>
                    <a:cubicBezTo>
                      <a:pt x="2272" y="164"/>
                      <a:pt x="2272" y="164"/>
                      <a:pt x="2272" y="164"/>
                    </a:cubicBezTo>
                    <a:cubicBezTo>
                      <a:pt x="2274" y="163"/>
                      <a:pt x="2274" y="163"/>
                      <a:pt x="2274" y="163"/>
                    </a:cubicBezTo>
                    <a:cubicBezTo>
                      <a:pt x="2276" y="163"/>
                      <a:pt x="2276" y="163"/>
                      <a:pt x="2276" y="163"/>
                    </a:cubicBezTo>
                    <a:cubicBezTo>
                      <a:pt x="2277" y="161"/>
                      <a:pt x="2277" y="161"/>
                      <a:pt x="2277" y="161"/>
                    </a:cubicBezTo>
                    <a:cubicBezTo>
                      <a:pt x="2280" y="161"/>
                      <a:pt x="2281" y="161"/>
                      <a:pt x="2284" y="160"/>
                    </a:cubicBezTo>
                    <a:cubicBezTo>
                      <a:pt x="2286" y="161"/>
                      <a:pt x="2287" y="161"/>
                      <a:pt x="2290" y="161"/>
                    </a:cubicBezTo>
                    <a:cubicBezTo>
                      <a:pt x="2291" y="159"/>
                      <a:pt x="2291" y="159"/>
                      <a:pt x="2291" y="159"/>
                    </a:cubicBezTo>
                    <a:cubicBezTo>
                      <a:pt x="2293" y="159"/>
                      <a:pt x="2296" y="159"/>
                      <a:pt x="2299" y="159"/>
                    </a:cubicBezTo>
                    <a:cubicBezTo>
                      <a:pt x="2301" y="158"/>
                      <a:pt x="2305" y="158"/>
                      <a:pt x="2307" y="156"/>
                    </a:cubicBezTo>
                    <a:cubicBezTo>
                      <a:pt x="2305" y="156"/>
                      <a:pt x="2303" y="156"/>
                      <a:pt x="2301" y="156"/>
                    </a:cubicBezTo>
                    <a:cubicBezTo>
                      <a:pt x="2301" y="153"/>
                      <a:pt x="2301" y="153"/>
                      <a:pt x="2301" y="153"/>
                    </a:cubicBezTo>
                    <a:cubicBezTo>
                      <a:pt x="2304" y="153"/>
                      <a:pt x="2304" y="153"/>
                      <a:pt x="2304" y="153"/>
                    </a:cubicBezTo>
                    <a:cubicBezTo>
                      <a:pt x="2307" y="153"/>
                      <a:pt x="2307" y="153"/>
                      <a:pt x="2307" y="153"/>
                    </a:cubicBezTo>
                    <a:cubicBezTo>
                      <a:pt x="2309" y="152"/>
                      <a:pt x="2309" y="152"/>
                      <a:pt x="2309" y="152"/>
                    </a:cubicBezTo>
                    <a:cubicBezTo>
                      <a:pt x="2311" y="152"/>
                      <a:pt x="2313" y="152"/>
                      <a:pt x="2315" y="153"/>
                    </a:cubicBezTo>
                    <a:cubicBezTo>
                      <a:pt x="2316" y="152"/>
                      <a:pt x="2317" y="151"/>
                      <a:pt x="2318" y="150"/>
                    </a:cubicBezTo>
                    <a:cubicBezTo>
                      <a:pt x="2320" y="152"/>
                      <a:pt x="2320" y="152"/>
                      <a:pt x="2320" y="152"/>
                    </a:cubicBezTo>
                    <a:cubicBezTo>
                      <a:pt x="2322" y="152"/>
                      <a:pt x="2322" y="152"/>
                      <a:pt x="2322" y="152"/>
                    </a:cubicBezTo>
                    <a:cubicBezTo>
                      <a:pt x="2324" y="151"/>
                      <a:pt x="2324" y="151"/>
                      <a:pt x="2324" y="151"/>
                    </a:cubicBezTo>
                    <a:cubicBezTo>
                      <a:pt x="2325" y="151"/>
                      <a:pt x="2327" y="152"/>
                      <a:pt x="2328" y="152"/>
                    </a:cubicBezTo>
                    <a:cubicBezTo>
                      <a:pt x="2329" y="154"/>
                      <a:pt x="2329" y="154"/>
                      <a:pt x="2329" y="154"/>
                    </a:cubicBezTo>
                    <a:cubicBezTo>
                      <a:pt x="2326" y="156"/>
                      <a:pt x="2326" y="156"/>
                      <a:pt x="2326" y="156"/>
                    </a:cubicBezTo>
                    <a:cubicBezTo>
                      <a:pt x="2329" y="156"/>
                      <a:pt x="2332" y="155"/>
                      <a:pt x="2335" y="154"/>
                    </a:cubicBezTo>
                    <a:cubicBezTo>
                      <a:pt x="2335" y="156"/>
                      <a:pt x="2335" y="156"/>
                      <a:pt x="2335" y="156"/>
                    </a:cubicBezTo>
                    <a:cubicBezTo>
                      <a:pt x="2337" y="155"/>
                      <a:pt x="2337" y="155"/>
                      <a:pt x="2337" y="155"/>
                    </a:cubicBezTo>
                    <a:cubicBezTo>
                      <a:pt x="2339" y="154"/>
                      <a:pt x="2339" y="154"/>
                      <a:pt x="2339" y="154"/>
                    </a:cubicBezTo>
                    <a:cubicBezTo>
                      <a:pt x="2341" y="154"/>
                      <a:pt x="2343" y="154"/>
                      <a:pt x="2346" y="153"/>
                    </a:cubicBezTo>
                    <a:cubicBezTo>
                      <a:pt x="2347" y="152"/>
                      <a:pt x="2351" y="149"/>
                      <a:pt x="2354" y="151"/>
                    </a:cubicBezTo>
                    <a:cubicBezTo>
                      <a:pt x="2355" y="150"/>
                      <a:pt x="2356" y="151"/>
                      <a:pt x="2358" y="152"/>
                    </a:cubicBezTo>
                    <a:cubicBezTo>
                      <a:pt x="2360" y="152"/>
                      <a:pt x="2360" y="152"/>
                      <a:pt x="2360" y="152"/>
                    </a:cubicBezTo>
                    <a:cubicBezTo>
                      <a:pt x="2361" y="153"/>
                      <a:pt x="2361" y="153"/>
                      <a:pt x="2361" y="153"/>
                    </a:cubicBezTo>
                    <a:cubicBezTo>
                      <a:pt x="2363" y="152"/>
                      <a:pt x="2363" y="152"/>
                      <a:pt x="2363" y="152"/>
                    </a:cubicBezTo>
                    <a:cubicBezTo>
                      <a:pt x="2360" y="150"/>
                      <a:pt x="2357" y="148"/>
                      <a:pt x="2355" y="146"/>
                    </a:cubicBezTo>
                    <a:cubicBezTo>
                      <a:pt x="2358" y="145"/>
                      <a:pt x="2358" y="145"/>
                      <a:pt x="2358" y="145"/>
                    </a:cubicBezTo>
                    <a:cubicBezTo>
                      <a:pt x="2360" y="146"/>
                      <a:pt x="2366" y="145"/>
                      <a:pt x="2369" y="145"/>
                    </a:cubicBezTo>
                    <a:cubicBezTo>
                      <a:pt x="2371" y="145"/>
                      <a:pt x="2371" y="145"/>
                      <a:pt x="2371" y="145"/>
                    </a:cubicBezTo>
                    <a:cubicBezTo>
                      <a:pt x="2373" y="145"/>
                      <a:pt x="2373" y="145"/>
                      <a:pt x="2373" y="145"/>
                    </a:cubicBezTo>
                    <a:cubicBezTo>
                      <a:pt x="2374" y="146"/>
                      <a:pt x="2374" y="146"/>
                      <a:pt x="2374" y="146"/>
                    </a:cubicBezTo>
                    <a:cubicBezTo>
                      <a:pt x="2378" y="146"/>
                      <a:pt x="2378" y="146"/>
                      <a:pt x="2378" y="146"/>
                    </a:cubicBezTo>
                    <a:cubicBezTo>
                      <a:pt x="2375" y="144"/>
                      <a:pt x="2375" y="144"/>
                      <a:pt x="2375" y="144"/>
                    </a:cubicBezTo>
                    <a:cubicBezTo>
                      <a:pt x="2374" y="142"/>
                      <a:pt x="2374" y="142"/>
                      <a:pt x="2374" y="142"/>
                    </a:cubicBezTo>
                    <a:cubicBezTo>
                      <a:pt x="2374" y="140"/>
                      <a:pt x="2374" y="140"/>
                      <a:pt x="2374" y="140"/>
                    </a:cubicBezTo>
                    <a:cubicBezTo>
                      <a:pt x="2372" y="139"/>
                      <a:pt x="2372" y="139"/>
                      <a:pt x="2372" y="139"/>
                    </a:cubicBezTo>
                    <a:cubicBezTo>
                      <a:pt x="2372" y="137"/>
                      <a:pt x="2372" y="137"/>
                      <a:pt x="2372" y="137"/>
                    </a:cubicBezTo>
                    <a:cubicBezTo>
                      <a:pt x="2374" y="134"/>
                      <a:pt x="2378" y="132"/>
                      <a:pt x="2381" y="129"/>
                    </a:cubicBezTo>
                    <a:cubicBezTo>
                      <a:pt x="2383" y="127"/>
                      <a:pt x="2386" y="126"/>
                      <a:pt x="2389" y="124"/>
                    </a:cubicBezTo>
                    <a:cubicBezTo>
                      <a:pt x="2391" y="124"/>
                      <a:pt x="2392" y="124"/>
                      <a:pt x="2393" y="124"/>
                    </a:cubicBezTo>
                    <a:cubicBezTo>
                      <a:pt x="2395" y="124"/>
                      <a:pt x="2397" y="123"/>
                      <a:pt x="2398" y="122"/>
                    </a:cubicBezTo>
                    <a:cubicBezTo>
                      <a:pt x="2401" y="122"/>
                      <a:pt x="2401" y="122"/>
                      <a:pt x="2401" y="122"/>
                    </a:cubicBezTo>
                    <a:cubicBezTo>
                      <a:pt x="2403" y="123"/>
                      <a:pt x="2403" y="123"/>
                      <a:pt x="2403" y="123"/>
                    </a:cubicBezTo>
                    <a:cubicBezTo>
                      <a:pt x="2404" y="123"/>
                      <a:pt x="2404" y="123"/>
                      <a:pt x="2404" y="123"/>
                    </a:cubicBezTo>
                    <a:cubicBezTo>
                      <a:pt x="2407" y="125"/>
                      <a:pt x="2410" y="125"/>
                      <a:pt x="2414" y="125"/>
                    </a:cubicBezTo>
                    <a:cubicBezTo>
                      <a:pt x="2415" y="126"/>
                      <a:pt x="2416" y="127"/>
                      <a:pt x="2417" y="128"/>
                    </a:cubicBezTo>
                    <a:cubicBezTo>
                      <a:pt x="2417" y="130"/>
                      <a:pt x="2417" y="130"/>
                      <a:pt x="2417" y="130"/>
                    </a:cubicBezTo>
                    <a:cubicBezTo>
                      <a:pt x="2414" y="130"/>
                      <a:pt x="2411" y="131"/>
                      <a:pt x="2408" y="132"/>
                    </a:cubicBezTo>
                    <a:cubicBezTo>
                      <a:pt x="2406" y="132"/>
                      <a:pt x="2398" y="133"/>
                      <a:pt x="2397" y="134"/>
                    </a:cubicBezTo>
                    <a:cubicBezTo>
                      <a:pt x="2397" y="135"/>
                      <a:pt x="2406" y="134"/>
                      <a:pt x="2407" y="134"/>
                    </a:cubicBezTo>
                    <a:cubicBezTo>
                      <a:pt x="2409" y="134"/>
                      <a:pt x="2412" y="134"/>
                      <a:pt x="2415" y="134"/>
                    </a:cubicBezTo>
                    <a:cubicBezTo>
                      <a:pt x="2413" y="135"/>
                      <a:pt x="2413" y="135"/>
                      <a:pt x="2413" y="135"/>
                    </a:cubicBezTo>
                    <a:cubicBezTo>
                      <a:pt x="2414" y="137"/>
                      <a:pt x="2416" y="136"/>
                      <a:pt x="2417" y="135"/>
                    </a:cubicBezTo>
                    <a:cubicBezTo>
                      <a:pt x="2420" y="135"/>
                      <a:pt x="2425" y="135"/>
                      <a:pt x="2428" y="136"/>
                    </a:cubicBezTo>
                    <a:cubicBezTo>
                      <a:pt x="2428" y="138"/>
                      <a:pt x="2428" y="138"/>
                      <a:pt x="2428" y="138"/>
                    </a:cubicBezTo>
                    <a:cubicBezTo>
                      <a:pt x="2427" y="139"/>
                      <a:pt x="2426" y="140"/>
                      <a:pt x="2425" y="140"/>
                    </a:cubicBezTo>
                    <a:cubicBezTo>
                      <a:pt x="2425" y="142"/>
                      <a:pt x="2425" y="142"/>
                      <a:pt x="2425" y="142"/>
                    </a:cubicBezTo>
                    <a:cubicBezTo>
                      <a:pt x="2423" y="142"/>
                      <a:pt x="2423" y="142"/>
                      <a:pt x="2423" y="142"/>
                    </a:cubicBezTo>
                    <a:cubicBezTo>
                      <a:pt x="2422" y="143"/>
                      <a:pt x="2421" y="144"/>
                      <a:pt x="2420" y="145"/>
                    </a:cubicBezTo>
                    <a:cubicBezTo>
                      <a:pt x="2424" y="146"/>
                      <a:pt x="2428" y="145"/>
                      <a:pt x="2432" y="145"/>
                    </a:cubicBezTo>
                    <a:cubicBezTo>
                      <a:pt x="2433" y="144"/>
                      <a:pt x="2433" y="144"/>
                      <a:pt x="2433" y="144"/>
                    </a:cubicBezTo>
                    <a:cubicBezTo>
                      <a:pt x="2434" y="141"/>
                      <a:pt x="2434" y="141"/>
                      <a:pt x="2434" y="141"/>
                    </a:cubicBezTo>
                    <a:cubicBezTo>
                      <a:pt x="2436" y="141"/>
                      <a:pt x="2437" y="141"/>
                      <a:pt x="2439" y="142"/>
                    </a:cubicBezTo>
                    <a:cubicBezTo>
                      <a:pt x="2441" y="142"/>
                      <a:pt x="2443" y="141"/>
                      <a:pt x="2444" y="140"/>
                    </a:cubicBezTo>
                    <a:cubicBezTo>
                      <a:pt x="2446" y="140"/>
                      <a:pt x="2448" y="140"/>
                      <a:pt x="2449" y="141"/>
                    </a:cubicBezTo>
                    <a:cubicBezTo>
                      <a:pt x="2450" y="142"/>
                      <a:pt x="2452" y="142"/>
                      <a:pt x="2453" y="142"/>
                    </a:cubicBezTo>
                    <a:cubicBezTo>
                      <a:pt x="2455" y="140"/>
                      <a:pt x="2458" y="140"/>
                      <a:pt x="2460" y="141"/>
                    </a:cubicBezTo>
                    <a:cubicBezTo>
                      <a:pt x="2461" y="142"/>
                      <a:pt x="2463" y="142"/>
                      <a:pt x="2465" y="142"/>
                    </a:cubicBezTo>
                    <a:cubicBezTo>
                      <a:pt x="2466" y="143"/>
                      <a:pt x="2466" y="143"/>
                      <a:pt x="2466" y="143"/>
                    </a:cubicBezTo>
                    <a:cubicBezTo>
                      <a:pt x="2468" y="143"/>
                      <a:pt x="2468" y="143"/>
                      <a:pt x="2468" y="143"/>
                    </a:cubicBezTo>
                    <a:cubicBezTo>
                      <a:pt x="2470" y="145"/>
                      <a:pt x="2470" y="145"/>
                      <a:pt x="2470" y="145"/>
                    </a:cubicBezTo>
                    <a:cubicBezTo>
                      <a:pt x="2470" y="147"/>
                      <a:pt x="2470" y="147"/>
                      <a:pt x="2470" y="147"/>
                    </a:cubicBezTo>
                    <a:cubicBezTo>
                      <a:pt x="2471" y="147"/>
                      <a:pt x="2472" y="147"/>
                      <a:pt x="2474" y="147"/>
                    </a:cubicBezTo>
                    <a:cubicBezTo>
                      <a:pt x="2475" y="147"/>
                      <a:pt x="2476" y="148"/>
                      <a:pt x="2477" y="149"/>
                    </a:cubicBezTo>
                    <a:cubicBezTo>
                      <a:pt x="2476" y="151"/>
                      <a:pt x="2476" y="151"/>
                      <a:pt x="2476" y="151"/>
                    </a:cubicBezTo>
                    <a:cubicBezTo>
                      <a:pt x="2477" y="153"/>
                      <a:pt x="2477" y="153"/>
                      <a:pt x="2477" y="153"/>
                    </a:cubicBezTo>
                    <a:cubicBezTo>
                      <a:pt x="2478" y="151"/>
                      <a:pt x="2478" y="151"/>
                      <a:pt x="2478" y="151"/>
                    </a:cubicBezTo>
                    <a:cubicBezTo>
                      <a:pt x="2480" y="151"/>
                      <a:pt x="2480" y="151"/>
                      <a:pt x="2480" y="151"/>
                    </a:cubicBezTo>
                    <a:cubicBezTo>
                      <a:pt x="2482" y="151"/>
                      <a:pt x="2482" y="151"/>
                      <a:pt x="2482" y="151"/>
                    </a:cubicBezTo>
                    <a:cubicBezTo>
                      <a:pt x="2483" y="152"/>
                      <a:pt x="2483" y="154"/>
                      <a:pt x="2483" y="155"/>
                    </a:cubicBezTo>
                    <a:cubicBezTo>
                      <a:pt x="2485" y="155"/>
                      <a:pt x="2485" y="155"/>
                      <a:pt x="2485" y="155"/>
                    </a:cubicBezTo>
                    <a:cubicBezTo>
                      <a:pt x="2487" y="156"/>
                      <a:pt x="2486" y="158"/>
                      <a:pt x="2486" y="159"/>
                    </a:cubicBezTo>
                    <a:cubicBezTo>
                      <a:pt x="2485" y="160"/>
                      <a:pt x="2485" y="160"/>
                      <a:pt x="2485" y="160"/>
                    </a:cubicBezTo>
                    <a:cubicBezTo>
                      <a:pt x="2483" y="160"/>
                      <a:pt x="2482" y="159"/>
                      <a:pt x="2480" y="159"/>
                    </a:cubicBezTo>
                    <a:cubicBezTo>
                      <a:pt x="2478" y="157"/>
                      <a:pt x="2478" y="157"/>
                      <a:pt x="2478" y="157"/>
                    </a:cubicBezTo>
                    <a:cubicBezTo>
                      <a:pt x="2477" y="157"/>
                      <a:pt x="2475" y="157"/>
                      <a:pt x="2474" y="157"/>
                    </a:cubicBezTo>
                    <a:cubicBezTo>
                      <a:pt x="2474" y="157"/>
                      <a:pt x="2475" y="157"/>
                      <a:pt x="2475" y="157"/>
                    </a:cubicBezTo>
                    <a:cubicBezTo>
                      <a:pt x="2474" y="157"/>
                      <a:pt x="2474" y="157"/>
                      <a:pt x="2473" y="157"/>
                    </a:cubicBezTo>
                    <a:cubicBezTo>
                      <a:pt x="2475" y="159"/>
                      <a:pt x="2475" y="159"/>
                      <a:pt x="2475" y="159"/>
                    </a:cubicBezTo>
                    <a:cubicBezTo>
                      <a:pt x="2477" y="159"/>
                      <a:pt x="2477" y="159"/>
                      <a:pt x="2477" y="159"/>
                    </a:cubicBezTo>
                    <a:cubicBezTo>
                      <a:pt x="2478" y="161"/>
                      <a:pt x="2478" y="161"/>
                      <a:pt x="2478" y="161"/>
                    </a:cubicBezTo>
                    <a:cubicBezTo>
                      <a:pt x="2480" y="161"/>
                      <a:pt x="2480" y="161"/>
                      <a:pt x="2480" y="161"/>
                    </a:cubicBezTo>
                    <a:cubicBezTo>
                      <a:pt x="2482" y="161"/>
                      <a:pt x="2482" y="161"/>
                      <a:pt x="2482" y="161"/>
                    </a:cubicBezTo>
                    <a:cubicBezTo>
                      <a:pt x="2482" y="163"/>
                      <a:pt x="2484" y="164"/>
                      <a:pt x="2485" y="164"/>
                    </a:cubicBezTo>
                    <a:cubicBezTo>
                      <a:pt x="2484" y="167"/>
                      <a:pt x="2484" y="167"/>
                      <a:pt x="2484" y="167"/>
                    </a:cubicBezTo>
                    <a:cubicBezTo>
                      <a:pt x="2482" y="169"/>
                      <a:pt x="2480" y="170"/>
                      <a:pt x="2478" y="172"/>
                    </a:cubicBezTo>
                    <a:cubicBezTo>
                      <a:pt x="2473" y="173"/>
                      <a:pt x="2470" y="175"/>
                      <a:pt x="2467" y="178"/>
                    </a:cubicBezTo>
                    <a:cubicBezTo>
                      <a:pt x="2464" y="177"/>
                      <a:pt x="2464" y="177"/>
                      <a:pt x="2464" y="177"/>
                    </a:cubicBezTo>
                    <a:cubicBezTo>
                      <a:pt x="2463" y="178"/>
                      <a:pt x="2463" y="178"/>
                      <a:pt x="2463" y="178"/>
                    </a:cubicBezTo>
                    <a:cubicBezTo>
                      <a:pt x="2462" y="180"/>
                      <a:pt x="2462" y="180"/>
                      <a:pt x="2462" y="180"/>
                    </a:cubicBezTo>
                    <a:cubicBezTo>
                      <a:pt x="2461" y="180"/>
                      <a:pt x="2459" y="181"/>
                      <a:pt x="2457" y="181"/>
                    </a:cubicBezTo>
                    <a:cubicBezTo>
                      <a:pt x="2455" y="182"/>
                      <a:pt x="2453" y="183"/>
                      <a:pt x="2451" y="184"/>
                    </a:cubicBezTo>
                    <a:cubicBezTo>
                      <a:pt x="2450" y="185"/>
                      <a:pt x="2450" y="185"/>
                      <a:pt x="2450" y="185"/>
                    </a:cubicBezTo>
                    <a:cubicBezTo>
                      <a:pt x="2450" y="186"/>
                      <a:pt x="2450" y="186"/>
                      <a:pt x="2450" y="186"/>
                    </a:cubicBezTo>
                    <a:cubicBezTo>
                      <a:pt x="2442" y="190"/>
                      <a:pt x="2436" y="197"/>
                      <a:pt x="2427" y="197"/>
                    </a:cubicBezTo>
                    <a:cubicBezTo>
                      <a:pt x="2425" y="198"/>
                      <a:pt x="2424" y="199"/>
                      <a:pt x="2424" y="200"/>
                    </a:cubicBezTo>
                    <a:cubicBezTo>
                      <a:pt x="2422" y="201"/>
                      <a:pt x="2420" y="201"/>
                      <a:pt x="2418" y="202"/>
                    </a:cubicBezTo>
                    <a:cubicBezTo>
                      <a:pt x="2416" y="204"/>
                      <a:pt x="2414" y="205"/>
                      <a:pt x="2413" y="208"/>
                    </a:cubicBezTo>
                    <a:cubicBezTo>
                      <a:pt x="2412" y="208"/>
                      <a:pt x="2408" y="209"/>
                      <a:pt x="2407" y="210"/>
                    </a:cubicBezTo>
                    <a:cubicBezTo>
                      <a:pt x="2407" y="210"/>
                      <a:pt x="2413" y="210"/>
                      <a:pt x="2414" y="210"/>
                    </a:cubicBezTo>
                    <a:cubicBezTo>
                      <a:pt x="2416" y="208"/>
                      <a:pt x="2417" y="206"/>
                      <a:pt x="2418" y="204"/>
                    </a:cubicBezTo>
                    <a:cubicBezTo>
                      <a:pt x="2424" y="204"/>
                      <a:pt x="2429" y="205"/>
                      <a:pt x="2435" y="203"/>
                    </a:cubicBezTo>
                    <a:cubicBezTo>
                      <a:pt x="2437" y="202"/>
                      <a:pt x="2437" y="202"/>
                      <a:pt x="2437" y="202"/>
                    </a:cubicBezTo>
                    <a:cubicBezTo>
                      <a:pt x="2439" y="202"/>
                      <a:pt x="2440" y="201"/>
                      <a:pt x="2442" y="201"/>
                    </a:cubicBezTo>
                    <a:cubicBezTo>
                      <a:pt x="2443" y="200"/>
                      <a:pt x="2445" y="199"/>
                      <a:pt x="2446" y="198"/>
                    </a:cubicBezTo>
                    <a:cubicBezTo>
                      <a:pt x="2448" y="199"/>
                      <a:pt x="2448" y="199"/>
                      <a:pt x="2448" y="199"/>
                    </a:cubicBezTo>
                    <a:cubicBezTo>
                      <a:pt x="2452" y="197"/>
                      <a:pt x="2456" y="196"/>
                      <a:pt x="2460" y="193"/>
                    </a:cubicBezTo>
                    <a:cubicBezTo>
                      <a:pt x="2457" y="194"/>
                      <a:pt x="2453" y="195"/>
                      <a:pt x="2450" y="195"/>
                    </a:cubicBezTo>
                    <a:cubicBezTo>
                      <a:pt x="2449" y="194"/>
                      <a:pt x="2449" y="194"/>
                      <a:pt x="2449" y="194"/>
                    </a:cubicBezTo>
                    <a:cubicBezTo>
                      <a:pt x="2449" y="192"/>
                      <a:pt x="2449" y="192"/>
                      <a:pt x="2449" y="192"/>
                    </a:cubicBezTo>
                    <a:cubicBezTo>
                      <a:pt x="2450" y="191"/>
                      <a:pt x="2451" y="190"/>
                      <a:pt x="2453" y="189"/>
                    </a:cubicBezTo>
                    <a:cubicBezTo>
                      <a:pt x="2456" y="189"/>
                      <a:pt x="2458" y="191"/>
                      <a:pt x="2461" y="190"/>
                    </a:cubicBezTo>
                    <a:cubicBezTo>
                      <a:pt x="2463" y="189"/>
                      <a:pt x="2463" y="189"/>
                      <a:pt x="2463" y="189"/>
                    </a:cubicBezTo>
                    <a:cubicBezTo>
                      <a:pt x="2465" y="189"/>
                      <a:pt x="2465" y="189"/>
                      <a:pt x="2465" y="189"/>
                    </a:cubicBezTo>
                    <a:cubicBezTo>
                      <a:pt x="2464" y="191"/>
                      <a:pt x="2464" y="191"/>
                      <a:pt x="2464" y="191"/>
                    </a:cubicBezTo>
                    <a:cubicBezTo>
                      <a:pt x="2465" y="193"/>
                      <a:pt x="2465" y="193"/>
                      <a:pt x="2465" y="193"/>
                    </a:cubicBezTo>
                    <a:cubicBezTo>
                      <a:pt x="2469" y="194"/>
                      <a:pt x="2473" y="196"/>
                      <a:pt x="2477" y="194"/>
                    </a:cubicBezTo>
                    <a:cubicBezTo>
                      <a:pt x="2477" y="193"/>
                      <a:pt x="2478" y="192"/>
                      <a:pt x="2478" y="191"/>
                    </a:cubicBezTo>
                    <a:cubicBezTo>
                      <a:pt x="2480" y="192"/>
                      <a:pt x="2481" y="193"/>
                      <a:pt x="2482" y="195"/>
                    </a:cubicBezTo>
                    <a:cubicBezTo>
                      <a:pt x="2482" y="196"/>
                      <a:pt x="2481" y="198"/>
                      <a:pt x="2481" y="199"/>
                    </a:cubicBezTo>
                    <a:cubicBezTo>
                      <a:pt x="2482" y="200"/>
                      <a:pt x="2482" y="200"/>
                      <a:pt x="2482" y="200"/>
                    </a:cubicBezTo>
                    <a:cubicBezTo>
                      <a:pt x="2484" y="202"/>
                      <a:pt x="2484" y="202"/>
                      <a:pt x="2484" y="202"/>
                    </a:cubicBezTo>
                    <a:cubicBezTo>
                      <a:pt x="2486" y="202"/>
                      <a:pt x="2486" y="202"/>
                      <a:pt x="2486" y="202"/>
                    </a:cubicBezTo>
                    <a:cubicBezTo>
                      <a:pt x="2484" y="199"/>
                      <a:pt x="2484" y="199"/>
                      <a:pt x="2484" y="199"/>
                    </a:cubicBezTo>
                    <a:cubicBezTo>
                      <a:pt x="2485" y="197"/>
                      <a:pt x="2485" y="197"/>
                      <a:pt x="2485" y="197"/>
                    </a:cubicBezTo>
                    <a:cubicBezTo>
                      <a:pt x="2488" y="197"/>
                      <a:pt x="2491" y="197"/>
                      <a:pt x="2494" y="197"/>
                    </a:cubicBezTo>
                    <a:cubicBezTo>
                      <a:pt x="2499" y="195"/>
                      <a:pt x="2506" y="194"/>
                      <a:pt x="2511" y="195"/>
                    </a:cubicBezTo>
                    <a:cubicBezTo>
                      <a:pt x="2514" y="196"/>
                      <a:pt x="2517" y="197"/>
                      <a:pt x="2520" y="197"/>
                    </a:cubicBezTo>
                    <a:cubicBezTo>
                      <a:pt x="2523" y="197"/>
                      <a:pt x="2527" y="196"/>
                      <a:pt x="2530" y="197"/>
                    </a:cubicBezTo>
                    <a:cubicBezTo>
                      <a:pt x="2531" y="199"/>
                      <a:pt x="2531" y="199"/>
                      <a:pt x="2531" y="199"/>
                    </a:cubicBezTo>
                    <a:cubicBezTo>
                      <a:pt x="2529" y="199"/>
                      <a:pt x="2528" y="199"/>
                      <a:pt x="2526" y="199"/>
                    </a:cubicBezTo>
                    <a:cubicBezTo>
                      <a:pt x="2526" y="200"/>
                      <a:pt x="2527" y="202"/>
                      <a:pt x="2527" y="203"/>
                    </a:cubicBezTo>
                    <a:cubicBezTo>
                      <a:pt x="2532" y="205"/>
                      <a:pt x="2538" y="207"/>
                      <a:pt x="2543" y="207"/>
                    </a:cubicBezTo>
                    <a:cubicBezTo>
                      <a:pt x="2546" y="207"/>
                      <a:pt x="2548" y="208"/>
                      <a:pt x="2551" y="208"/>
                    </a:cubicBezTo>
                    <a:cubicBezTo>
                      <a:pt x="2554" y="208"/>
                      <a:pt x="2557" y="208"/>
                      <a:pt x="2560" y="208"/>
                    </a:cubicBezTo>
                    <a:cubicBezTo>
                      <a:pt x="2562" y="207"/>
                      <a:pt x="2562" y="207"/>
                      <a:pt x="2562" y="207"/>
                    </a:cubicBezTo>
                    <a:cubicBezTo>
                      <a:pt x="2565" y="207"/>
                      <a:pt x="2567" y="207"/>
                      <a:pt x="2569" y="207"/>
                    </a:cubicBezTo>
                    <a:cubicBezTo>
                      <a:pt x="2570" y="205"/>
                      <a:pt x="2570" y="205"/>
                      <a:pt x="2570" y="205"/>
                    </a:cubicBezTo>
                    <a:cubicBezTo>
                      <a:pt x="2572" y="204"/>
                      <a:pt x="2572" y="204"/>
                      <a:pt x="2572" y="204"/>
                    </a:cubicBezTo>
                    <a:cubicBezTo>
                      <a:pt x="2571" y="201"/>
                      <a:pt x="2570" y="198"/>
                      <a:pt x="2571" y="195"/>
                    </a:cubicBezTo>
                    <a:cubicBezTo>
                      <a:pt x="2573" y="195"/>
                      <a:pt x="2573" y="195"/>
                      <a:pt x="2573" y="195"/>
                    </a:cubicBezTo>
                    <a:cubicBezTo>
                      <a:pt x="2574" y="196"/>
                      <a:pt x="2574" y="196"/>
                      <a:pt x="2574" y="196"/>
                    </a:cubicBezTo>
                    <a:cubicBezTo>
                      <a:pt x="2576" y="193"/>
                      <a:pt x="2576" y="193"/>
                      <a:pt x="2576" y="193"/>
                    </a:cubicBezTo>
                    <a:cubicBezTo>
                      <a:pt x="2578" y="195"/>
                      <a:pt x="2578" y="195"/>
                      <a:pt x="2578" y="195"/>
                    </a:cubicBezTo>
                    <a:cubicBezTo>
                      <a:pt x="2579" y="193"/>
                      <a:pt x="2579" y="193"/>
                      <a:pt x="2579" y="193"/>
                    </a:cubicBezTo>
                    <a:cubicBezTo>
                      <a:pt x="2581" y="194"/>
                      <a:pt x="2584" y="195"/>
                      <a:pt x="2586" y="195"/>
                    </a:cubicBezTo>
                    <a:cubicBezTo>
                      <a:pt x="2587" y="197"/>
                      <a:pt x="2587" y="197"/>
                      <a:pt x="2587" y="197"/>
                    </a:cubicBezTo>
                    <a:cubicBezTo>
                      <a:pt x="2590" y="197"/>
                      <a:pt x="2590" y="197"/>
                      <a:pt x="2590" y="197"/>
                    </a:cubicBezTo>
                    <a:cubicBezTo>
                      <a:pt x="2590" y="199"/>
                      <a:pt x="2590" y="199"/>
                      <a:pt x="2590" y="199"/>
                    </a:cubicBezTo>
                    <a:cubicBezTo>
                      <a:pt x="2592" y="198"/>
                      <a:pt x="2592" y="198"/>
                      <a:pt x="2592" y="198"/>
                    </a:cubicBezTo>
                    <a:cubicBezTo>
                      <a:pt x="2594" y="199"/>
                      <a:pt x="2595" y="199"/>
                      <a:pt x="2597" y="200"/>
                    </a:cubicBezTo>
                    <a:cubicBezTo>
                      <a:pt x="2599" y="199"/>
                      <a:pt x="2602" y="198"/>
                      <a:pt x="2604" y="197"/>
                    </a:cubicBezTo>
                    <a:cubicBezTo>
                      <a:pt x="2606" y="198"/>
                      <a:pt x="2609" y="198"/>
                      <a:pt x="2611" y="199"/>
                    </a:cubicBezTo>
                    <a:cubicBezTo>
                      <a:pt x="2611" y="200"/>
                      <a:pt x="2612" y="201"/>
                      <a:pt x="2613" y="202"/>
                    </a:cubicBezTo>
                    <a:cubicBezTo>
                      <a:pt x="2615" y="203"/>
                      <a:pt x="2615" y="203"/>
                      <a:pt x="2615" y="203"/>
                    </a:cubicBezTo>
                    <a:cubicBezTo>
                      <a:pt x="2617" y="203"/>
                      <a:pt x="2617" y="203"/>
                      <a:pt x="2617" y="203"/>
                    </a:cubicBezTo>
                    <a:cubicBezTo>
                      <a:pt x="2619" y="204"/>
                      <a:pt x="2619" y="204"/>
                      <a:pt x="2619" y="204"/>
                    </a:cubicBezTo>
                    <a:cubicBezTo>
                      <a:pt x="2618" y="206"/>
                      <a:pt x="2618" y="206"/>
                      <a:pt x="2618" y="206"/>
                    </a:cubicBezTo>
                    <a:cubicBezTo>
                      <a:pt x="2617" y="207"/>
                      <a:pt x="2616" y="208"/>
                      <a:pt x="2615" y="209"/>
                    </a:cubicBezTo>
                    <a:cubicBezTo>
                      <a:pt x="2618" y="209"/>
                      <a:pt x="2618" y="209"/>
                      <a:pt x="2618" y="209"/>
                    </a:cubicBezTo>
                    <a:cubicBezTo>
                      <a:pt x="2620" y="209"/>
                      <a:pt x="2620" y="209"/>
                      <a:pt x="2620" y="209"/>
                    </a:cubicBezTo>
                    <a:cubicBezTo>
                      <a:pt x="2618" y="210"/>
                      <a:pt x="2618" y="210"/>
                      <a:pt x="2618" y="210"/>
                    </a:cubicBezTo>
                    <a:cubicBezTo>
                      <a:pt x="2619" y="211"/>
                      <a:pt x="2619" y="211"/>
                      <a:pt x="2619" y="211"/>
                    </a:cubicBezTo>
                    <a:cubicBezTo>
                      <a:pt x="2619" y="213"/>
                      <a:pt x="2619" y="213"/>
                      <a:pt x="2619" y="213"/>
                    </a:cubicBezTo>
                    <a:cubicBezTo>
                      <a:pt x="2615" y="214"/>
                      <a:pt x="2615" y="214"/>
                      <a:pt x="2615" y="214"/>
                    </a:cubicBezTo>
                    <a:cubicBezTo>
                      <a:pt x="2618" y="216"/>
                      <a:pt x="2618" y="216"/>
                      <a:pt x="2618" y="216"/>
                    </a:cubicBezTo>
                    <a:cubicBezTo>
                      <a:pt x="2621" y="216"/>
                      <a:pt x="2621" y="216"/>
                      <a:pt x="2621" y="216"/>
                    </a:cubicBezTo>
                    <a:cubicBezTo>
                      <a:pt x="2623" y="217"/>
                      <a:pt x="2623" y="217"/>
                      <a:pt x="2623" y="217"/>
                    </a:cubicBezTo>
                    <a:cubicBezTo>
                      <a:pt x="2624" y="221"/>
                      <a:pt x="2624" y="221"/>
                      <a:pt x="2624" y="221"/>
                    </a:cubicBezTo>
                    <a:cubicBezTo>
                      <a:pt x="2622" y="221"/>
                      <a:pt x="2620" y="222"/>
                      <a:pt x="2618" y="222"/>
                    </a:cubicBezTo>
                    <a:cubicBezTo>
                      <a:pt x="2615" y="220"/>
                      <a:pt x="2615" y="220"/>
                      <a:pt x="2615" y="220"/>
                    </a:cubicBezTo>
                    <a:cubicBezTo>
                      <a:pt x="2613" y="220"/>
                      <a:pt x="2613" y="220"/>
                      <a:pt x="2613" y="220"/>
                    </a:cubicBezTo>
                    <a:cubicBezTo>
                      <a:pt x="2615" y="222"/>
                      <a:pt x="2617" y="225"/>
                      <a:pt x="2619" y="227"/>
                    </a:cubicBezTo>
                    <a:cubicBezTo>
                      <a:pt x="2619" y="230"/>
                      <a:pt x="2619" y="230"/>
                      <a:pt x="2619" y="230"/>
                    </a:cubicBezTo>
                    <a:cubicBezTo>
                      <a:pt x="2622" y="229"/>
                      <a:pt x="2623" y="233"/>
                      <a:pt x="2625" y="235"/>
                    </a:cubicBezTo>
                    <a:cubicBezTo>
                      <a:pt x="2627" y="237"/>
                      <a:pt x="2630" y="239"/>
                      <a:pt x="2632" y="241"/>
                    </a:cubicBezTo>
                    <a:cubicBezTo>
                      <a:pt x="2633" y="241"/>
                      <a:pt x="2634" y="241"/>
                      <a:pt x="2636" y="241"/>
                    </a:cubicBezTo>
                    <a:cubicBezTo>
                      <a:pt x="2637" y="242"/>
                      <a:pt x="2637" y="242"/>
                      <a:pt x="2637" y="242"/>
                    </a:cubicBezTo>
                    <a:cubicBezTo>
                      <a:pt x="2639" y="244"/>
                      <a:pt x="2639" y="244"/>
                      <a:pt x="2639" y="244"/>
                    </a:cubicBezTo>
                    <a:cubicBezTo>
                      <a:pt x="2642" y="241"/>
                      <a:pt x="2644" y="238"/>
                      <a:pt x="2647" y="235"/>
                    </a:cubicBezTo>
                    <a:cubicBezTo>
                      <a:pt x="2647" y="233"/>
                      <a:pt x="2647" y="233"/>
                      <a:pt x="2647" y="233"/>
                    </a:cubicBezTo>
                    <a:cubicBezTo>
                      <a:pt x="2648" y="229"/>
                      <a:pt x="2650" y="227"/>
                      <a:pt x="2653" y="224"/>
                    </a:cubicBezTo>
                    <a:cubicBezTo>
                      <a:pt x="2655" y="231"/>
                      <a:pt x="2663" y="234"/>
                      <a:pt x="2670" y="234"/>
                    </a:cubicBezTo>
                    <a:cubicBezTo>
                      <a:pt x="2671" y="233"/>
                      <a:pt x="2672" y="232"/>
                      <a:pt x="2673" y="231"/>
                    </a:cubicBezTo>
                    <a:cubicBezTo>
                      <a:pt x="2676" y="231"/>
                      <a:pt x="2676" y="231"/>
                      <a:pt x="2676" y="231"/>
                    </a:cubicBezTo>
                    <a:cubicBezTo>
                      <a:pt x="2677" y="227"/>
                      <a:pt x="2687" y="231"/>
                      <a:pt x="2690" y="232"/>
                    </a:cubicBezTo>
                    <a:cubicBezTo>
                      <a:pt x="2691" y="233"/>
                      <a:pt x="2693" y="234"/>
                      <a:pt x="2694" y="235"/>
                    </a:cubicBezTo>
                    <a:cubicBezTo>
                      <a:pt x="2695" y="235"/>
                      <a:pt x="2695" y="235"/>
                      <a:pt x="2695" y="235"/>
                    </a:cubicBezTo>
                    <a:cubicBezTo>
                      <a:pt x="2697" y="237"/>
                      <a:pt x="2697" y="237"/>
                      <a:pt x="2697" y="237"/>
                    </a:cubicBezTo>
                    <a:cubicBezTo>
                      <a:pt x="2699" y="237"/>
                      <a:pt x="2699" y="237"/>
                      <a:pt x="2699" y="237"/>
                    </a:cubicBezTo>
                    <a:cubicBezTo>
                      <a:pt x="2701" y="236"/>
                      <a:pt x="2701" y="236"/>
                      <a:pt x="2701" y="236"/>
                    </a:cubicBezTo>
                    <a:cubicBezTo>
                      <a:pt x="2701" y="234"/>
                      <a:pt x="2701" y="234"/>
                      <a:pt x="2701" y="234"/>
                    </a:cubicBezTo>
                    <a:cubicBezTo>
                      <a:pt x="2699" y="233"/>
                      <a:pt x="2699" y="233"/>
                      <a:pt x="2699" y="233"/>
                    </a:cubicBezTo>
                    <a:cubicBezTo>
                      <a:pt x="2700" y="231"/>
                      <a:pt x="2700" y="231"/>
                      <a:pt x="2700" y="231"/>
                    </a:cubicBezTo>
                    <a:cubicBezTo>
                      <a:pt x="2703" y="230"/>
                      <a:pt x="2703" y="230"/>
                      <a:pt x="2703" y="230"/>
                    </a:cubicBezTo>
                    <a:cubicBezTo>
                      <a:pt x="2705" y="230"/>
                      <a:pt x="2706" y="230"/>
                      <a:pt x="2708" y="230"/>
                    </a:cubicBezTo>
                    <a:cubicBezTo>
                      <a:pt x="2709" y="231"/>
                      <a:pt x="2709" y="231"/>
                      <a:pt x="2709" y="231"/>
                    </a:cubicBezTo>
                    <a:cubicBezTo>
                      <a:pt x="2710" y="232"/>
                      <a:pt x="2710" y="232"/>
                      <a:pt x="2710" y="232"/>
                    </a:cubicBezTo>
                    <a:cubicBezTo>
                      <a:pt x="2713" y="231"/>
                      <a:pt x="2713" y="231"/>
                      <a:pt x="2713" y="231"/>
                    </a:cubicBezTo>
                    <a:cubicBezTo>
                      <a:pt x="2714" y="231"/>
                      <a:pt x="2716" y="231"/>
                      <a:pt x="2717" y="231"/>
                    </a:cubicBezTo>
                    <a:cubicBezTo>
                      <a:pt x="2716" y="229"/>
                      <a:pt x="2715" y="227"/>
                      <a:pt x="2714" y="224"/>
                    </a:cubicBezTo>
                    <a:cubicBezTo>
                      <a:pt x="2712" y="224"/>
                      <a:pt x="2712" y="224"/>
                      <a:pt x="2712" y="224"/>
                    </a:cubicBezTo>
                    <a:cubicBezTo>
                      <a:pt x="2713" y="223"/>
                      <a:pt x="2714" y="222"/>
                      <a:pt x="2716" y="221"/>
                    </a:cubicBezTo>
                    <a:cubicBezTo>
                      <a:pt x="2718" y="220"/>
                      <a:pt x="2718" y="220"/>
                      <a:pt x="2718" y="220"/>
                    </a:cubicBezTo>
                    <a:cubicBezTo>
                      <a:pt x="2716" y="219"/>
                      <a:pt x="2716" y="219"/>
                      <a:pt x="2716" y="219"/>
                    </a:cubicBezTo>
                    <a:cubicBezTo>
                      <a:pt x="2714" y="220"/>
                      <a:pt x="2713" y="220"/>
                      <a:pt x="2711" y="221"/>
                    </a:cubicBezTo>
                    <a:cubicBezTo>
                      <a:pt x="2710" y="220"/>
                      <a:pt x="2710" y="220"/>
                      <a:pt x="2710" y="220"/>
                    </a:cubicBezTo>
                    <a:cubicBezTo>
                      <a:pt x="2709" y="219"/>
                      <a:pt x="2709" y="219"/>
                      <a:pt x="2709" y="219"/>
                    </a:cubicBezTo>
                    <a:cubicBezTo>
                      <a:pt x="2710" y="217"/>
                      <a:pt x="2710" y="217"/>
                      <a:pt x="2710" y="217"/>
                    </a:cubicBezTo>
                    <a:cubicBezTo>
                      <a:pt x="2714" y="214"/>
                      <a:pt x="2718" y="215"/>
                      <a:pt x="2722" y="215"/>
                    </a:cubicBezTo>
                    <a:cubicBezTo>
                      <a:pt x="2724" y="214"/>
                      <a:pt x="2724" y="214"/>
                      <a:pt x="2724" y="214"/>
                    </a:cubicBezTo>
                    <a:cubicBezTo>
                      <a:pt x="2725" y="213"/>
                      <a:pt x="2725" y="213"/>
                      <a:pt x="2725" y="213"/>
                    </a:cubicBezTo>
                    <a:cubicBezTo>
                      <a:pt x="2724" y="211"/>
                      <a:pt x="2724" y="210"/>
                      <a:pt x="2723" y="208"/>
                    </a:cubicBezTo>
                    <a:cubicBezTo>
                      <a:pt x="2726" y="209"/>
                      <a:pt x="2729" y="210"/>
                      <a:pt x="2733" y="211"/>
                    </a:cubicBezTo>
                    <a:cubicBezTo>
                      <a:pt x="2738" y="212"/>
                      <a:pt x="2743" y="211"/>
                      <a:pt x="2749" y="212"/>
                    </a:cubicBezTo>
                    <a:cubicBezTo>
                      <a:pt x="2753" y="212"/>
                      <a:pt x="2757" y="213"/>
                      <a:pt x="2761" y="213"/>
                    </a:cubicBezTo>
                    <a:cubicBezTo>
                      <a:pt x="2765" y="214"/>
                      <a:pt x="2769" y="214"/>
                      <a:pt x="2772" y="217"/>
                    </a:cubicBezTo>
                    <a:cubicBezTo>
                      <a:pt x="2768" y="217"/>
                      <a:pt x="2764" y="217"/>
                      <a:pt x="2759" y="217"/>
                    </a:cubicBezTo>
                    <a:cubicBezTo>
                      <a:pt x="2757" y="217"/>
                      <a:pt x="2756" y="218"/>
                      <a:pt x="2754" y="219"/>
                    </a:cubicBezTo>
                    <a:cubicBezTo>
                      <a:pt x="2756" y="220"/>
                      <a:pt x="2756" y="220"/>
                      <a:pt x="2756" y="220"/>
                    </a:cubicBezTo>
                    <a:cubicBezTo>
                      <a:pt x="2759" y="220"/>
                      <a:pt x="2763" y="219"/>
                      <a:pt x="2767" y="219"/>
                    </a:cubicBezTo>
                    <a:cubicBezTo>
                      <a:pt x="2768" y="221"/>
                      <a:pt x="2768" y="221"/>
                      <a:pt x="2768" y="221"/>
                    </a:cubicBezTo>
                    <a:cubicBezTo>
                      <a:pt x="2767" y="223"/>
                      <a:pt x="2767" y="223"/>
                      <a:pt x="2767" y="223"/>
                    </a:cubicBezTo>
                    <a:cubicBezTo>
                      <a:pt x="2765" y="224"/>
                      <a:pt x="2765" y="224"/>
                      <a:pt x="2765" y="224"/>
                    </a:cubicBezTo>
                    <a:cubicBezTo>
                      <a:pt x="2763" y="224"/>
                      <a:pt x="2763" y="224"/>
                      <a:pt x="2763" y="224"/>
                    </a:cubicBezTo>
                    <a:cubicBezTo>
                      <a:pt x="2761" y="225"/>
                      <a:pt x="2761" y="225"/>
                      <a:pt x="2761" y="225"/>
                    </a:cubicBezTo>
                    <a:cubicBezTo>
                      <a:pt x="2762" y="227"/>
                      <a:pt x="2762" y="227"/>
                      <a:pt x="2762" y="227"/>
                    </a:cubicBezTo>
                    <a:cubicBezTo>
                      <a:pt x="2762" y="227"/>
                      <a:pt x="2759" y="228"/>
                      <a:pt x="2759" y="228"/>
                    </a:cubicBezTo>
                    <a:cubicBezTo>
                      <a:pt x="2760" y="229"/>
                      <a:pt x="2767" y="228"/>
                      <a:pt x="2768" y="227"/>
                    </a:cubicBezTo>
                    <a:cubicBezTo>
                      <a:pt x="2770" y="226"/>
                      <a:pt x="2772" y="225"/>
                      <a:pt x="2775" y="224"/>
                    </a:cubicBezTo>
                    <a:cubicBezTo>
                      <a:pt x="2776" y="223"/>
                      <a:pt x="2777" y="221"/>
                      <a:pt x="2778" y="220"/>
                    </a:cubicBezTo>
                    <a:cubicBezTo>
                      <a:pt x="2781" y="218"/>
                      <a:pt x="2781" y="218"/>
                      <a:pt x="2781" y="218"/>
                    </a:cubicBezTo>
                    <a:cubicBezTo>
                      <a:pt x="2789" y="218"/>
                      <a:pt x="2796" y="218"/>
                      <a:pt x="2804" y="221"/>
                    </a:cubicBezTo>
                    <a:cubicBezTo>
                      <a:pt x="2804" y="223"/>
                      <a:pt x="2805" y="224"/>
                      <a:pt x="2805" y="225"/>
                    </a:cubicBezTo>
                    <a:cubicBezTo>
                      <a:pt x="2803" y="227"/>
                      <a:pt x="2803" y="227"/>
                      <a:pt x="2803" y="227"/>
                    </a:cubicBezTo>
                    <a:cubicBezTo>
                      <a:pt x="2801" y="225"/>
                      <a:pt x="2799" y="225"/>
                      <a:pt x="2798" y="227"/>
                    </a:cubicBezTo>
                    <a:cubicBezTo>
                      <a:pt x="2796" y="227"/>
                      <a:pt x="2796" y="227"/>
                      <a:pt x="2796" y="227"/>
                    </a:cubicBezTo>
                    <a:cubicBezTo>
                      <a:pt x="2797" y="229"/>
                      <a:pt x="2797" y="229"/>
                      <a:pt x="2797" y="229"/>
                    </a:cubicBezTo>
                    <a:cubicBezTo>
                      <a:pt x="2799" y="229"/>
                      <a:pt x="2801" y="229"/>
                      <a:pt x="2803" y="229"/>
                    </a:cubicBezTo>
                    <a:cubicBezTo>
                      <a:pt x="2804" y="230"/>
                      <a:pt x="2805" y="231"/>
                      <a:pt x="2805" y="231"/>
                    </a:cubicBezTo>
                    <a:cubicBezTo>
                      <a:pt x="2808" y="231"/>
                      <a:pt x="2808" y="231"/>
                      <a:pt x="2808" y="231"/>
                    </a:cubicBezTo>
                    <a:cubicBezTo>
                      <a:pt x="2810" y="232"/>
                      <a:pt x="2810" y="232"/>
                      <a:pt x="2810" y="232"/>
                    </a:cubicBezTo>
                    <a:cubicBezTo>
                      <a:pt x="2809" y="235"/>
                      <a:pt x="2809" y="235"/>
                      <a:pt x="2809" y="235"/>
                    </a:cubicBezTo>
                    <a:cubicBezTo>
                      <a:pt x="2812" y="235"/>
                      <a:pt x="2815" y="233"/>
                      <a:pt x="2818" y="234"/>
                    </a:cubicBezTo>
                    <a:cubicBezTo>
                      <a:pt x="2819" y="235"/>
                      <a:pt x="2821" y="236"/>
                      <a:pt x="2822" y="237"/>
                    </a:cubicBezTo>
                    <a:cubicBezTo>
                      <a:pt x="2823" y="239"/>
                      <a:pt x="2823" y="239"/>
                      <a:pt x="2823" y="239"/>
                    </a:cubicBezTo>
                    <a:cubicBezTo>
                      <a:pt x="2822" y="240"/>
                      <a:pt x="2822" y="240"/>
                      <a:pt x="2822" y="240"/>
                    </a:cubicBezTo>
                    <a:cubicBezTo>
                      <a:pt x="2827" y="241"/>
                      <a:pt x="2834" y="243"/>
                      <a:pt x="2840" y="241"/>
                    </a:cubicBezTo>
                    <a:cubicBezTo>
                      <a:pt x="2846" y="240"/>
                      <a:pt x="2853" y="238"/>
                      <a:pt x="2859" y="238"/>
                    </a:cubicBezTo>
                    <a:cubicBezTo>
                      <a:pt x="2871" y="237"/>
                      <a:pt x="2883" y="239"/>
                      <a:pt x="2893" y="246"/>
                    </a:cubicBezTo>
                    <a:cubicBezTo>
                      <a:pt x="2894" y="250"/>
                      <a:pt x="2894" y="250"/>
                      <a:pt x="2894" y="250"/>
                    </a:cubicBezTo>
                    <a:cubicBezTo>
                      <a:pt x="2893" y="252"/>
                      <a:pt x="2893" y="252"/>
                      <a:pt x="2893" y="252"/>
                    </a:cubicBezTo>
                    <a:cubicBezTo>
                      <a:pt x="2892" y="253"/>
                      <a:pt x="2892" y="253"/>
                      <a:pt x="2892" y="253"/>
                    </a:cubicBezTo>
                    <a:cubicBezTo>
                      <a:pt x="2893" y="256"/>
                      <a:pt x="2893" y="256"/>
                      <a:pt x="2893" y="256"/>
                    </a:cubicBezTo>
                    <a:cubicBezTo>
                      <a:pt x="2891" y="257"/>
                      <a:pt x="2891" y="257"/>
                      <a:pt x="2891" y="257"/>
                    </a:cubicBezTo>
                    <a:cubicBezTo>
                      <a:pt x="2891" y="258"/>
                      <a:pt x="2891" y="258"/>
                      <a:pt x="2891" y="258"/>
                    </a:cubicBezTo>
                    <a:cubicBezTo>
                      <a:pt x="2893" y="259"/>
                      <a:pt x="2893" y="259"/>
                      <a:pt x="2893" y="259"/>
                    </a:cubicBezTo>
                    <a:cubicBezTo>
                      <a:pt x="2895" y="260"/>
                      <a:pt x="2897" y="261"/>
                      <a:pt x="2900" y="260"/>
                    </a:cubicBezTo>
                    <a:cubicBezTo>
                      <a:pt x="2901" y="261"/>
                      <a:pt x="2902" y="262"/>
                      <a:pt x="2903" y="263"/>
                    </a:cubicBezTo>
                    <a:cubicBezTo>
                      <a:pt x="2905" y="263"/>
                      <a:pt x="2905" y="263"/>
                      <a:pt x="2905" y="263"/>
                    </a:cubicBezTo>
                    <a:cubicBezTo>
                      <a:pt x="2907" y="261"/>
                      <a:pt x="2907" y="261"/>
                      <a:pt x="2907" y="261"/>
                    </a:cubicBezTo>
                    <a:cubicBezTo>
                      <a:pt x="2914" y="261"/>
                      <a:pt x="2923" y="262"/>
                      <a:pt x="2928" y="259"/>
                    </a:cubicBezTo>
                    <a:cubicBezTo>
                      <a:pt x="2930" y="260"/>
                      <a:pt x="2932" y="260"/>
                      <a:pt x="2934" y="261"/>
                    </a:cubicBezTo>
                    <a:cubicBezTo>
                      <a:pt x="2941" y="261"/>
                      <a:pt x="2949" y="264"/>
                      <a:pt x="2956" y="263"/>
                    </a:cubicBezTo>
                    <a:cubicBezTo>
                      <a:pt x="2958" y="261"/>
                      <a:pt x="2960" y="260"/>
                      <a:pt x="2962" y="259"/>
                    </a:cubicBezTo>
                    <a:cubicBezTo>
                      <a:pt x="2964" y="260"/>
                      <a:pt x="2965" y="262"/>
                      <a:pt x="2966" y="263"/>
                    </a:cubicBezTo>
                    <a:cubicBezTo>
                      <a:pt x="2966" y="266"/>
                      <a:pt x="2966" y="266"/>
                      <a:pt x="2966" y="266"/>
                    </a:cubicBezTo>
                    <a:cubicBezTo>
                      <a:pt x="2968" y="268"/>
                      <a:pt x="2968" y="268"/>
                      <a:pt x="2968" y="268"/>
                    </a:cubicBezTo>
                    <a:cubicBezTo>
                      <a:pt x="2971" y="268"/>
                      <a:pt x="2975" y="269"/>
                      <a:pt x="2977" y="272"/>
                    </a:cubicBezTo>
                    <a:cubicBezTo>
                      <a:pt x="2977" y="276"/>
                      <a:pt x="2984" y="274"/>
                      <a:pt x="2986" y="274"/>
                    </a:cubicBezTo>
                    <a:cubicBezTo>
                      <a:pt x="2988" y="272"/>
                      <a:pt x="2990" y="271"/>
                      <a:pt x="2991" y="270"/>
                    </a:cubicBezTo>
                    <a:cubicBezTo>
                      <a:pt x="2990" y="268"/>
                      <a:pt x="2990" y="268"/>
                      <a:pt x="2990" y="268"/>
                    </a:cubicBezTo>
                    <a:cubicBezTo>
                      <a:pt x="2989" y="266"/>
                      <a:pt x="2988" y="264"/>
                      <a:pt x="2987" y="262"/>
                    </a:cubicBezTo>
                    <a:cubicBezTo>
                      <a:pt x="2986" y="261"/>
                      <a:pt x="2986" y="261"/>
                      <a:pt x="2986" y="261"/>
                    </a:cubicBezTo>
                    <a:cubicBezTo>
                      <a:pt x="2984" y="261"/>
                      <a:pt x="2984" y="261"/>
                      <a:pt x="2984" y="261"/>
                    </a:cubicBezTo>
                    <a:cubicBezTo>
                      <a:pt x="2984" y="260"/>
                      <a:pt x="2985" y="258"/>
                      <a:pt x="2986" y="257"/>
                    </a:cubicBezTo>
                    <a:cubicBezTo>
                      <a:pt x="2987" y="253"/>
                      <a:pt x="2987" y="253"/>
                      <a:pt x="2987" y="253"/>
                    </a:cubicBezTo>
                    <a:cubicBezTo>
                      <a:pt x="2990" y="253"/>
                      <a:pt x="2990" y="253"/>
                      <a:pt x="2990" y="253"/>
                    </a:cubicBezTo>
                    <a:cubicBezTo>
                      <a:pt x="2992" y="256"/>
                      <a:pt x="3001" y="255"/>
                      <a:pt x="3005" y="255"/>
                    </a:cubicBezTo>
                    <a:cubicBezTo>
                      <a:pt x="3006" y="257"/>
                      <a:pt x="3008" y="258"/>
                      <a:pt x="3010" y="259"/>
                    </a:cubicBezTo>
                    <a:cubicBezTo>
                      <a:pt x="3010" y="256"/>
                      <a:pt x="3010" y="256"/>
                      <a:pt x="3010" y="256"/>
                    </a:cubicBezTo>
                    <a:cubicBezTo>
                      <a:pt x="3012" y="256"/>
                      <a:pt x="3012" y="256"/>
                      <a:pt x="3012" y="256"/>
                    </a:cubicBezTo>
                    <a:cubicBezTo>
                      <a:pt x="3013" y="257"/>
                      <a:pt x="3015" y="257"/>
                      <a:pt x="3016" y="257"/>
                    </a:cubicBezTo>
                    <a:cubicBezTo>
                      <a:pt x="3018" y="257"/>
                      <a:pt x="3020" y="257"/>
                      <a:pt x="3021" y="257"/>
                    </a:cubicBezTo>
                    <a:cubicBezTo>
                      <a:pt x="3023" y="257"/>
                      <a:pt x="3023" y="257"/>
                      <a:pt x="3023" y="257"/>
                    </a:cubicBezTo>
                    <a:cubicBezTo>
                      <a:pt x="3025" y="257"/>
                      <a:pt x="3027" y="257"/>
                      <a:pt x="3029" y="257"/>
                    </a:cubicBezTo>
                    <a:cubicBezTo>
                      <a:pt x="3031" y="257"/>
                      <a:pt x="3031" y="257"/>
                      <a:pt x="3031" y="257"/>
                    </a:cubicBezTo>
                    <a:cubicBezTo>
                      <a:pt x="3034" y="257"/>
                      <a:pt x="3034" y="257"/>
                      <a:pt x="3034" y="257"/>
                    </a:cubicBezTo>
                    <a:cubicBezTo>
                      <a:pt x="3039" y="259"/>
                      <a:pt x="3042" y="261"/>
                      <a:pt x="3047" y="261"/>
                    </a:cubicBezTo>
                    <a:cubicBezTo>
                      <a:pt x="3050" y="262"/>
                      <a:pt x="3052" y="263"/>
                      <a:pt x="3054" y="263"/>
                    </a:cubicBezTo>
                    <a:cubicBezTo>
                      <a:pt x="3056" y="264"/>
                      <a:pt x="3057" y="264"/>
                      <a:pt x="3059" y="265"/>
                    </a:cubicBezTo>
                    <a:cubicBezTo>
                      <a:pt x="3060" y="266"/>
                      <a:pt x="3060" y="266"/>
                      <a:pt x="3060" y="266"/>
                    </a:cubicBezTo>
                    <a:cubicBezTo>
                      <a:pt x="3061" y="267"/>
                      <a:pt x="3063" y="267"/>
                      <a:pt x="3064" y="267"/>
                    </a:cubicBezTo>
                    <a:cubicBezTo>
                      <a:pt x="3067" y="270"/>
                      <a:pt x="3069" y="271"/>
                      <a:pt x="3072" y="272"/>
                    </a:cubicBezTo>
                    <a:cubicBezTo>
                      <a:pt x="3075" y="272"/>
                      <a:pt x="3075" y="272"/>
                      <a:pt x="3075" y="272"/>
                    </a:cubicBezTo>
                    <a:cubicBezTo>
                      <a:pt x="3076" y="274"/>
                      <a:pt x="3076" y="274"/>
                      <a:pt x="3076" y="274"/>
                    </a:cubicBezTo>
                    <a:cubicBezTo>
                      <a:pt x="3080" y="274"/>
                      <a:pt x="3080" y="276"/>
                      <a:pt x="3082" y="278"/>
                    </a:cubicBezTo>
                    <a:cubicBezTo>
                      <a:pt x="3084" y="279"/>
                      <a:pt x="3085" y="279"/>
                      <a:pt x="3087" y="280"/>
                    </a:cubicBezTo>
                    <a:cubicBezTo>
                      <a:pt x="3088" y="281"/>
                      <a:pt x="3089" y="282"/>
                      <a:pt x="3090" y="283"/>
                    </a:cubicBezTo>
                    <a:cubicBezTo>
                      <a:pt x="3092" y="283"/>
                      <a:pt x="3092" y="283"/>
                      <a:pt x="3092" y="283"/>
                    </a:cubicBezTo>
                    <a:cubicBezTo>
                      <a:pt x="3095" y="284"/>
                      <a:pt x="3098" y="285"/>
                      <a:pt x="3101" y="287"/>
                    </a:cubicBezTo>
                    <a:cubicBezTo>
                      <a:pt x="3104" y="288"/>
                      <a:pt x="3107" y="290"/>
                      <a:pt x="3110" y="291"/>
                    </a:cubicBezTo>
                    <a:cubicBezTo>
                      <a:pt x="3112" y="293"/>
                      <a:pt x="3112" y="293"/>
                      <a:pt x="3112" y="293"/>
                    </a:cubicBezTo>
                    <a:cubicBezTo>
                      <a:pt x="3111" y="296"/>
                      <a:pt x="3111" y="296"/>
                      <a:pt x="3111" y="296"/>
                    </a:cubicBezTo>
                    <a:cubicBezTo>
                      <a:pt x="3113" y="296"/>
                      <a:pt x="3113" y="296"/>
                      <a:pt x="3113" y="296"/>
                    </a:cubicBezTo>
                    <a:cubicBezTo>
                      <a:pt x="3114" y="295"/>
                      <a:pt x="3114" y="295"/>
                      <a:pt x="3114" y="295"/>
                    </a:cubicBezTo>
                    <a:cubicBezTo>
                      <a:pt x="3116" y="296"/>
                      <a:pt x="3116" y="296"/>
                      <a:pt x="3116" y="296"/>
                    </a:cubicBezTo>
                    <a:cubicBezTo>
                      <a:pt x="3116" y="297"/>
                      <a:pt x="3115" y="298"/>
                      <a:pt x="3115" y="299"/>
                    </a:cubicBezTo>
                    <a:cubicBezTo>
                      <a:pt x="3115" y="303"/>
                      <a:pt x="3115" y="303"/>
                      <a:pt x="3115" y="303"/>
                    </a:cubicBezTo>
                    <a:cubicBezTo>
                      <a:pt x="3117" y="304"/>
                      <a:pt x="3117" y="304"/>
                      <a:pt x="3117" y="304"/>
                    </a:cubicBezTo>
                    <a:cubicBezTo>
                      <a:pt x="3115" y="306"/>
                      <a:pt x="3115" y="306"/>
                      <a:pt x="3115" y="306"/>
                    </a:cubicBezTo>
                    <a:cubicBezTo>
                      <a:pt x="3116" y="308"/>
                      <a:pt x="3116" y="308"/>
                      <a:pt x="3116" y="308"/>
                    </a:cubicBezTo>
                    <a:cubicBezTo>
                      <a:pt x="3117" y="308"/>
                      <a:pt x="3117" y="308"/>
                      <a:pt x="3117" y="308"/>
                    </a:cubicBezTo>
                    <a:cubicBezTo>
                      <a:pt x="3118" y="309"/>
                      <a:pt x="3119" y="310"/>
                      <a:pt x="3120" y="311"/>
                    </a:cubicBezTo>
                    <a:cubicBezTo>
                      <a:pt x="3122" y="308"/>
                      <a:pt x="3122" y="308"/>
                      <a:pt x="3122" y="308"/>
                    </a:cubicBezTo>
                    <a:cubicBezTo>
                      <a:pt x="3122" y="311"/>
                      <a:pt x="3122" y="311"/>
                      <a:pt x="3122" y="311"/>
                    </a:cubicBezTo>
                    <a:cubicBezTo>
                      <a:pt x="3124" y="311"/>
                      <a:pt x="3124" y="311"/>
                      <a:pt x="3124" y="311"/>
                    </a:cubicBezTo>
                    <a:cubicBezTo>
                      <a:pt x="3125" y="309"/>
                      <a:pt x="3125" y="309"/>
                      <a:pt x="3125" y="309"/>
                    </a:cubicBezTo>
                    <a:cubicBezTo>
                      <a:pt x="3120" y="307"/>
                      <a:pt x="3120" y="307"/>
                      <a:pt x="3120" y="307"/>
                    </a:cubicBezTo>
                    <a:cubicBezTo>
                      <a:pt x="3122" y="305"/>
                      <a:pt x="3122" y="305"/>
                      <a:pt x="3122" y="305"/>
                    </a:cubicBezTo>
                    <a:cubicBezTo>
                      <a:pt x="3122" y="303"/>
                      <a:pt x="3122" y="303"/>
                      <a:pt x="3122" y="303"/>
                    </a:cubicBezTo>
                    <a:cubicBezTo>
                      <a:pt x="3121" y="301"/>
                      <a:pt x="3121" y="301"/>
                      <a:pt x="3121" y="301"/>
                    </a:cubicBezTo>
                    <a:cubicBezTo>
                      <a:pt x="3118" y="299"/>
                      <a:pt x="3118" y="299"/>
                      <a:pt x="3118" y="299"/>
                    </a:cubicBezTo>
                    <a:cubicBezTo>
                      <a:pt x="3122" y="299"/>
                      <a:pt x="3125" y="300"/>
                      <a:pt x="3128" y="300"/>
                    </a:cubicBezTo>
                    <a:cubicBezTo>
                      <a:pt x="3129" y="301"/>
                      <a:pt x="3129" y="301"/>
                      <a:pt x="3129" y="301"/>
                    </a:cubicBezTo>
                    <a:cubicBezTo>
                      <a:pt x="3128" y="302"/>
                      <a:pt x="3128" y="302"/>
                      <a:pt x="3128" y="302"/>
                    </a:cubicBezTo>
                    <a:cubicBezTo>
                      <a:pt x="3129" y="304"/>
                      <a:pt x="3129" y="304"/>
                      <a:pt x="3129" y="304"/>
                    </a:cubicBezTo>
                    <a:cubicBezTo>
                      <a:pt x="3134" y="302"/>
                      <a:pt x="3138" y="300"/>
                      <a:pt x="3143" y="303"/>
                    </a:cubicBezTo>
                    <a:cubicBezTo>
                      <a:pt x="3145" y="306"/>
                      <a:pt x="3148" y="306"/>
                      <a:pt x="3150" y="309"/>
                    </a:cubicBezTo>
                    <a:cubicBezTo>
                      <a:pt x="3153" y="310"/>
                      <a:pt x="3153" y="310"/>
                      <a:pt x="3153" y="310"/>
                    </a:cubicBezTo>
                    <a:cubicBezTo>
                      <a:pt x="3154" y="313"/>
                      <a:pt x="3154" y="313"/>
                      <a:pt x="3154" y="313"/>
                    </a:cubicBezTo>
                    <a:cubicBezTo>
                      <a:pt x="3156" y="312"/>
                      <a:pt x="3156" y="312"/>
                      <a:pt x="3156" y="312"/>
                    </a:cubicBezTo>
                    <a:cubicBezTo>
                      <a:pt x="3157" y="313"/>
                      <a:pt x="3159" y="314"/>
                      <a:pt x="3161" y="315"/>
                    </a:cubicBezTo>
                    <a:cubicBezTo>
                      <a:pt x="3159" y="316"/>
                      <a:pt x="3158" y="316"/>
                      <a:pt x="3156" y="316"/>
                    </a:cubicBezTo>
                    <a:close/>
                    <a:moveTo>
                      <a:pt x="1756" y="1077"/>
                    </a:moveTo>
                    <a:cubicBezTo>
                      <a:pt x="1755" y="1075"/>
                      <a:pt x="1754" y="1073"/>
                      <a:pt x="1753" y="1071"/>
                    </a:cubicBezTo>
                    <a:cubicBezTo>
                      <a:pt x="1751" y="1069"/>
                      <a:pt x="1751" y="1066"/>
                      <a:pt x="1750" y="1064"/>
                    </a:cubicBezTo>
                    <a:cubicBezTo>
                      <a:pt x="1749" y="1063"/>
                      <a:pt x="1748" y="1062"/>
                      <a:pt x="1746" y="1061"/>
                    </a:cubicBezTo>
                    <a:cubicBezTo>
                      <a:pt x="1745" y="1059"/>
                      <a:pt x="1745" y="1059"/>
                      <a:pt x="1745" y="1059"/>
                    </a:cubicBezTo>
                    <a:cubicBezTo>
                      <a:pt x="1745" y="1057"/>
                      <a:pt x="1745" y="1057"/>
                      <a:pt x="1745" y="1057"/>
                    </a:cubicBezTo>
                    <a:cubicBezTo>
                      <a:pt x="1746" y="1054"/>
                      <a:pt x="1745" y="1052"/>
                      <a:pt x="1745" y="1049"/>
                    </a:cubicBezTo>
                    <a:cubicBezTo>
                      <a:pt x="1744" y="1047"/>
                      <a:pt x="1744" y="1047"/>
                      <a:pt x="1744" y="1047"/>
                    </a:cubicBezTo>
                    <a:cubicBezTo>
                      <a:pt x="1744" y="1044"/>
                      <a:pt x="1744" y="1044"/>
                      <a:pt x="1744" y="1044"/>
                    </a:cubicBezTo>
                    <a:cubicBezTo>
                      <a:pt x="1742" y="1041"/>
                      <a:pt x="1741" y="1037"/>
                      <a:pt x="1740" y="1034"/>
                    </a:cubicBezTo>
                    <a:cubicBezTo>
                      <a:pt x="1739" y="1035"/>
                      <a:pt x="1739" y="1035"/>
                      <a:pt x="1739" y="1035"/>
                    </a:cubicBezTo>
                    <a:cubicBezTo>
                      <a:pt x="1739" y="1037"/>
                      <a:pt x="1739" y="1039"/>
                      <a:pt x="1739" y="1041"/>
                    </a:cubicBezTo>
                    <a:cubicBezTo>
                      <a:pt x="1739" y="1044"/>
                      <a:pt x="1738" y="1045"/>
                      <a:pt x="1738" y="1048"/>
                    </a:cubicBezTo>
                    <a:cubicBezTo>
                      <a:pt x="1739" y="1049"/>
                      <a:pt x="1740" y="1051"/>
                      <a:pt x="1741" y="1053"/>
                    </a:cubicBezTo>
                    <a:cubicBezTo>
                      <a:pt x="1740" y="1055"/>
                      <a:pt x="1740" y="1055"/>
                      <a:pt x="1740" y="1055"/>
                    </a:cubicBezTo>
                    <a:cubicBezTo>
                      <a:pt x="1740" y="1058"/>
                      <a:pt x="1740" y="1058"/>
                      <a:pt x="1740" y="1058"/>
                    </a:cubicBezTo>
                    <a:cubicBezTo>
                      <a:pt x="1742" y="1060"/>
                      <a:pt x="1742" y="1066"/>
                      <a:pt x="1747" y="1067"/>
                    </a:cubicBezTo>
                    <a:cubicBezTo>
                      <a:pt x="1748" y="1069"/>
                      <a:pt x="1748" y="1071"/>
                      <a:pt x="1749" y="1073"/>
                    </a:cubicBezTo>
                    <a:cubicBezTo>
                      <a:pt x="1751" y="1075"/>
                      <a:pt x="1751" y="1075"/>
                      <a:pt x="1751" y="1075"/>
                    </a:cubicBezTo>
                    <a:cubicBezTo>
                      <a:pt x="1751" y="1077"/>
                      <a:pt x="1751" y="1077"/>
                      <a:pt x="1751" y="1077"/>
                    </a:cubicBezTo>
                    <a:cubicBezTo>
                      <a:pt x="1751" y="1079"/>
                      <a:pt x="1751" y="1079"/>
                      <a:pt x="1751" y="1079"/>
                    </a:cubicBezTo>
                    <a:cubicBezTo>
                      <a:pt x="1752" y="1080"/>
                      <a:pt x="1752" y="1080"/>
                      <a:pt x="1752" y="1080"/>
                    </a:cubicBezTo>
                    <a:cubicBezTo>
                      <a:pt x="1753" y="1080"/>
                      <a:pt x="1755" y="1080"/>
                      <a:pt x="1756" y="1082"/>
                    </a:cubicBezTo>
                    <a:cubicBezTo>
                      <a:pt x="1758" y="1079"/>
                      <a:pt x="1756" y="1079"/>
                      <a:pt x="1756" y="1077"/>
                    </a:cubicBezTo>
                    <a:cubicBezTo>
                      <a:pt x="1755" y="1076"/>
                      <a:pt x="1756" y="1078"/>
                      <a:pt x="1756" y="1077"/>
                    </a:cubicBezTo>
                    <a:close/>
                    <a:moveTo>
                      <a:pt x="1782" y="1092"/>
                    </a:moveTo>
                    <a:cubicBezTo>
                      <a:pt x="1782" y="1094"/>
                      <a:pt x="1782" y="1094"/>
                      <a:pt x="1782" y="1094"/>
                    </a:cubicBezTo>
                    <a:cubicBezTo>
                      <a:pt x="1786" y="1099"/>
                      <a:pt x="1784" y="1108"/>
                      <a:pt x="1782" y="1113"/>
                    </a:cubicBezTo>
                    <a:cubicBezTo>
                      <a:pt x="1783" y="1114"/>
                      <a:pt x="1783" y="1114"/>
                      <a:pt x="1783" y="1114"/>
                    </a:cubicBezTo>
                    <a:cubicBezTo>
                      <a:pt x="1785" y="1120"/>
                      <a:pt x="1786" y="1125"/>
                      <a:pt x="1787" y="1130"/>
                    </a:cubicBezTo>
                    <a:cubicBezTo>
                      <a:pt x="1789" y="1131"/>
                      <a:pt x="1789" y="1131"/>
                      <a:pt x="1789" y="1131"/>
                    </a:cubicBezTo>
                    <a:cubicBezTo>
                      <a:pt x="1790" y="1129"/>
                      <a:pt x="1790" y="1129"/>
                      <a:pt x="1790" y="1129"/>
                    </a:cubicBezTo>
                    <a:cubicBezTo>
                      <a:pt x="1791" y="1130"/>
                      <a:pt x="1792" y="1131"/>
                      <a:pt x="1793" y="1132"/>
                    </a:cubicBezTo>
                    <a:cubicBezTo>
                      <a:pt x="1793" y="1128"/>
                      <a:pt x="1790" y="1125"/>
                      <a:pt x="1790" y="1121"/>
                    </a:cubicBezTo>
                    <a:cubicBezTo>
                      <a:pt x="1789" y="1116"/>
                      <a:pt x="1788" y="1113"/>
                      <a:pt x="1790" y="1108"/>
                    </a:cubicBezTo>
                    <a:cubicBezTo>
                      <a:pt x="1790" y="1105"/>
                      <a:pt x="1790" y="1105"/>
                      <a:pt x="1790" y="1105"/>
                    </a:cubicBezTo>
                    <a:cubicBezTo>
                      <a:pt x="1788" y="1104"/>
                      <a:pt x="1788" y="1104"/>
                      <a:pt x="1788" y="1104"/>
                    </a:cubicBezTo>
                    <a:cubicBezTo>
                      <a:pt x="1787" y="1100"/>
                      <a:pt x="1787" y="1096"/>
                      <a:pt x="1786" y="1092"/>
                    </a:cubicBezTo>
                    <a:cubicBezTo>
                      <a:pt x="1785" y="1090"/>
                      <a:pt x="1785" y="1090"/>
                      <a:pt x="1785" y="1090"/>
                    </a:cubicBezTo>
                    <a:cubicBezTo>
                      <a:pt x="1783" y="1089"/>
                      <a:pt x="1783" y="1089"/>
                      <a:pt x="1783" y="1089"/>
                    </a:cubicBezTo>
                    <a:cubicBezTo>
                      <a:pt x="1782" y="1090"/>
                      <a:pt x="1782" y="1091"/>
                      <a:pt x="1782" y="1092"/>
                    </a:cubicBezTo>
                    <a:close/>
                    <a:moveTo>
                      <a:pt x="1764" y="1006"/>
                    </a:moveTo>
                    <a:cubicBezTo>
                      <a:pt x="1763" y="1009"/>
                      <a:pt x="1763" y="1009"/>
                      <a:pt x="1763" y="1009"/>
                    </a:cubicBezTo>
                    <a:cubicBezTo>
                      <a:pt x="1762" y="1012"/>
                      <a:pt x="1764" y="1014"/>
                      <a:pt x="1763" y="1016"/>
                    </a:cubicBezTo>
                    <a:cubicBezTo>
                      <a:pt x="1762" y="1018"/>
                      <a:pt x="1762" y="1021"/>
                      <a:pt x="1761" y="1023"/>
                    </a:cubicBezTo>
                    <a:cubicBezTo>
                      <a:pt x="1762" y="1024"/>
                      <a:pt x="1763" y="1026"/>
                      <a:pt x="1764" y="1027"/>
                    </a:cubicBezTo>
                    <a:cubicBezTo>
                      <a:pt x="1765" y="1025"/>
                      <a:pt x="1765" y="1025"/>
                      <a:pt x="1765" y="1025"/>
                    </a:cubicBezTo>
                    <a:cubicBezTo>
                      <a:pt x="1767" y="1025"/>
                      <a:pt x="1767" y="1025"/>
                      <a:pt x="1767" y="1025"/>
                    </a:cubicBezTo>
                    <a:cubicBezTo>
                      <a:pt x="1769" y="1026"/>
                      <a:pt x="1769" y="1026"/>
                      <a:pt x="1769" y="1026"/>
                    </a:cubicBezTo>
                    <a:cubicBezTo>
                      <a:pt x="1770" y="1026"/>
                      <a:pt x="1770" y="1026"/>
                      <a:pt x="1770" y="1026"/>
                    </a:cubicBezTo>
                    <a:cubicBezTo>
                      <a:pt x="1771" y="1027"/>
                      <a:pt x="1771" y="1027"/>
                      <a:pt x="1771" y="1027"/>
                    </a:cubicBezTo>
                    <a:cubicBezTo>
                      <a:pt x="1772" y="1029"/>
                      <a:pt x="1772" y="1029"/>
                      <a:pt x="1772" y="1029"/>
                    </a:cubicBezTo>
                    <a:cubicBezTo>
                      <a:pt x="1772" y="1028"/>
                      <a:pt x="1772" y="1027"/>
                      <a:pt x="1772" y="1027"/>
                    </a:cubicBezTo>
                    <a:cubicBezTo>
                      <a:pt x="1774" y="1026"/>
                      <a:pt x="1774" y="1026"/>
                      <a:pt x="1774" y="1026"/>
                    </a:cubicBezTo>
                    <a:cubicBezTo>
                      <a:pt x="1776" y="1027"/>
                      <a:pt x="1776" y="1027"/>
                      <a:pt x="1776" y="1027"/>
                    </a:cubicBezTo>
                    <a:cubicBezTo>
                      <a:pt x="1777" y="1026"/>
                      <a:pt x="1777" y="1026"/>
                      <a:pt x="1777" y="1026"/>
                    </a:cubicBezTo>
                    <a:cubicBezTo>
                      <a:pt x="1779" y="1024"/>
                      <a:pt x="1779" y="1024"/>
                      <a:pt x="1779" y="1024"/>
                    </a:cubicBezTo>
                    <a:cubicBezTo>
                      <a:pt x="1777" y="1023"/>
                      <a:pt x="1777" y="1023"/>
                      <a:pt x="1777" y="1023"/>
                    </a:cubicBezTo>
                    <a:cubicBezTo>
                      <a:pt x="1777" y="1021"/>
                      <a:pt x="1777" y="1021"/>
                      <a:pt x="1777" y="1021"/>
                    </a:cubicBezTo>
                    <a:cubicBezTo>
                      <a:pt x="1780" y="1018"/>
                      <a:pt x="1784" y="1014"/>
                      <a:pt x="1783" y="1009"/>
                    </a:cubicBezTo>
                    <a:cubicBezTo>
                      <a:pt x="1785" y="1008"/>
                      <a:pt x="1787" y="1008"/>
                      <a:pt x="1789" y="1007"/>
                    </a:cubicBezTo>
                    <a:cubicBezTo>
                      <a:pt x="1787" y="1006"/>
                      <a:pt x="1785" y="1006"/>
                      <a:pt x="1783" y="1006"/>
                    </a:cubicBezTo>
                    <a:cubicBezTo>
                      <a:pt x="1782" y="1004"/>
                      <a:pt x="1782" y="1004"/>
                      <a:pt x="1782" y="1004"/>
                    </a:cubicBezTo>
                    <a:cubicBezTo>
                      <a:pt x="1782" y="1003"/>
                      <a:pt x="1782" y="1003"/>
                      <a:pt x="1782" y="1003"/>
                    </a:cubicBezTo>
                    <a:cubicBezTo>
                      <a:pt x="1778" y="1002"/>
                      <a:pt x="1778" y="1002"/>
                      <a:pt x="1778" y="1002"/>
                    </a:cubicBezTo>
                    <a:cubicBezTo>
                      <a:pt x="1777" y="999"/>
                      <a:pt x="1775" y="1000"/>
                      <a:pt x="1773" y="1002"/>
                    </a:cubicBezTo>
                    <a:cubicBezTo>
                      <a:pt x="1771" y="1002"/>
                      <a:pt x="1771" y="1002"/>
                      <a:pt x="1771" y="1002"/>
                    </a:cubicBezTo>
                    <a:cubicBezTo>
                      <a:pt x="1768" y="1003"/>
                      <a:pt x="1766" y="1004"/>
                      <a:pt x="1764" y="1006"/>
                    </a:cubicBezTo>
                    <a:close/>
                    <a:moveTo>
                      <a:pt x="1678" y="649"/>
                    </a:moveTo>
                    <a:cubicBezTo>
                      <a:pt x="1676" y="648"/>
                      <a:pt x="1676" y="648"/>
                      <a:pt x="1676" y="648"/>
                    </a:cubicBezTo>
                    <a:cubicBezTo>
                      <a:pt x="1676" y="649"/>
                      <a:pt x="1676" y="649"/>
                      <a:pt x="1676" y="649"/>
                    </a:cubicBezTo>
                    <a:cubicBezTo>
                      <a:pt x="1678" y="651"/>
                      <a:pt x="1680" y="651"/>
                      <a:pt x="1682" y="652"/>
                    </a:cubicBezTo>
                    <a:cubicBezTo>
                      <a:pt x="1683" y="652"/>
                      <a:pt x="1684" y="652"/>
                      <a:pt x="1685" y="652"/>
                    </a:cubicBezTo>
                    <a:cubicBezTo>
                      <a:pt x="1686" y="650"/>
                      <a:pt x="1686" y="650"/>
                      <a:pt x="1686" y="650"/>
                    </a:cubicBezTo>
                    <a:cubicBezTo>
                      <a:pt x="1684" y="648"/>
                      <a:pt x="1681" y="649"/>
                      <a:pt x="1678" y="649"/>
                    </a:cubicBezTo>
                    <a:close/>
                    <a:moveTo>
                      <a:pt x="1958" y="659"/>
                    </a:moveTo>
                    <a:cubicBezTo>
                      <a:pt x="1957" y="654"/>
                      <a:pt x="1957" y="649"/>
                      <a:pt x="1958" y="643"/>
                    </a:cubicBezTo>
                    <a:cubicBezTo>
                      <a:pt x="1956" y="640"/>
                      <a:pt x="1956" y="640"/>
                      <a:pt x="1956" y="640"/>
                    </a:cubicBezTo>
                    <a:cubicBezTo>
                      <a:pt x="1951" y="638"/>
                      <a:pt x="1951" y="638"/>
                      <a:pt x="1951" y="638"/>
                    </a:cubicBezTo>
                    <a:cubicBezTo>
                      <a:pt x="1952" y="636"/>
                      <a:pt x="1952" y="634"/>
                      <a:pt x="1953" y="632"/>
                    </a:cubicBezTo>
                    <a:cubicBezTo>
                      <a:pt x="1949" y="631"/>
                      <a:pt x="1949" y="631"/>
                      <a:pt x="1949" y="631"/>
                    </a:cubicBezTo>
                    <a:cubicBezTo>
                      <a:pt x="1947" y="627"/>
                      <a:pt x="1947" y="627"/>
                      <a:pt x="1947" y="627"/>
                    </a:cubicBezTo>
                    <a:cubicBezTo>
                      <a:pt x="1948" y="624"/>
                      <a:pt x="1948" y="622"/>
                      <a:pt x="1948" y="619"/>
                    </a:cubicBezTo>
                    <a:cubicBezTo>
                      <a:pt x="1947" y="616"/>
                      <a:pt x="1946" y="614"/>
                      <a:pt x="1945" y="611"/>
                    </a:cubicBezTo>
                    <a:cubicBezTo>
                      <a:pt x="1945" y="608"/>
                      <a:pt x="1945" y="606"/>
                      <a:pt x="1946" y="603"/>
                    </a:cubicBezTo>
                    <a:cubicBezTo>
                      <a:pt x="1943" y="601"/>
                      <a:pt x="1943" y="601"/>
                      <a:pt x="1943" y="601"/>
                    </a:cubicBezTo>
                    <a:cubicBezTo>
                      <a:pt x="1941" y="601"/>
                      <a:pt x="1941" y="601"/>
                      <a:pt x="1941" y="601"/>
                    </a:cubicBezTo>
                    <a:cubicBezTo>
                      <a:pt x="1938" y="599"/>
                      <a:pt x="1938" y="599"/>
                      <a:pt x="1938" y="599"/>
                    </a:cubicBezTo>
                    <a:cubicBezTo>
                      <a:pt x="1934" y="598"/>
                      <a:pt x="1934" y="598"/>
                      <a:pt x="1934" y="598"/>
                    </a:cubicBezTo>
                    <a:cubicBezTo>
                      <a:pt x="1933" y="593"/>
                      <a:pt x="1932" y="589"/>
                      <a:pt x="1928" y="586"/>
                    </a:cubicBezTo>
                    <a:cubicBezTo>
                      <a:pt x="1925" y="586"/>
                      <a:pt x="1925" y="586"/>
                      <a:pt x="1925" y="586"/>
                    </a:cubicBezTo>
                    <a:cubicBezTo>
                      <a:pt x="1926" y="582"/>
                      <a:pt x="1926" y="582"/>
                      <a:pt x="1926" y="582"/>
                    </a:cubicBezTo>
                    <a:cubicBezTo>
                      <a:pt x="1927" y="582"/>
                      <a:pt x="1929" y="581"/>
                      <a:pt x="1930" y="582"/>
                    </a:cubicBezTo>
                    <a:cubicBezTo>
                      <a:pt x="1933" y="583"/>
                      <a:pt x="1933" y="583"/>
                      <a:pt x="1933" y="583"/>
                    </a:cubicBezTo>
                    <a:cubicBezTo>
                      <a:pt x="1936" y="583"/>
                      <a:pt x="1936" y="583"/>
                      <a:pt x="1936" y="583"/>
                    </a:cubicBezTo>
                    <a:cubicBezTo>
                      <a:pt x="1932" y="579"/>
                      <a:pt x="1932" y="579"/>
                      <a:pt x="1932" y="579"/>
                    </a:cubicBezTo>
                    <a:cubicBezTo>
                      <a:pt x="1934" y="575"/>
                      <a:pt x="1934" y="575"/>
                      <a:pt x="1934" y="575"/>
                    </a:cubicBezTo>
                    <a:cubicBezTo>
                      <a:pt x="1939" y="574"/>
                      <a:pt x="1939" y="574"/>
                      <a:pt x="1939" y="574"/>
                    </a:cubicBezTo>
                    <a:cubicBezTo>
                      <a:pt x="1943" y="574"/>
                      <a:pt x="1947" y="574"/>
                      <a:pt x="1951" y="574"/>
                    </a:cubicBezTo>
                    <a:cubicBezTo>
                      <a:pt x="1947" y="571"/>
                      <a:pt x="1947" y="571"/>
                      <a:pt x="1947" y="571"/>
                    </a:cubicBezTo>
                    <a:cubicBezTo>
                      <a:pt x="1949" y="568"/>
                      <a:pt x="1949" y="568"/>
                      <a:pt x="1949" y="568"/>
                    </a:cubicBezTo>
                    <a:cubicBezTo>
                      <a:pt x="1950" y="566"/>
                      <a:pt x="1950" y="563"/>
                      <a:pt x="1950" y="561"/>
                    </a:cubicBezTo>
                    <a:cubicBezTo>
                      <a:pt x="1952" y="559"/>
                      <a:pt x="1952" y="559"/>
                      <a:pt x="1952" y="559"/>
                    </a:cubicBezTo>
                    <a:cubicBezTo>
                      <a:pt x="1949" y="556"/>
                      <a:pt x="1949" y="556"/>
                      <a:pt x="1949" y="556"/>
                    </a:cubicBezTo>
                    <a:cubicBezTo>
                      <a:pt x="1945" y="556"/>
                      <a:pt x="1945" y="556"/>
                      <a:pt x="1945" y="556"/>
                    </a:cubicBezTo>
                    <a:cubicBezTo>
                      <a:pt x="1941" y="558"/>
                      <a:pt x="1941" y="558"/>
                      <a:pt x="1941" y="558"/>
                    </a:cubicBezTo>
                    <a:cubicBezTo>
                      <a:pt x="1939" y="557"/>
                      <a:pt x="1936" y="556"/>
                      <a:pt x="1934" y="555"/>
                    </a:cubicBezTo>
                    <a:cubicBezTo>
                      <a:pt x="1931" y="555"/>
                      <a:pt x="1931" y="555"/>
                      <a:pt x="1931" y="555"/>
                    </a:cubicBezTo>
                    <a:cubicBezTo>
                      <a:pt x="1928" y="557"/>
                      <a:pt x="1925" y="559"/>
                      <a:pt x="1922" y="561"/>
                    </a:cubicBezTo>
                    <a:cubicBezTo>
                      <a:pt x="1920" y="561"/>
                      <a:pt x="1919" y="561"/>
                      <a:pt x="1917" y="562"/>
                    </a:cubicBezTo>
                    <a:cubicBezTo>
                      <a:pt x="1915" y="565"/>
                      <a:pt x="1915" y="565"/>
                      <a:pt x="1915" y="565"/>
                    </a:cubicBezTo>
                    <a:cubicBezTo>
                      <a:pt x="1912" y="566"/>
                      <a:pt x="1909" y="567"/>
                      <a:pt x="1906" y="569"/>
                    </a:cubicBezTo>
                    <a:cubicBezTo>
                      <a:pt x="1902" y="570"/>
                      <a:pt x="1902" y="570"/>
                      <a:pt x="1902" y="570"/>
                    </a:cubicBezTo>
                    <a:cubicBezTo>
                      <a:pt x="1901" y="572"/>
                      <a:pt x="1900" y="574"/>
                      <a:pt x="1899" y="576"/>
                    </a:cubicBezTo>
                    <a:cubicBezTo>
                      <a:pt x="1896" y="579"/>
                      <a:pt x="1896" y="579"/>
                      <a:pt x="1896" y="579"/>
                    </a:cubicBezTo>
                    <a:cubicBezTo>
                      <a:pt x="1894" y="582"/>
                      <a:pt x="1894" y="582"/>
                      <a:pt x="1894" y="582"/>
                    </a:cubicBezTo>
                    <a:cubicBezTo>
                      <a:pt x="1895" y="585"/>
                      <a:pt x="1895" y="585"/>
                      <a:pt x="1895" y="585"/>
                    </a:cubicBezTo>
                    <a:cubicBezTo>
                      <a:pt x="1899" y="587"/>
                      <a:pt x="1899" y="587"/>
                      <a:pt x="1899" y="587"/>
                    </a:cubicBezTo>
                    <a:cubicBezTo>
                      <a:pt x="1901" y="591"/>
                      <a:pt x="1901" y="591"/>
                      <a:pt x="1901" y="591"/>
                    </a:cubicBezTo>
                    <a:cubicBezTo>
                      <a:pt x="1901" y="593"/>
                      <a:pt x="1901" y="596"/>
                      <a:pt x="1901" y="599"/>
                    </a:cubicBezTo>
                    <a:cubicBezTo>
                      <a:pt x="1904" y="603"/>
                      <a:pt x="1906" y="607"/>
                      <a:pt x="1909" y="610"/>
                    </a:cubicBezTo>
                    <a:cubicBezTo>
                      <a:pt x="1913" y="614"/>
                      <a:pt x="1915" y="617"/>
                      <a:pt x="1917" y="622"/>
                    </a:cubicBezTo>
                    <a:cubicBezTo>
                      <a:pt x="1919" y="624"/>
                      <a:pt x="1922" y="625"/>
                      <a:pt x="1925" y="628"/>
                    </a:cubicBezTo>
                    <a:cubicBezTo>
                      <a:pt x="1919" y="630"/>
                      <a:pt x="1919" y="630"/>
                      <a:pt x="1919" y="630"/>
                    </a:cubicBezTo>
                    <a:cubicBezTo>
                      <a:pt x="1918" y="633"/>
                      <a:pt x="1917" y="636"/>
                      <a:pt x="1917" y="640"/>
                    </a:cubicBezTo>
                    <a:cubicBezTo>
                      <a:pt x="1914" y="641"/>
                      <a:pt x="1914" y="641"/>
                      <a:pt x="1914" y="641"/>
                    </a:cubicBezTo>
                    <a:cubicBezTo>
                      <a:pt x="1913" y="645"/>
                      <a:pt x="1913" y="645"/>
                      <a:pt x="1913" y="645"/>
                    </a:cubicBezTo>
                    <a:cubicBezTo>
                      <a:pt x="1913" y="648"/>
                      <a:pt x="1913" y="650"/>
                      <a:pt x="1913" y="653"/>
                    </a:cubicBezTo>
                    <a:cubicBezTo>
                      <a:pt x="1916" y="656"/>
                      <a:pt x="1916" y="656"/>
                      <a:pt x="1916" y="656"/>
                    </a:cubicBezTo>
                    <a:cubicBezTo>
                      <a:pt x="1918" y="658"/>
                      <a:pt x="1918" y="658"/>
                      <a:pt x="1918" y="658"/>
                    </a:cubicBezTo>
                    <a:cubicBezTo>
                      <a:pt x="1920" y="658"/>
                      <a:pt x="1922" y="658"/>
                      <a:pt x="1924" y="658"/>
                    </a:cubicBezTo>
                    <a:cubicBezTo>
                      <a:pt x="1928" y="662"/>
                      <a:pt x="1928" y="662"/>
                      <a:pt x="1928" y="662"/>
                    </a:cubicBezTo>
                    <a:cubicBezTo>
                      <a:pt x="1932" y="663"/>
                      <a:pt x="1932" y="663"/>
                      <a:pt x="1932" y="663"/>
                    </a:cubicBezTo>
                    <a:cubicBezTo>
                      <a:pt x="1935" y="665"/>
                      <a:pt x="1935" y="665"/>
                      <a:pt x="1935" y="665"/>
                    </a:cubicBezTo>
                    <a:cubicBezTo>
                      <a:pt x="1939" y="666"/>
                      <a:pt x="1943" y="666"/>
                      <a:pt x="1947" y="665"/>
                    </a:cubicBezTo>
                    <a:cubicBezTo>
                      <a:pt x="1951" y="664"/>
                      <a:pt x="1954" y="663"/>
                      <a:pt x="1958" y="663"/>
                    </a:cubicBezTo>
                    <a:cubicBezTo>
                      <a:pt x="1958" y="659"/>
                      <a:pt x="1958" y="659"/>
                      <a:pt x="1958" y="659"/>
                    </a:cubicBezTo>
                    <a:close/>
                    <a:moveTo>
                      <a:pt x="2011" y="565"/>
                    </a:moveTo>
                    <a:cubicBezTo>
                      <a:pt x="2008" y="565"/>
                      <a:pt x="2008" y="563"/>
                      <a:pt x="2008" y="563"/>
                    </a:cubicBezTo>
                    <a:cubicBezTo>
                      <a:pt x="2007" y="569"/>
                      <a:pt x="2007" y="569"/>
                      <a:pt x="2007" y="569"/>
                    </a:cubicBezTo>
                    <a:cubicBezTo>
                      <a:pt x="2005" y="568"/>
                      <a:pt x="2003" y="568"/>
                      <a:pt x="2001" y="569"/>
                    </a:cubicBezTo>
                    <a:cubicBezTo>
                      <a:pt x="1998" y="571"/>
                      <a:pt x="1998" y="571"/>
                      <a:pt x="1998" y="571"/>
                    </a:cubicBezTo>
                    <a:cubicBezTo>
                      <a:pt x="1997" y="577"/>
                      <a:pt x="1996" y="581"/>
                      <a:pt x="1998" y="587"/>
                    </a:cubicBezTo>
                    <a:cubicBezTo>
                      <a:pt x="2001" y="588"/>
                      <a:pt x="2005" y="590"/>
                      <a:pt x="2008" y="589"/>
                    </a:cubicBezTo>
                    <a:cubicBezTo>
                      <a:pt x="2010" y="589"/>
                      <a:pt x="2011" y="588"/>
                      <a:pt x="2013" y="587"/>
                    </a:cubicBezTo>
                    <a:cubicBezTo>
                      <a:pt x="2017" y="584"/>
                      <a:pt x="2017" y="584"/>
                      <a:pt x="2017" y="584"/>
                    </a:cubicBezTo>
                    <a:cubicBezTo>
                      <a:pt x="2018" y="580"/>
                      <a:pt x="2018" y="580"/>
                      <a:pt x="2018" y="580"/>
                    </a:cubicBezTo>
                    <a:cubicBezTo>
                      <a:pt x="2018" y="575"/>
                      <a:pt x="2018" y="571"/>
                      <a:pt x="2018" y="567"/>
                    </a:cubicBezTo>
                    <a:cubicBezTo>
                      <a:pt x="2015" y="566"/>
                      <a:pt x="2013" y="565"/>
                      <a:pt x="2011" y="565"/>
                    </a:cubicBezTo>
                    <a:cubicBezTo>
                      <a:pt x="2008" y="565"/>
                      <a:pt x="2013" y="565"/>
                      <a:pt x="2011" y="565"/>
                    </a:cubicBezTo>
                    <a:close/>
                    <a:moveTo>
                      <a:pt x="2019" y="561"/>
                    </a:moveTo>
                    <a:cubicBezTo>
                      <a:pt x="2017" y="561"/>
                      <a:pt x="2015" y="560"/>
                      <a:pt x="2013" y="559"/>
                    </a:cubicBezTo>
                    <a:cubicBezTo>
                      <a:pt x="2012" y="562"/>
                      <a:pt x="2012" y="562"/>
                      <a:pt x="2012" y="562"/>
                    </a:cubicBezTo>
                    <a:cubicBezTo>
                      <a:pt x="2018" y="564"/>
                      <a:pt x="2018" y="564"/>
                      <a:pt x="2018" y="564"/>
                    </a:cubicBezTo>
                    <a:cubicBezTo>
                      <a:pt x="2021" y="563"/>
                      <a:pt x="2021" y="563"/>
                      <a:pt x="2021" y="563"/>
                    </a:cubicBezTo>
                    <a:cubicBezTo>
                      <a:pt x="2019" y="561"/>
                      <a:pt x="2019" y="561"/>
                      <a:pt x="2019" y="561"/>
                    </a:cubicBezTo>
                    <a:close/>
                    <a:moveTo>
                      <a:pt x="2180" y="558"/>
                    </a:moveTo>
                    <a:cubicBezTo>
                      <a:pt x="2177" y="560"/>
                      <a:pt x="2177" y="560"/>
                      <a:pt x="2177" y="560"/>
                    </a:cubicBezTo>
                    <a:cubicBezTo>
                      <a:pt x="2174" y="559"/>
                      <a:pt x="2174" y="559"/>
                      <a:pt x="2174" y="559"/>
                    </a:cubicBezTo>
                    <a:cubicBezTo>
                      <a:pt x="2173" y="561"/>
                      <a:pt x="2173" y="561"/>
                      <a:pt x="2173" y="561"/>
                    </a:cubicBezTo>
                    <a:cubicBezTo>
                      <a:pt x="2169" y="559"/>
                      <a:pt x="2169" y="559"/>
                      <a:pt x="2169" y="559"/>
                    </a:cubicBezTo>
                    <a:cubicBezTo>
                      <a:pt x="2160" y="560"/>
                      <a:pt x="2151" y="558"/>
                      <a:pt x="2142" y="558"/>
                    </a:cubicBezTo>
                    <a:cubicBezTo>
                      <a:pt x="2140" y="559"/>
                      <a:pt x="2140" y="559"/>
                      <a:pt x="2140" y="559"/>
                    </a:cubicBezTo>
                    <a:cubicBezTo>
                      <a:pt x="2137" y="562"/>
                      <a:pt x="2137" y="562"/>
                      <a:pt x="2137" y="562"/>
                    </a:cubicBezTo>
                    <a:cubicBezTo>
                      <a:pt x="2135" y="563"/>
                      <a:pt x="2135" y="563"/>
                      <a:pt x="2135" y="563"/>
                    </a:cubicBezTo>
                    <a:cubicBezTo>
                      <a:pt x="2133" y="565"/>
                      <a:pt x="2133" y="565"/>
                      <a:pt x="2133" y="565"/>
                    </a:cubicBezTo>
                    <a:cubicBezTo>
                      <a:pt x="2132" y="567"/>
                      <a:pt x="2131" y="569"/>
                      <a:pt x="2131" y="571"/>
                    </a:cubicBezTo>
                    <a:cubicBezTo>
                      <a:pt x="2132" y="573"/>
                      <a:pt x="2133" y="575"/>
                      <a:pt x="2136" y="577"/>
                    </a:cubicBezTo>
                    <a:cubicBezTo>
                      <a:pt x="2136" y="574"/>
                      <a:pt x="2136" y="571"/>
                      <a:pt x="2137" y="569"/>
                    </a:cubicBezTo>
                    <a:cubicBezTo>
                      <a:pt x="2139" y="566"/>
                      <a:pt x="2139" y="566"/>
                      <a:pt x="2139" y="566"/>
                    </a:cubicBezTo>
                    <a:cubicBezTo>
                      <a:pt x="2142" y="565"/>
                      <a:pt x="2144" y="563"/>
                      <a:pt x="2146" y="561"/>
                    </a:cubicBezTo>
                    <a:cubicBezTo>
                      <a:pt x="2151" y="561"/>
                      <a:pt x="2155" y="561"/>
                      <a:pt x="2160" y="562"/>
                    </a:cubicBezTo>
                    <a:cubicBezTo>
                      <a:pt x="2164" y="562"/>
                      <a:pt x="2169" y="562"/>
                      <a:pt x="2172" y="563"/>
                    </a:cubicBezTo>
                    <a:cubicBezTo>
                      <a:pt x="2174" y="563"/>
                      <a:pt x="2176" y="562"/>
                      <a:pt x="2178" y="563"/>
                    </a:cubicBezTo>
                    <a:cubicBezTo>
                      <a:pt x="2180" y="561"/>
                      <a:pt x="2180" y="561"/>
                      <a:pt x="2180" y="561"/>
                    </a:cubicBezTo>
                    <a:cubicBezTo>
                      <a:pt x="2180" y="558"/>
                      <a:pt x="2180" y="558"/>
                      <a:pt x="2180" y="558"/>
                    </a:cubicBezTo>
                    <a:close/>
                    <a:moveTo>
                      <a:pt x="2450" y="453"/>
                    </a:moveTo>
                    <a:cubicBezTo>
                      <a:pt x="2447" y="454"/>
                      <a:pt x="2447" y="454"/>
                      <a:pt x="2447" y="454"/>
                    </a:cubicBezTo>
                    <a:cubicBezTo>
                      <a:pt x="2446" y="457"/>
                      <a:pt x="2446" y="457"/>
                      <a:pt x="2446" y="457"/>
                    </a:cubicBezTo>
                    <a:cubicBezTo>
                      <a:pt x="2443" y="468"/>
                      <a:pt x="2435" y="478"/>
                      <a:pt x="2426" y="484"/>
                    </a:cubicBezTo>
                    <a:cubicBezTo>
                      <a:pt x="2424" y="487"/>
                      <a:pt x="2424" y="487"/>
                      <a:pt x="2424" y="487"/>
                    </a:cubicBezTo>
                    <a:cubicBezTo>
                      <a:pt x="2421" y="489"/>
                      <a:pt x="2418" y="492"/>
                      <a:pt x="2414" y="494"/>
                    </a:cubicBezTo>
                    <a:cubicBezTo>
                      <a:pt x="2413" y="498"/>
                      <a:pt x="2413" y="498"/>
                      <a:pt x="2413" y="498"/>
                    </a:cubicBezTo>
                    <a:cubicBezTo>
                      <a:pt x="2410" y="499"/>
                      <a:pt x="2408" y="500"/>
                      <a:pt x="2405" y="501"/>
                    </a:cubicBezTo>
                    <a:cubicBezTo>
                      <a:pt x="2400" y="501"/>
                      <a:pt x="2400" y="501"/>
                      <a:pt x="2400" y="501"/>
                    </a:cubicBezTo>
                    <a:cubicBezTo>
                      <a:pt x="2399" y="503"/>
                      <a:pt x="2399" y="503"/>
                      <a:pt x="2399" y="503"/>
                    </a:cubicBezTo>
                    <a:cubicBezTo>
                      <a:pt x="2405" y="507"/>
                      <a:pt x="2412" y="504"/>
                      <a:pt x="2417" y="500"/>
                    </a:cubicBezTo>
                    <a:cubicBezTo>
                      <a:pt x="2419" y="499"/>
                      <a:pt x="2420" y="494"/>
                      <a:pt x="2422" y="494"/>
                    </a:cubicBezTo>
                    <a:cubicBezTo>
                      <a:pt x="2424" y="495"/>
                      <a:pt x="2424" y="495"/>
                      <a:pt x="2424" y="495"/>
                    </a:cubicBezTo>
                    <a:cubicBezTo>
                      <a:pt x="2426" y="493"/>
                      <a:pt x="2428" y="492"/>
                      <a:pt x="2429" y="491"/>
                    </a:cubicBezTo>
                    <a:cubicBezTo>
                      <a:pt x="2434" y="490"/>
                      <a:pt x="2437" y="488"/>
                      <a:pt x="2440" y="484"/>
                    </a:cubicBezTo>
                    <a:cubicBezTo>
                      <a:pt x="2442" y="484"/>
                      <a:pt x="2442" y="484"/>
                      <a:pt x="2442" y="484"/>
                    </a:cubicBezTo>
                    <a:cubicBezTo>
                      <a:pt x="2443" y="481"/>
                      <a:pt x="2443" y="481"/>
                      <a:pt x="2443" y="481"/>
                    </a:cubicBezTo>
                    <a:cubicBezTo>
                      <a:pt x="2442" y="481"/>
                      <a:pt x="2442" y="481"/>
                      <a:pt x="2442" y="481"/>
                    </a:cubicBezTo>
                    <a:cubicBezTo>
                      <a:pt x="2439" y="481"/>
                      <a:pt x="2439" y="481"/>
                      <a:pt x="2439" y="481"/>
                    </a:cubicBezTo>
                    <a:cubicBezTo>
                      <a:pt x="2440" y="480"/>
                      <a:pt x="2441" y="478"/>
                      <a:pt x="2442" y="477"/>
                    </a:cubicBezTo>
                    <a:cubicBezTo>
                      <a:pt x="2444" y="479"/>
                      <a:pt x="2444" y="479"/>
                      <a:pt x="2444" y="479"/>
                    </a:cubicBezTo>
                    <a:cubicBezTo>
                      <a:pt x="2446" y="477"/>
                      <a:pt x="2446" y="477"/>
                      <a:pt x="2446" y="477"/>
                    </a:cubicBezTo>
                    <a:cubicBezTo>
                      <a:pt x="2448" y="474"/>
                      <a:pt x="2448" y="471"/>
                      <a:pt x="2448" y="467"/>
                    </a:cubicBezTo>
                    <a:cubicBezTo>
                      <a:pt x="2451" y="464"/>
                      <a:pt x="2451" y="460"/>
                      <a:pt x="2451" y="456"/>
                    </a:cubicBezTo>
                    <a:cubicBezTo>
                      <a:pt x="2450" y="453"/>
                      <a:pt x="2450" y="453"/>
                      <a:pt x="2450" y="453"/>
                    </a:cubicBezTo>
                    <a:close/>
                    <a:moveTo>
                      <a:pt x="1542" y="368"/>
                    </a:moveTo>
                    <a:cubicBezTo>
                      <a:pt x="1542" y="368"/>
                      <a:pt x="1542" y="368"/>
                      <a:pt x="1542" y="368"/>
                    </a:cubicBezTo>
                    <a:cubicBezTo>
                      <a:pt x="1542" y="368"/>
                      <a:pt x="1542" y="368"/>
                      <a:pt x="1542" y="368"/>
                    </a:cubicBezTo>
                    <a:close/>
                    <a:moveTo>
                      <a:pt x="3088" y="238"/>
                    </a:moveTo>
                    <a:cubicBezTo>
                      <a:pt x="3083" y="239"/>
                      <a:pt x="3079" y="240"/>
                      <a:pt x="3074" y="241"/>
                    </a:cubicBezTo>
                    <a:cubicBezTo>
                      <a:pt x="3071" y="240"/>
                      <a:pt x="3071" y="240"/>
                      <a:pt x="3071" y="240"/>
                    </a:cubicBezTo>
                    <a:cubicBezTo>
                      <a:pt x="3069" y="240"/>
                      <a:pt x="3068" y="241"/>
                      <a:pt x="3066" y="241"/>
                    </a:cubicBezTo>
                    <a:cubicBezTo>
                      <a:pt x="3064" y="241"/>
                      <a:pt x="3061" y="242"/>
                      <a:pt x="3059" y="242"/>
                    </a:cubicBezTo>
                    <a:cubicBezTo>
                      <a:pt x="3057" y="239"/>
                      <a:pt x="3057" y="239"/>
                      <a:pt x="3057" y="239"/>
                    </a:cubicBezTo>
                    <a:cubicBezTo>
                      <a:pt x="3060" y="236"/>
                      <a:pt x="3060" y="236"/>
                      <a:pt x="3060" y="236"/>
                    </a:cubicBezTo>
                    <a:cubicBezTo>
                      <a:pt x="3063" y="235"/>
                      <a:pt x="3065" y="233"/>
                      <a:pt x="3068" y="231"/>
                    </a:cubicBezTo>
                    <a:cubicBezTo>
                      <a:pt x="3073" y="231"/>
                      <a:pt x="3076" y="230"/>
                      <a:pt x="3080" y="230"/>
                    </a:cubicBezTo>
                    <a:cubicBezTo>
                      <a:pt x="3085" y="231"/>
                      <a:pt x="3088" y="233"/>
                      <a:pt x="3091" y="235"/>
                    </a:cubicBezTo>
                    <a:cubicBezTo>
                      <a:pt x="3091" y="238"/>
                      <a:pt x="3091" y="238"/>
                      <a:pt x="3091" y="238"/>
                    </a:cubicBezTo>
                    <a:cubicBezTo>
                      <a:pt x="3088" y="238"/>
                      <a:pt x="3088" y="238"/>
                      <a:pt x="3088" y="238"/>
                    </a:cubicBezTo>
                    <a:close/>
                    <a:moveTo>
                      <a:pt x="2968" y="262"/>
                    </a:moveTo>
                    <a:cubicBezTo>
                      <a:pt x="2967" y="261"/>
                      <a:pt x="2965" y="260"/>
                      <a:pt x="2963" y="259"/>
                    </a:cubicBezTo>
                    <a:cubicBezTo>
                      <a:pt x="2963" y="256"/>
                      <a:pt x="2963" y="256"/>
                      <a:pt x="2963" y="256"/>
                    </a:cubicBezTo>
                    <a:cubicBezTo>
                      <a:pt x="2967" y="255"/>
                      <a:pt x="2971" y="257"/>
                      <a:pt x="2976" y="258"/>
                    </a:cubicBezTo>
                    <a:cubicBezTo>
                      <a:pt x="2976" y="261"/>
                      <a:pt x="2976" y="261"/>
                      <a:pt x="2976" y="261"/>
                    </a:cubicBezTo>
                    <a:cubicBezTo>
                      <a:pt x="2972" y="263"/>
                      <a:pt x="2972" y="263"/>
                      <a:pt x="2972" y="263"/>
                    </a:cubicBezTo>
                    <a:cubicBezTo>
                      <a:pt x="2968" y="262"/>
                      <a:pt x="2968" y="262"/>
                      <a:pt x="2968" y="262"/>
                    </a:cubicBezTo>
                    <a:close/>
                    <a:moveTo>
                      <a:pt x="2768" y="219"/>
                    </a:moveTo>
                    <a:cubicBezTo>
                      <a:pt x="2769" y="218"/>
                      <a:pt x="2769" y="218"/>
                      <a:pt x="2769" y="218"/>
                    </a:cubicBezTo>
                    <a:cubicBezTo>
                      <a:pt x="2771" y="218"/>
                      <a:pt x="2774" y="218"/>
                      <a:pt x="2776" y="218"/>
                    </a:cubicBezTo>
                    <a:cubicBezTo>
                      <a:pt x="2777" y="219"/>
                      <a:pt x="2777" y="219"/>
                      <a:pt x="2777" y="219"/>
                    </a:cubicBezTo>
                    <a:cubicBezTo>
                      <a:pt x="2776" y="221"/>
                      <a:pt x="2776" y="221"/>
                      <a:pt x="2776" y="221"/>
                    </a:cubicBezTo>
                    <a:cubicBezTo>
                      <a:pt x="2774" y="222"/>
                      <a:pt x="2773" y="223"/>
                      <a:pt x="2772" y="224"/>
                    </a:cubicBezTo>
                    <a:cubicBezTo>
                      <a:pt x="2769" y="225"/>
                      <a:pt x="2769" y="225"/>
                      <a:pt x="2769" y="225"/>
                    </a:cubicBezTo>
                    <a:cubicBezTo>
                      <a:pt x="2770" y="223"/>
                      <a:pt x="2770" y="222"/>
                      <a:pt x="2771" y="221"/>
                    </a:cubicBezTo>
                    <a:cubicBezTo>
                      <a:pt x="2769" y="221"/>
                      <a:pt x="2769" y="221"/>
                      <a:pt x="2769" y="221"/>
                    </a:cubicBezTo>
                    <a:cubicBezTo>
                      <a:pt x="2768" y="219"/>
                      <a:pt x="2768" y="219"/>
                      <a:pt x="2768" y="219"/>
                    </a:cubicBezTo>
                    <a:close/>
                    <a:moveTo>
                      <a:pt x="2811" y="173"/>
                    </a:moveTo>
                    <a:cubicBezTo>
                      <a:pt x="2809" y="175"/>
                      <a:pt x="2804" y="176"/>
                      <a:pt x="2801" y="176"/>
                    </a:cubicBezTo>
                    <a:cubicBezTo>
                      <a:pt x="2797" y="177"/>
                      <a:pt x="2794" y="177"/>
                      <a:pt x="2790" y="175"/>
                    </a:cubicBezTo>
                    <a:cubicBezTo>
                      <a:pt x="2788" y="174"/>
                      <a:pt x="2786" y="174"/>
                      <a:pt x="2784" y="173"/>
                    </a:cubicBezTo>
                    <a:cubicBezTo>
                      <a:pt x="2780" y="173"/>
                      <a:pt x="2774" y="170"/>
                      <a:pt x="2771" y="168"/>
                    </a:cubicBezTo>
                    <a:cubicBezTo>
                      <a:pt x="2771" y="166"/>
                      <a:pt x="2771" y="166"/>
                      <a:pt x="2771" y="166"/>
                    </a:cubicBezTo>
                    <a:cubicBezTo>
                      <a:pt x="2772" y="165"/>
                      <a:pt x="2772" y="163"/>
                      <a:pt x="2774" y="162"/>
                    </a:cubicBezTo>
                    <a:cubicBezTo>
                      <a:pt x="2775" y="162"/>
                      <a:pt x="2775" y="162"/>
                      <a:pt x="2775" y="162"/>
                    </a:cubicBezTo>
                    <a:cubicBezTo>
                      <a:pt x="2776" y="164"/>
                      <a:pt x="2776" y="164"/>
                      <a:pt x="2776" y="164"/>
                    </a:cubicBezTo>
                    <a:cubicBezTo>
                      <a:pt x="2777" y="165"/>
                      <a:pt x="2777" y="165"/>
                      <a:pt x="2777" y="165"/>
                    </a:cubicBezTo>
                    <a:cubicBezTo>
                      <a:pt x="2779" y="166"/>
                      <a:pt x="2782" y="166"/>
                      <a:pt x="2784" y="164"/>
                    </a:cubicBezTo>
                    <a:cubicBezTo>
                      <a:pt x="2787" y="165"/>
                      <a:pt x="2790" y="165"/>
                      <a:pt x="2792" y="165"/>
                    </a:cubicBezTo>
                    <a:cubicBezTo>
                      <a:pt x="2792" y="167"/>
                      <a:pt x="2792" y="167"/>
                      <a:pt x="2792" y="167"/>
                    </a:cubicBezTo>
                    <a:cubicBezTo>
                      <a:pt x="2794" y="168"/>
                      <a:pt x="2794" y="168"/>
                      <a:pt x="2794" y="168"/>
                    </a:cubicBezTo>
                    <a:cubicBezTo>
                      <a:pt x="2797" y="167"/>
                      <a:pt x="2801" y="167"/>
                      <a:pt x="2804" y="167"/>
                    </a:cubicBezTo>
                    <a:cubicBezTo>
                      <a:pt x="2806" y="168"/>
                      <a:pt x="2807" y="169"/>
                      <a:pt x="2809" y="170"/>
                    </a:cubicBezTo>
                    <a:cubicBezTo>
                      <a:pt x="2810" y="170"/>
                      <a:pt x="2813" y="169"/>
                      <a:pt x="2813" y="169"/>
                    </a:cubicBezTo>
                    <a:cubicBezTo>
                      <a:pt x="2814" y="169"/>
                      <a:pt x="2812" y="173"/>
                      <a:pt x="2811" y="173"/>
                    </a:cubicBezTo>
                    <a:close/>
                    <a:moveTo>
                      <a:pt x="2796" y="143"/>
                    </a:moveTo>
                    <a:cubicBezTo>
                      <a:pt x="2793" y="143"/>
                      <a:pt x="2793" y="143"/>
                      <a:pt x="2793" y="143"/>
                    </a:cubicBezTo>
                    <a:cubicBezTo>
                      <a:pt x="2791" y="142"/>
                      <a:pt x="2791" y="142"/>
                      <a:pt x="2791" y="142"/>
                    </a:cubicBezTo>
                    <a:cubicBezTo>
                      <a:pt x="2794" y="141"/>
                      <a:pt x="2796" y="140"/>
                      <a:pt x="2799" y="140"/>
                    </a:cubicBezTo>
                    <a:cubicBezTo>
                      <a:pt x="2799" y="142"/>
                      <a:pt x="2799" y="142"/>
                      <a:pt x="2799" y="142"/>
                    </a:cubicBezTo>
                    <a:cubicBezTo>
                      <a:pt x="2796" y="143"/>
                      <a:pt x="2796" y="143"/>
                      <a:pt x="2796" y="143"/>
                    </a:cubicBezTo>
                    <a:close/>
                    <a:moveTo>
                      <a:pt x="2722" y="191"/>
                    </a:moveTo>
                    <a:cubicBezTo>
                      <a:pt x="2719" y="191"/>
                      <a:pt x="2719" y="191"/>
                      <a:pt x="2719" y="191"/>
                    </a:cubicBezTo>
                    <a:cubicBezTo>
                      <a:pt x="2718" y="189"/>
                      <a:pt x="2718" y="189"/>
                      <a:pt x="2718" y="189"/>
                    </a:cubicBezTo>
                    <a:cubicBezTo>
                      <a:pt x="2718" y="187"/>
                      <a:pt x="2718" y="187"/>
                      <a:pt x="2718" y="187"/>
                    </a:cubicBezTo>
                    <a:cubicBezTo>
                      <a:pt x="2719" y="186"/>
                      <a:pt x="2720" y="185"/>
                      <a:pt x="2721" y="185"/>
                    </a:cubicBezTo>
                    <a:cubicBezTo>
                      <a:pt x="2724" y="185"/>
                      <a:pt x="2724" y="185"/>
                      <a:pt x="2724" y="185"/>
                    </a:cubicBezTo>
                    <a:cubicBezTo>
                      <a:pt x="2726" y="186"/>
                      <a:pt x="2726" y="186"/>
                      <a:pt x="2726" y="186"/>
                    </a:cubicBezTo>
                    <a:cubicBezTo>
                      <a:pt x="2726" y="189"/>
                      <a:pt x="2726" y="189"/>
                      <a:pt x="2726" y="189"/>
                    </a:cubicBezTo>
                    <a:cubicBezTo>
                      <a:pt x="2725" y="190"/>
                      <a:pt x="2723" y="190"/>
                      <a:pt x="2722" y="191"/>
                    </a:cubicBezTo>
                    <a:close/>
                    <a:moveTo>
                      <a:pt x="2730" y="192"/>
                    </a:moveTo>
                    <a:cubicBezTo>
                      <a:pt x="2733" y="191"/>
                      <a:pt x="2733" y="191"/>
                      <a:pt x="2733" y="191"/>
                    </a:cubicBezTo>
                    <a:cubicBezTo>
                      <a:pt x="2737" y="191"/>
                      <a:pt x="2737" y="191"/>
                      <a:pt x="2737" y="191"/>
                    </a:cubicBezTo>
                    <a:cubicBezTo>
                      <a:pt x="2738" y="192"/>
                      <a:pt x="2738" y="192"/>
                      <a:pt x="2738" y="192"/>
                    </a:cubicBezTo>
                    <a:cubicBezTo>
                      <a:pt x="2740" y="194"/>
                      <a:pt x="2743" y="195"/>
                      <a:pt x="2746" y="197"/>
                    </a:cubicBezTo>
                    <a:cubicBezTo>
                      <a:pt x="2747" y="200"/>
                      <a:pt x="2747" y="200"/>
                      <a:pt x="2747" y="200"/>
                    </a:cubicBezTo>
                    <a:cubicBezTo>
                      <a:pt x="2747" y="202"/>
                      <a:pt x="2747" y="202"/>
                      <a:pt x="2747" y="202"/>
                    </a:cubicBezTo>
                    <a:cubicBezTo>
                      <a:pt x="2745" y="207"/>
                      <a:pt x="2730" y="201"/>
                      <a:pt x="2726" y="199"/>
                    </a:cubicBezTo>
                    <a:cubicBezTo>
                      <a:pt x="2723" y="199"/>
                      <a:pt x="2719" y="200"/>
                      <a:pt x="2716" y="199"/>
                    </a:cubicBezTo>
                    <a:cubicBezTo>
                      <a:pt x="2721" y="197"/>
                      <a:pt x="2721" y="197"/>
                      <a:pt x="2721" y="197"/>
                    </a:cubicBezTo>
                    <a:cubicBezTo>
                      <a:pt x="2722" y="196"/>
                      <a:pt x="2724" y="194"/>
                      <a:pt x="2725" y="193"/>
                    </a:cubicBezTo>
                    <a:cubicBezTo>
                      <a:pt x="2727" y="193"/>
                      <a:pt x="2729" y="192"/>
                      <a:pt x="2730" y="192"/>
                    </a:cubicBezTo>
                    <a:close/>
                    <a:moveTo>
                      <a:pt x="2697" y="230"/>
                    </a:moveTo>
                    <a:cubicBezTo>
                      <a:pt x="2698" y="232"/>
                      <a:pt x="2698" y="232"/>
                      <a:pt x="2698" y="232"/>
                    </a:cubicBezTo>
                    <a:cubicBezTo>
                      <a:pt x="2696" y="233"/>
                      <a:pt x="2696" y="233"/>
                      <a:pt x="2696" y="233"/>
                    </a:cubicBezTo>
                    <a:cubicBezTo>
                      <a:pt x="2694" y="232"/>
                      <a:pt x="2694" y="232"/>
                      <a:pt x="2694" y="232"/>
                    </a:cubicBezTo>
                    <a:cubicBezTo>
                      <a:pt x="2692" y="231"/>
                      <a:pt x="2692" y="231"/>
                      <a:pt x="2692" y="231"/>
                    </a:cubicBezTo>
                    <a:cubicBezTo>
                      <a:pt x="2694" y="231"/>
                      <a:pt x="2695" y="231"/>
                      <a:pt x="2697" y="230"/>
                    </a:cubicBezTo>
                    <a:close/>
                    <a:moveTo>
                      <a:pt x="2758" y="164"/>
                    </a:moveTo>
                    <a:cubicBezTo>
                      <a:pt x="2758" y="166"/>
                      <a:pt x="2758" y="167"/>
                      <a:pt x="2758" y="169"/>
                    </a:cubicBezTo>
                    <a:cubicBezTo>
                      <a:pt x="2756" y="170"/>
                      <a:pt x="2756" y="170"/>
                      <a:pt x="2756" y="170"/>
                    </a:cubicBezTo>
                    <a:cubicBezTo>
                      <a:pt x="2753" y="170"/>
                      <a:pt x="2748" y="171"/>
                      <a:pt x="2745" y="170"/>
                    </a:cubicBezTo>
                    <a:cubicBezTo>
                      <a:pt x="2743" y="169"/>
                      <a:pt x="2742" y="168"/>
                      <a:pt x="2741" y="167"/>
                    </a:cubicBezTo>
                    <a:cubicBezTo>
                      <a:pt x="2740" y="164"/>
                      <a:pt x="2740" y="164"/>
                      <a:pt x="2740" y="164"/>
                    </a:cubicBezTo>
                    <a:cubicBezTo>
                      <a:pt x="2741" y="163"/>
                      <a:pt x="2743" y="161"/>
                      <a:pt x="2744" y="160"/>
                    </a:cubicBezTo>
                    <a:cubicBezTo>
                      <a:pt x="2741" y="159"/>
                      <a:pt x="2741" y="159"/>
                      <a:pt x="2741" y="159"/>
                    </a:cubicBezTo>
                    <a:cubicBezTo>
                      <a:pt x="2739" y="159"/>
                      <a:pt x="2737" y="160"/>
                      <a:pt x="2735" y="160"/>
                    </a:cubicBezTo>
                    <a:cubicBezTo>
                      <a:pt x="2733" y="160"/>
                      <a:pt x="2733" y="160"/>
                      <a:pt x="2733" y="160"/>
                    </a:cubicBezTo>
                    <a:cubicBezTo>
                      <a:pt x="2735" y="162"/>
                      <a:pt x="2735" y="162"/>
                      <a:pt x="2735" y="162"/>
                    </a:cubicBezTo>
                    <a:cubicBezTo>
                      <a:pt x="2735" y="168"/>
                      <a:pt x="2741" y="171"/>
                      <a:pt x="2747" y="172"/>
                    </a:cubicBezTo>
                    <a:cubicBezTo>
                      <a:pt x="2748" y="174"/>
                      <a:pt x="2748" y="174"/>
                      <a:pt x="2748" y="174"/>
                    </a:cubicBezTo>
                    <a:cubicBezTo>
                      <a:pt x="2745" y="175"/>
                      <a:pt x="2742" y="174"/>
                      <a:pt x="2739" y="176"/>
                    </a:cubicBezTo>
                    <a:cubicBezTo>
                      <a:pt x="2736" y="175"/>
                      <a:pt x="2736" y="175"/>
                      <a:pt x="2736" y="175"/>
                    </a:cubicBezTo>
                    <a:cubicBezTo>
                      <a:pt x="2737" y="172"/>
                      <a:pt x="2737" y="172"/>
                      <a:pt x="2737" y="172"/>
                    </a:cubicBezTo>
                    <a:cubicBezTo>
                      <a:pt x="2733" y="172"/>
                      <a:pt x="2733" y="172"/>
                      <a:pt x="2733" y="172"/>
                    </a:cubicBezTo>
                    <a:cubicBezTo>
                      <a:pt x="2731" y="173"/>
                      <a:pt x="2731" y="173"/>
                      <a:pt x="2731" y="173"/>
                    </a:cubicBezTo>
                    <a:cubicBezTo>
                      <a:pt x="2726" y="173"/>
                      <a:pt x="2723" y="175"/>
                      <a:pt x="2718" y="176"/>
                    </a:cubicBezTo>
                    <a:cubicBezTo>
                      <a:pt x="2717" y="175"/>
                      <a:pt x="2715" y="174"/>
                      <a:pt x="2714" y="172"/>
                    </a:cubicBezTo>
                    <a:cubicBezTo>
                      <a:pt x="2713" y="174"/>
                      <a:pt x="2713" y="174"/>
                      <a:pt x="2713" y="174"/>
                    </a:cubicBezTo>
                    <a:cubicBezTo>
                      <a:pt x="2713" y="175"/>
                      <a:pt x="2712" y="176"/>
                      <a:pt x="2711" y="177"/>
                    </a:cubicBezTo>
                    <a:cubicBezTo>
                      <a:pt x="2708" y="178"/>
                      <a:pt x="2708" y="178"/>
                      <a:pt x="2708" y="178"/>
                    </a:cubicBezTo>
                    <a:cubicBezTo>
                      <a:pt x="2705" y="177"/>
                      <a:pt x="2702" y="177"/>
                      <a:pt x="2698" y="175"/>
                    </a:cubicBezTo>
                    <a:cubicBezTo>
                      <a:pt x="2698" y="174"/>
                      <a:pt x="2697" y="173"/>
                      <a:pt x="2696" y="171"/>
                    </a:cubicBezTo>
                    <a:cubicBezTo>
                      <a:pt x="2694" y="170"/>
                      <a:pt x="2693" y="170"/>
                      <a:pt x="2691" y="168"/>
                    </a:cubicBezTo>
                    <a:cubicBezTo>
                      <a:pt x="2691" y="166"/>
                      <a:pt x="2691" y="166"/>
                      <a:pt x="2691" y="166"/>
                    </a:cubicBezTo>
                    <a:cubicBezTo>
                      <a:pt x="2693" y="166"/>
                      <a:pt x="2693" y="166"/>
                      <a:pt x="2693" y="166"/>
                    </a:cubicBezTo>
                    <a:cubicBezTo>
                      <a:pt x="2693" y="165"/>
                      <a:pt x="2693" y="163"/>
                      <a:pt x="2693" y="162"/>
                    </a:cubicBezTo>
                    <a:cubicBezTo>
                      <a:pt x="2692" y="160"/>
                      <a:pt x="2692" y="160"/>
                      <a:pt x="2692" y="160"/>
                    </a:cubicBezTo>
                    <a:cubicBezTo>
                      <a:pt x="2694" y="159"/>
                      <a:pt x="2694" y="159"/>
                      <a:pt x="2694" y="159"/>
                    </a:cubicBezTo>
                    <a:cubicBezTo>
                      <a:pt x="2695" y="159"/>
                      <a:pt x="2696" y="159"/>
                      <a:pt x="2698" y="159"/>
                    </a:cubicBezTo>
                    <a:cubicBezTo>
                      <a:pt x="2697" y="158"/>
                      <a:pt x="2695" y="157"/>
                      <a:pt x="2695" y="155"/>
                    </a:cubicBezTo>
                    <a:cubicBezTo>
                      <a:pt x="2696" y="155"/>
                      <a:pt x="2698" y="155"/>
                      <a:pt x="2699" y="155"/>
                    </a:cubicBezTo>
                    <a:cubicBezTo>
                      <a:pt x="2700" y="153"/>
                      <a:pt x="2700" y="153"/>
                      <a:pt x="2700" y="153"/>
                    </a:cubicBezTo>
                    <a:cubicBezTo>
                      <a:pt x="2702" y="152"/>
                      <a:pt x="2702" y="152"/>
                      <a:pt x="2702" y="152"/>
                    </a:cubicBezTo>
                    <a:cubicBezTo>
                      <a:pt x="2702" y="153"/>
                      <a:pt x="2702" y="153"/>
                      <a:pt x="2702" y="153"/>
                    </a:cubicBezTo>
                    <a:cubicBezTo>
                      <a:pt x="2703" y="152"/>
                      <a:pt x="2704" y="152"/>
                      <a:pt x="2705" y="151"/>
                    </a:cubicBezTo>
                    <a:cubicBezTo>
                      <a:pt x="2708" y="151"/>
                      <a:pt x="2708" y="151"/>
                      <a:pt x="2708" y="151"/>
                    </a:cubicBezTo>
                    <a:cubicBezTo>
                      <a:pt x="2709" y="153"/>
                      <a:pt x="2709" y="153"/>
                      <a:pt x="2709" y="153"/>
                    </a:cubicBezTo>
                    <a:cubicBezTo>
                      <a:pt x="2710" y="153"/>
                      <a:pt x="2712" y="154"/>
                      <a:pt x="2714" y="154"/>
                    </a:cubicBezTo>
                    <a:cubicBezTo>
                      <a:pt x="2714" y="155"/>
                      <a:pt x="2715" y="156"/>
                      <a:pt x="2716" y="157"/>
                    </a:cubicBezTo>
                    <a:cubicBezTo>
                      <a:pt x="2719" y="158"/>
                      <a:pt x="2719" y="158"/>
                      <a:pt x="2719" y="158"/>
                    </a:cubicBezTo>
                    <a:cubicBezTo>
                      <a:pt x="2720" y="159"/>
                      <a:pt x="2721" y="160"/>
                      <a:pt x="2722" y="161"/>
                    </a:cubicBezTo>
                    <a:cubicBezTo>
                      <a:pt x="2724" y="162"/>
                      <a:pt x="2724" y="162"/>
                      <a:pt x="2724" y="162"/>
                    </a:cubicBezTo>
                    <a:cubicBezTo>
                      <a:pt x="2726" y="161"/>
                      <a:pt x="2726" y="161"/>
                      <a:pt x="2726" y="161"/>
                    </a:cubicBezTo>
                    <a:cubicBezTo>
                      <a:pt x="2726" y="160"/>
                      <a:pt x="2726" y="158"/>
                      <a:pt x="2725" y="157"/>
                    </a:cubicBezTo>
                    <a:cubicBezTo>
                      <a:pt x="2726" y="155"/>
                      <a:pt x="2726" y="155"/>
                      <a:pt x="2726" y="155"/>
                    </a:cubicBezTo>
                    <a:cubicBezTo>
                      <a:pt x="2727" y="153"/>
                      <a:pt x="2727" y="153"/>
                      <a:pt x="2727" y="153"/>
                    </a:cubicBezTo>
                    <a:cubicBezTo>
                      <a:pt x="2728" y="153"/>
                      <a:pt x="2730" y="154"/>
                      <a:pt x="2731" y="154"/>
                    </a:cubicBezTo>
                    <a:cubicBezTo>
                      <a:pt x="2730" y="152"/>
                      <a:pt x="2730" y="152"/>
                      <a:pt x="2730" y="152"/>
                    </a:cubicBezTo>
                    <a:cubicBezTo>
                      <a:pt x="2732" y="153"/>
                      <a:pt x="2734" y="153"/>
                      <a:pt x="2735" y="154"/>
                    </a:cubicBezTo>
                    <a:cubicBezTo>
                      <a:pt x="2736" y="155"/>
                      <a:pt x="2737" y="156"/>
                      <a:pt x="2738" y="157"/>
                    </a:cubicBezTo>
                    <a:cubicBezTo>
                      <a:pt x="2744" y="158"/>
                      <a:pt x="2749" y="157"/>
                      <a:pt x="2754" y="158"/>
                    </a:cubicBezTo>
                    <a:cubicBezTo>
                      <a:pt x="2756" y="159"/>
                      <a:pt x="2759" y="161"/>
                      <a:pt x="2761" y="161"/>
                    </a:cubicBezTo>
                    <a:cubicBezTo>
                      <a:pt x="2763" y="162"/>
                      <a:pt x="2763" y="162"/>
                      <a:pt x="2763" y="162"/>
                    </a:cubicBezTo>
                    <a:cubicBezTo>
                      <a:pt x="2761" y="164"/>
                      <a:pt x="2761" y="164"/>
                      <a:pt x="2761" y="164"/>
                    </a:cubicBezTo>
                    <a:cubicBezTo>
                      <a:pt x="2758" y="164"/>
                      <a:pt x="2758" y="164"/>
                      <a:pt x="2758" y="164"/>
                    </a:cubicBezTo>
                    <a:close/>
                    <a:moveTo>
                      <a:pt x="2681" y="190"/>
                    </a:moveTo>
                    <a:cubicBezTo>
                      <a:pt x="2679" y="189"/>
                      <a:pt x="2678" y="188"/>
                      <a:pt x="2677" y="186"/>
                    </a:cubicBezTo>
                    <a:cubicBezTo>
                      <a:pt x="2679" y="186"/>
                      <a:pt x="2679" y="186"/>
                      <a:pt x="2679" y="186"/>
                    </a:cubicBezTo>
                    <a:cubicBezTo>
                      <a:pt x="2680" y="187"/>
                      <a:pt x="2682" y="188"/>
                      <a:pt x="2683" y="190"/>
                    </a:cubicBezTo>
                    <a:cubicBezTo>
                      <a:pt x="2682" y="192"/>
                      <a:pt x="2682" y="192"/>
                      <a:pt x="2682" y="192"/>
                    </a:cubicBezTo>
                    <a:cubicBezTo>
                      <a:pt x="2681" y="190"/>
                      <a:pt x="2681" y="190"/>
                      <a:pt x="2681" y="190"/>
                    </a:cubicBezTo>
                    <a:close/>
                    <a:moveTo>
                      <a:pt x="2680" y="165"/>
                    </a:moveTo>
                    <a:cubicBezTo>
                      <a:pt x="2677" y="165"/>
                      <a:pt x="2677" y="165"/>
                      <a:pt x="2677" y="165"/>
                    </a:cubicBezTo>
                    <a:cubicBezTo>
                      <a:pt x="2678" y="163"/>
                      <a:pt x="2678" y="161"/>
                      <a:pt x="2678" y="159"/>
                    </a:cubicBezTo>
                    <a:cubicBezTo>
                      <a:pt x="2680" y="159"/>
                      <a:pt x="2680" y="159"/>
                      <a:pt x="2680" y="159"/>
                    </a:cubicBezTo>
                    <a:cubicBezTo>
                      <a:pt x="2681" y="160"/>
                      <a:pt x="2682" y="161"/>
                      <a:pt x="2682" y="162"/>
                    </a:cubicBezTo>
                    <a:cubicBezTo>
                      <a:pt x="2681" y="163"/>
                      <a:pt x="2681" y="163"/>
                      <a:pt x="2681" y="163"/>
                    </a:cubicBezTo>
                    <a:cubicBezTo>
                      <a:pt x="2680" y="165"/>
                      <a:pt x="2680" y="165"/>
                      <a:pt x="2680" y="165"/>
                    </a:cubicBezTo>
                    <a:close/>
                    <a:moveTo>
                      <a:pt x="2471" y="144"/>
                    </a:moveTo>
                    <a:cubicBezTo>
                      <a:pt x="2470" y="142"/>
                      <a:pt x="2470" y="142"/>
                      <a:pt x="2470" y="142"/>
                    </a:cubicBezTo>
                    <a:cubicBezTo>
                      <a:pt x="2473" y="143"/>
                      <a:pt x="2473" y="143"/>
                      <a:pt x="2473" y="143"/>
                    </a:cubicBezTo>
                    <a:cubicBezTo>
                      <a:pt x="2475" y="144"/>
                      <a:pt x="2475" y="144"/>
                      <a:pt x="2475" y="144"/>
                    </a:cubicBezTo>
                    <a:cubicBezTo>
                      <a:pt x="2475" y="145"/>
                      <a:pt x="2475" y="145"/>
                      <a:pt x="2475" y="145"/>
                    </a:cubicBezTo>
                    <a:cubicBezTo>
                      <a:pt x="2475" y="145"/>
                      <a:pt x="2474" y="146"/>
                      <a:pt x="2473" y="146"/>
                    </a:cubicBezTo>
                    <a:cubicBezTo>
                      <a:pt x="2471" y="144"/>
                      <a:pt x="2471" y="144"/>
                      <a:pt x="2471" y="144"/>
                    </a:cubicBezTo>
                    <a:close/>
                    <a:moveTo>
                      <a:pt x="2429" y="132"/>
                    </a:moveTo>
                    <a:cubicBezTo>
                      <a:pt x="2428" y="131"/>
                      <a:pt x="2428" y="131"/>
                      <a:pt x="2428" y="131"/>
                    </a:cubicBezTo>
                    <a:cubicBezTo>
                      <a:pt x="2429" y="130"/>
                      <a:pt x="2429" y="130"/>
                      <a:pt x="2429" y="130"/>
                    </a:cubicBezTo>
                    <a:cubicBezTo>
                      <a:pt x="2430" y="131"/>
                      <a:pt x="2430" y="131"/>
                      <a:pt x="2430" y="131"/>
                    </a:cubicBezTo>
                    <a:cubicBezTo>
                      <a:pt x="2429" y="132"/>
                      <a:pt x="2429" y="132"/>
                      <a:pt x="2429" y="132"/>
                    </a:cubicBezTo>
                    <a:close/>
                    <a:moveTo>
                      <a:pt x="2425" y="116"/>
                    </a:moveTo>
                    <a:cubicBezTo>
                      <a:pt x="2423" y="116"/>
                      <a:pt x="2423" y="116"/>
                      <a:pt x="2423" y="116"/>
                    </a:cubicBezTo>
                    <a:cubicBezTo>
                      <a:pt x="2421" y="114"/>
                      <a:pt x="2421" y="114"/>
                      <a:pt x="2421" y="114"/>
                    </a:cubicBezTo>
                    <a:cubicBezTo>
                      <a:pt x="2424" y="114"/>
                      <a:pt x="2427" y="114"/>
                      <a:pt x="2430" y="114"/>
                    </a:cubicBezTo>
                    <a:cubicBezTo>
                      <a:pt x="2430" y="116"/>
                      <a:pt x="2430" y="116"/>
                      <a:pt x="2430" y="116"/>
                    </a:cubicBezTo>
                    <a:cubicBezTo>
                      <a:pt x="2429" y="116"/>
                      <a:pt x="2427" y="116"/>
                      <a:pt x="2425" y="116"/>
                    </a:cubicBezTo>
                    <a:close/>
                    <a:moveTo>
                      <a:pt x="2418" y="113"/>
                    </a:moveTo>
                    <a:cubicBezTo>
                      <a:pt x="2416" y="113"/>
                      <a:pt x="2416" y="113"/>
                      <a:pt x="2416" y="113"/>
                    </a:cubicBezTo>
                    <a:cubicBezTo>
                      <a:pt x="2417" y="112"/>
                      <a:pt x="2419" y="111"/>
                      <a:pt x="2420" y="111"/>
                    </a:cubicBezTo>
                    <a:cubicBezTo>
                      <a:pt x="2422" y="111"/>
                      <a:pt x="2422" y="111"/>
                      <a:pt x="2422" y="111"/>
                    </a:cubicBezTo>
                    <a:cubicBezTo>
                      <a:pt x="2420" y="113"/>
                      <a:pt x="2420" y="113"/>
                      <a:pt x="2420" y="113"/>
                    </a:cubicBezTo>
                    <a:cubicBezTo>
                      <a:pt x="2418" y="113"/>
                      <a:pt x="2418" y="113"/>
                      <a:pt x="2418" y="113"/>
                    </a:cubicBezTo>
                    <a:close/>
                    <a:moveTo>
                      <a:pt x="2410" y="110"/>
                    </a:moveTo>
                    <a:cubicBezTo>
                      <a:pt x="2403" y="110"/>
                      <a:pt x="2397" y="112"/>
                      <a:pt x="2390" y="112"/>
                    </a:cubicBezTo>
                    <a:cubicBezTo>
                      <a:pt x="2389" y="114"/>
                      <a:pt x="2389" y="114"/>
                      <a:pt x="2389" y="114"/>
                    </a:cubicBezTo>
                    <a:cubicBezTo>
                      <a:pt x="2385" y="112"/>
                      <a:pt x="2378" y="114"/>
                      <a:pt x="2373" y="114"/>
                    </a:cubicBezTo>
                    <a:cubicBezTo>
                      <a:pt x="2369" y="116"/>
                      <a:pt x="2365" y="118"/>
                      <a:pt x="2361" y="118"/>
                    </a:cubicBezTo>
                    <a:cubicBezTo>
                      <a:pt x="2359" y="116"/>
                      <a:pt x="2359" y="116"/>
                      <a:pt x="2359" y="116"/>
                    </a:cubicBezTo>
                    <a:cubicBezTo>
                      <a:pt x="2360" y="114"/>
                      <a:pt x="2360" y="114"/>
                      <a:pt x="2360" y="114"/>
                    </a:cubicBezTo>
                    <a:cubicBezTo>
                      <a:pt x="2362" y="113"/>
                      <a:pt x="2363" y="112"/>
                      <a:pt x="2364" y="111"/>
                    </a:cubicBezTo>
                    <a:cubicBezTo>
                      <a:pt x="2364" y="108"/>
                      <a:pt x="2364" y="108"/>
                      <a:pt x="2364" y="108"/>
                    </a:cubicBezTo>
                    <a:cubicBezTo>
                      <a:pt x="2365" y="106"/>
                      <a:pt x="2367" y="104"/>
                      <a:pt x="2368" y="102"/>
                    </a:cubicBezTo>
                    <a:cubicBezTo>
                      <a:pt x="2370" y="102"/>
                      <a:pt x="2372" y="102"/>
                      <a:pt x="2375" y="102"/>
                    </a:cubicBezTo>
                    <a:cubicBezTo>
                      <a:pt x="2372" y="100"/>
                      <a:pt x="2372" y="100"/>
                      <a:pt x="2372" y="100"/>
                    </a:cubicBezTo>
                    <a:cubicBezTo>
                      <a:pt x="2372" y="98"/>
                      <a:pt x="2372" y="98"/>
                      <a:pt x="2372" y="98"/>
                    </a:cubicBezTo>
                    <a:cubicBezTo>
                      <a:pt x="2374" y="98"/>
                      <a:pt x="2374" y="98"/>
                      <a:pt x="2374" y="98"/>
                    </a:cubicBezTo>
                    <a:cubicBezTo>
                      <a:pt x="2376" y="98"/>
                      <a:pt x="2376" y="98"/>
                      <a:pt x="2376" y="98"/>
                    </a:cubicBezTo>
                    <a:cubicBezTo>
                      <a:pt x="2374" y="96"/>
                      <a:pt x="2374" y="96"/>
                      <a:pt x="2374" y="96"/>
                    </a:cubicBezTo>
                    <a:cubicBezTo>
                      <a:pt x="2374" y="93"/>
                      <a:pt x="2374" y="93"/>
                      <a:pt x="2374" y="93"/>
                    </a:cubicBezTo>
                    <a:cubicBezTo>
                      <a:pt x="2375" y="94"/>
                      <a:pt x="2376" y="93"/>
                      <a:pt x="2377" y="93"/>
                    </a:cubicBezTo>
                    <a:cubicBezTo>
                      <a:pt x="2379" y="91"/>
                      <a:pt x="2379" y="91"/>
                      <a:pt x="2379" y="91"/>
                    </a:cubicBezTo>
                    <a:cubicBezTo>
                      <a:pt x="2380" y="92"/>
                      <a:pt x="2380" y="92"/>
                      <a:pt x="2380" y="92"/>
                    </a:cubicBezTo>
                    <a:cubicBezTo>
                      <a:pt x="2381" y="93"/>
                      <a:pt x="2381" y="93"/>
                      <a:pt x="2381" y="93"/>
                    </a:cubicBezTo>
                    <a:cubicBezTo>
                      <a:pt x="2383" y="93"/>
                      <a:pt x="2383" y="93"/>
                      <a:pt x="2383" y="93"/>
                    </a:cubicBezTo>
                    <a:cubicBezTo>
                      <a:pt x="2384" y="94"/>
                      <a:pt x="2384" y="94"/>
                      <a:pt x="2384" y="94"/>
                    </a:cubicBezTo>
                    <a:cubicBezTo>
                      <a:pt x="2383" y="91"/>
                      <a:pt x="2383" y="91"/>
                      <a:pt x="2383" y="91"/>
                    </a:cubicBezTo>
                    <a:cubicBezTo>
                      <a:pt x="2384" y="89"/>
                      <a:pt x="2384" y="89"/>
                      <a:pt x="2384" y="89"/>
                    </a:cubicBezTo>
                    <a:cubicBezTo>
                      <a:pt x="2386" y="89"/>
                      <a:pt x="2388" y="90"/>
                      <a:pt x="2390" y="90"/>
                    </a:cubicBezTo>
                    <a:cubicBezTo>
                      <a:pt x="2392" y="91"/>
                      <a:pt x="2392" y="91"/>
                      <a:pt x="2392" y="91"/>
                    </a:cubicBezTo>
                    <a:cubicBezTo>
                      <a:pt x="2391" y="92"/>
                      <a:pt x="2391" y="92"/>
                      <a:pt x="2391" y="92"/>
                    </a:cubicBezTo>
                    <a:cubicBezTo>
                      <a:pt x="2389" y="93"/>
                      <a:pt x="2389" y="93"/>
                      <a:pt x="2389" y="93"/>
                    </a:cubicBezTo>
                    <a:cubicBezTo>
                      <a:pt x="2389" y="95"/>
                      <a:pt x="2389" y="95"/>
                      <a:pt x="2389" y="95"/>
                    </a:cubicBezTo>
                    <a:cubicBezTo>
                      <a:pt x="2387" y="97"/>
                      <a:pt x="2387" y="97"/>
                      <a:pt x="2387" y="97"/>
                    </a:cubicBezTo>
                    <a:cubicBezTo>
                      <a:pt x="2387" y="99"/>
                      <a:pt x="2387" y="99"/>
                      <a:pt x="2387" y="99"/>
                    </a:cubicBezTo>
                    <a:cubicBezTo>
                      <a:pt x="2386" y="101"/>
                      <a:pt x="2386" y="101"/>
                      <a:pt x="2386" y="101"/>
                    </a:cubicBezTo>
                    <a:cubicBezTo>
                      <a:pt x="2388" y="100"/>
                      <a:pt x="2388" y="100"/>
                      <a:pt x="2388" y="100"/>
                    </a:cubicBezTo>
                    <a:cubicBezTo>
                      <a:pt x="2389" y="99"/>
                      <a:pt x="2389" y="98"/>
                      <a:pt x="2390" y="97"/>
                    </a:cubicBezTo>
                    <a:cubicBezTo>
                      <a:pt x="2393" y="97"/>
                      <a:pt x="2393" y="97"/>
                      <a:pt x="2393" y="97"/>
                    </a:cubicBezTo>
                    <a:cubicBezTo>
                      <a:pt x="2394" y="96"/>
                      <a:pt x="2396" y="95"/>
                      <a:pt x="2397" y="95"/>
                    </a:cubicBezTo>
                    <a:cubicBezTo>
                      <a:pt x="2399" y="96"/>
                      <a:pt x="2399" y="96"/>
                      <a:pt x="2399" y="96"/>
                    </a:cubicBezTo>
                    <a:cubicBezTo>
                      <a:pt x="2401" y="97"/>
                      <a:pt x="2401" y="97"/>
                      <a:pt x="2401" y="97"/>
                    </a:cubicBezTo>
                    <a:cubicBezTo>
                      <a:pt x="2402" y="97"/>
                      <a:pt x="2403" y="97"/>
                      <a:pt x="2404" y="98"/>
                    </a:cubicBezTo>
                    <a:cubicBezTo>
                      <a:pt x="2405" y="99"/>
                      <a:pt x="2405" y="100"/>
                      <a:pt x="2405" y="101"/>
                    </a:cubicBezTo>
                    <a:cubicBezTo>
                      <a:pt x="2406" y="102"/>
                      <a:pt x="2406" y="102"/>
                      <a:pt x="2406" y="102"/>
                    </a:cubicBezTo>
                    <a:cubicBezTo>
                      <a:pt x="2408" y="101"/>
                      <a:pt x="2408" y="101"/>
                      <a:pt x="2408" y="101"/>
                    </a:cubicBezTo>
                    <a:cubicBezTo>
                      <a:pt x="2410" y="101"/>
                      <a:pt x="2410" y="101"/>
                      <a:pt x="2410" y="101"/>
                    </a:cubicBezTo>
                    <a:cubicBezTo>
                      <a:pt x="2412" y="102"/>
                      <a:pt x="2412" y="102"/>
                      <a:pt x="2412" y="102"/>
                    </a:cubicBezTo>
                    <a:cubicBezTo>
                      <a:pt x="2412" y="104"/>
                      <a:pt x="2413" y="105"/>
                      <a:pt x="2413" y="106"/>
                    </a:cubicBezTo>
                    <a:cubicBezTo>
                      <a:pt x="2412" y="108"/>
                      <a:pt x="2411" y="109"/>
                      <a:pt x="2410" y="110"/>
                    </a:cubicBezTo>
                    <a:close/>
                    <a:moveTo>
                      <a:pt x="2337" y="148"/>
                    </a:moveTo>
                    <a:cubicBezTo>
                      <a:pt x="2338" y="149"/>
                      <a:pt x="2338" y="149"/>
                      <a:pt x="2338" y="149"/>
                    </a:cubicBezTo>
                    <a:cubicBezTo>
                      <a:pt x="2337" y="150"/>
                      <a:pt x="2337" y="150"/>
                      <a:pt x="2337" y="150"/>
                    </a:cubicBezTo>
                    <a:cubicBezTo>
                      <a:pt x="2335" y="150"/>
                      <a:pt x="2335" y="150"/>
                      <a:pt x="2335" y="150"/>
                    </a:cubicBezTo>
                    <a:cubicBezTo>
                      <a:pt x="2335" y="150"/>
                      <a:pt x="2335" y="149"/>
                      <a:pt x="2336" y="149"/>
                    </a:cubicBezTo>
                    <a:cubicBezTo>
                      <a:pt x="2337" y="148"/>
                      <a:pt x="2337" y="148"/>
                      <a:pt x="2337" y="148"/>
                    </a:cubicBezTo>
                    <a:close/>
                    <a:moveTo>
                      <a:pt x="2321" y="142"/>
                    </a:moveTo>
                    <a:cubicBezTo>
                      <a:pt x="2318" y="142"/>
                      <a:pt x="2318" y="142"/>
                      <a:pt x="2318" y="142"/>
                    </a:cubicBezTo>
                    <a:cubicBezTo>
                      <a:pt x="2320" y="141"/>
                      <a:pt x="2322" y="141"/>
                      <a:pt x="2324" y="141"/>
                    </a:cubicBezTo>
                    <a:cubicBezTo>
                      <a:pt x="2325" y="142"/>
                      <a:pt x="2325" y="142"/>
                      <a:pt x="2325" y="142"/>
                    </a:cubicBezTo>
                    <a:cubicBezTo>
                      <a:pt x="2324" y="142"/>
                      <a:pt x="2322" y="143"/>
                      <a:pt x="2321" y="142"/>
                    </a:cubicBezTo>
                    <a:close/>
                    <a:moveTo>
                      <a:pt x="2330" y="152"/>
                    </a:moveTo>
                    <a:cubicBezTo>
                      <a:pt x="2328" y="152"/>
                      <a:pt x="2325" y="151"/>
                      <a:pt x="2323" y="150"/>
                    </a:cubicBezTo>
                    <a:cubicBezTo>
                      <a:pt x="2323" y="149"/>
                      <a:pt x="2323" y="149"/>
                      <a:pt x="2323" y="149"/>
                    </a:cubicBezTo>
                    <a:cubicBezTo>
                      <a:pt x="2326" y="149"/>
                      <a:pt x="2328" y="149"/>
                      <a:pt x="2330" y="149"/>
                    </a:cubicBezTo>
                    <a:cubicBezTo>
                      <a:pt x="2333" y="149"/>
                      <a:pt x="2333" y="149"/>
                      <a:pt x="2333" y="149"/>
                    </a:cubicBezTo>
                    <a:cubicBezTo>
                      <a:pt x="2332" y="151"/>
                      <a:pt x="2332" y="151"/>
                      <a:pt x="2332" y="151"/>
                    </a:cubicBezTo>
                    <a:cubicBezTo>
                      <a:pt x="2330" y="152"/>
                      <a:pt x="2330" y="152"/>
                      <a:pt x="2330" y="152"/>
                    </a:cubicBezTo>
                    <a:close/>
                    <a:moveTo>
                      <a:pt x="2330" y="136"/>
                    </a:moveTo>
                    <a:cubicBezTo>
                      <a:pt x="2328" y="136"/>
                      <a:pt x="2326" y="137"/>
                      <a:pt x="2325" y="137"/>
                    </a:cubicBezTo>
                    <a:cubicBezTo>
                      <a:pt x="2323" y="136"/>
                      <a:pt x="2323" y="136"/>
                      <a:pt x="2323" y="136"/>
                    </a:cubicBezTo>
                    <a:cubicBezTo>
                      <a:pt x="2324" y="135"/>
                      <a:pt x="2324" y="135"/>
                      <a:pt x="2324" y="135"/>
                    </a:cubicBezTo>
                    <a:cubicBezTo>
                      <a:pt x="2326" y="135"/>
                      <a:pt x="2328" y="134"/>
                      <a:pt x="2331" y="133"/>
                    </a:cubicBezTo>
                    <a:cubicBezTo>
                      <a:pt x="2333" y="132"/>
                      <a:pt x="2333" y="132"/>
                      <a:pt x="2333" y="132"/>
                    </a:cubicBezTo>
                    <a:cubicBezTo>
                      <a:pt x="2333" y="134"/>
                      <a:pt x="2333" y="134"/>
                      <a:pt x="2333" y="134"/>
                    </a:cubicBezTo>
                    <a:cubicBezTo>
                      <a:pt x="2332" y="135"/>
                      <a:pt x="2331" y="136"/>
                      <a:pt x="2330" y="136"/>
                    </a:cubicBezTo>
                    <a:cubicBezTo>
                      <a:pt x="2329" y="136"/>
                      <a:pt x="2331" y="136"/>
                      <a:pt x="2330" y="136"/>
                    </a:cubicBezTo>
                    <a:close/>
                    <a:moveTo>
                      <a:pt x="2331" y="143"/>
                    </a:moveTo>
                    <a:cubicBezTo>
                      <a:pt x="2330" y="143"/>
                      <a:pt x="2330" y="143"/>
                      <a:pt x="2330" y="143"/>
                    </a:cubicBezTo>
                    <a:cubicBezTo>
                      <a:pt x="2329" y="142"/>
                      <a:pt x="2329" y="142"/>
                      <a:pt x="2329" y="142"/>
                    </a:cubicBezTo>
                    <a:cubicBezTo>
                      <a:pt x="2330" y="141"/>
                      <a:pt x="2330" y="141"/>
                      <a:pt x="2330" y="141"/>
                    </a:cubicBezTo>
                    <a:cubicBezTo>
                      <a:pt x="2332" y="141"/>
                      <a:pt x="2332" y="141"/>
                      <a:pt x="2332" y="141"/>
                    </a:cubicBezTo>
                    <a:cubicBezTo>
                      <a:pt x="2333" y="143"/>
                      <a:pt x="2333" y="143"/>
                      <a:pt x="2333" y="143"/>
                    </a:cubicBezTo>
                    <a:cubicBezTo>
                      <a:pt x="2331" y="143"/>
                      <a:pt x="2331" y="143"/>
                      <a:pt x="2331" y="143"/>
                    </a:cubicBezTo>
                    <a:close/>
                    <a:moveTo>
                      <a:pt x="2362" y="86"/>
                    </a:moveTo>
                    <a:cubicBezTo>
                      <a:pt x="2362" y="88"/>
                      <a:pt x="2362" y="90"/>
                      <a:pt x="2362" y="92"/>
                    </a:cubicBezTo>
                    <a:cubicBezTo>
                      <a:pt x="2360" y="92"/>
                      <a:pt x="2358" y="92"/>
                      <a:pt x="2356" y="92"/>
                    </a:cubicBezTo>
                    <a:cubicBezTo>
                      <a:pt x="2358" y="93"/>
                      <a:pt x="2359" y="95"/>
                      <a:pt x="2361" y="96"/>
                    </a:cubicBezTo>
                    <a:cubicBezTo>
                      <a:pt x="2362" y="99"/>
                      <a:pt x="2362" y="99"/>
                      <a:pt x="2362" y="99"/>
                    </a:cubicBezTo>
                    <a:cubicBezTo>
                      <a:pt x="2361" y="103"/>
                      <a:pt x="2352" y="102"/>
                      <a:pt x="2349" y="102"/>
                    </a:cubicBezTo>
                    <a:cubicBezTo>
                      <a:pt x="2344" y="103"/>
                      <a:pt x="2339" y="101"/>
                      <a:pt x="2335" y="98"/>
                    </a:cubicBezTo>
                    <a:cubicBezTo>
                      <a:pt x="2332" y="99"/>
                      <a:pt x="2330" y="98"/>
                      <a:pt x="2327" y="98"/>
                    </a:cubicBezTo>
                    <a:cubicBezTo>
                      <a:pt x="2325" y="96"/>
                      <a:pt x="2325" y="96"/>
                      <a:pt x="2325" y="96"/>
                    </a:cubicBezTo>
                    <a:cubicBezTo>
                      <a:pt x="2323" y="96"/>
                      <a:pt x="2323" y="96"/>
                      <a:pt x="2323" y="96"/>
                    </a:cubicBezTo>
                    <a:cubicBezTo>
                      <a:pt x="2320" y="100"/>
                      <a:pt x="2313" y="92"/>
                      <a:pt x="2313" y="89"/>
                    </a:cubicBezTo>
                    <a:cubicBezTo>
                      <a:pt x="2310" y="89"/>
                      <a:pt x="2310" y="89"/>
                      <a:pt x="2310" y="89"/>
                    </a:cubicBezTo>
                    <a:cubicBezTo>
                      <a:pt x="2308" y="87"/>
                      <a:pt x="2308" y="87"/>
                      <a:pt x="2308" y="87"/>
                    </a:cubicBezTo>
                    <a:cubicBezTo>
                      <a:pt x="2306" y="89"/>
                      <a:pt x="2306" y="89"/>
                      <a:pt x="2306" y="89"/>
                    </a:cubicBezTo>
                    <a:cubicBezTo>
                      <a:pt x="2304" y="89"/>
                      <a:pt x="2304" y="89"/>
                      <a:pt x="2304" y="89"/>
                    </a:cubicBezTo>
                    <a:cubicBezTo>
                      <a:pt x="2301" y="86"/>
                      <a:pt x="2301" y="86"/>
                      <a:pt x="2301" y="86"/>
                    </a:cubicBezTo>
                    <a:cubicBezTo>
                      <a:pt x="2304" y="86"/>
                      <a:pt x="2306" y="86"/>
                      <a:pt x="2308" y="85"/>
                    </a:cubicBezTo>
                    <a:cubicBezTo>
                      <a:pt x="2310" y="84"/>
                      <a:pt x="2311" y="83"/>
                      <a:pt x="2313" y="82"/>
                    </a:cubicBezTo>
                    <a:cubicBezTo>
                      <a:pt x="2316" y="82"/>
                      <a:pt x="2316" y="82"/>
                      <a:pt x="2316" y="82"/>
                    </a:cubicBezTo>
                    <a:cubicBezTo>
                      <a:pt x="2315" y="80"/>
                      <a:pt x="2315" y="80"/>
                      <a:pt x="2315" y="80"/>
                    </a:cubicBezTo>
                    <a:cubicBezTo>
                      <a:pt x="2314" y="79"/>
                      <a:pt x="2314" y="79"/>
                      <a:pt x="2314" y="79"/>
                    </a:cubicBezTo>
                    <a:cubicBezTo>
                      <a:pt x="2316" y="78"/>
                      <a:pt x="2317" y="77"/>
                      <a:pt x="2319" y="77"/>
                    </a:cubicBezTo>
                    <a:cubicBezTo>
                      <a:pt x="2321" y="77"/>
                      <a:pt x="2321" y="77"/>
                      <a:pt x="2321" y="77"/>
                    </a:cubicBezTo>
                    <a:cubicBezTo>
                      <a:pt x="2324" y="77"/>
                      <a:pt x="2324" y="77"/>
                      <a:pt x="2324" y="77"/>
                    </a:cubicBezTo>
                    <a:cubicBezTo>
                      <a:pt x="2326" y="76"/>
                      <a:pt x="2326" y="76"/>
                      <a:pt x="2326" y="76"/>
                    </a:cubicBezTo>
                    <a:cubicBezTo>
                      <a:pt x="2331" y="76"/>
                      <a:pt x="2336" y="75"/>
                      <a:pt x="2341" y="74"/>
                    </a:cubicBezTo>
                    <a:cubicBezTo>
                      <a:pt x="2344" y="75"/>
                      <a:pt x="2344" y="75"/>
                      <a:pt x="2344" y="75"/>
                    </a:cubicBezTo>
                    <a:cubicBezTo>
                      <a:pt x="2345" y="76"/>
                      <a:pt x="2345" y="76"/>
                      <a:pt x="2345" y="76"/>
                    </a:cubicBezTo>
                    <a:cubicBezTo>
                      <a:pt x="2345" y="78"/>
                      <a:pt x="2345" y="78"/>
                      <a:pt x="2345" y="78"/>
                    </a:cubicBezTo>
                    <a:cubicBezTo>
                      <a:pt x="2344" y="79"/>
                      <a:pt x="2341" y="83"/>
                      <a:pt x="2340" y="83"/>
                    </a:cubicBezTo>
                    <a:cubicBezTo>
                      <a:pt x="2341" y="83"/>
                      <a:pt x="2343" y="83"/>
                      <a:pt x="2343" y="83"/>
                    </a:cubicBezTo>
                    <a:cubicBezTo>
                      <a:pt x="2344" y="82"/>
                      <a:pt x="2345" y="81"/>
                      <a:pt x="2347" y="80"/>
                    </a:cubicBezTo>
                    <a:cubicBezTo>
                      <a:pt x="2348" y="80"/>
                      <a:pt x="2349" y="80"/>
                      <a:pt x="2350" y="80"/>
                    </a:cubicBezTo>
                    <a:cubicBezTo>
                      <a:pt x="2351" y="78"/>
                      <a:pt x="2351" y="78"/>
                      <a:pt x="2351" y="78"/>
                    </a:cubicBezTo>
                    <a:cubicBezTo>
                      <a:pt x="2353" y="77"/>
                      <a:pt x="2353" y="77"/>
                      <a:pt x="2353" y="77"/>
                    </a:cubicBezTo>
                    <a:cubicBezTo>
                      <a:pt x="2356" y="77"/>
                      <a:pt x="2356" y="77"/>
                      <a:pt x="2356" y="77"/>
                    </a:cubicBezTo>
                    <a:cubicBezTo>
                      <a:pt x="2358" y="78"/>
                      <a:pt x="2360" y="79"/>
                      <a:pt x="2363" y="80"/>
                    </a:cubicBezTo>
                    <a:cubicBezTo>
                      <a:pt x="2364" y="80"/>
                      <a:pt x="2364" y="80"/>
                      <a:pt x="2364" y="80"/>
                    </a:cubicBezTo>
                    <a:cubicBezTo>
                      <a:pt x="2364" y="83"/>
                      <a:pt x="2364" y="83"/>
                      <a:pt x="2364" y="83"/>
                    </a:cubicBezTo>
                    <a:cubicBezTo>
                      <a:pt x="2363" y="85"/>
                      <a:pt x="2363" y="85"/>
                      <a:pt x="2363" y="85"/>
                    </a:cubicBezTo>
                    <a:cubicBezTo>
                      <a:pt x="2363" y="85"/>
                      <a:pt x="2362" y="85"/>
                      <a:pt x="2362" y="86"/>
                    </a:cubicBezTo>
                    <a:cubicBezTo>
                      <a:pt x="2362" y="87"/>
                      <a:pt x="2362" y="85"/>
                      <a:pt x="2362" y="86"/>
                    </a:cubicBezTo>
                    <a:close/>
                    <a:moveTo>
                      <a:pt x="2344" y="64"/>
                    </a:moveTo>
                    <a:cubicBezTo>
                      <a:pt x="2341" y="65"/>
                      <a:pt x="2341" y="65"/>
                      <a:pt x="2341" y="65"/>
                    </a:cubicBezTo>
                    <a:cubicBezTo>
                      <a:pt x="2339" y="64"/>
                      <a:pt x="2339" y="64"/>
                      <a:pt x="2339" y="64"/>
                    </a:cubicBezTo>
                    <a:cubicBezTo>
                      <a:pt x="2338" y="66"/>
                      <a:pt x="2338" y="66"/>
                      <a:pt x="2338" y="66"/>
                    </a:cubicBezTo>
                    <a:cubicBezTo>
                      <a:pt x="2338" y="68"/>
                      <a:pt x="2338" y="68"/>
                      <a:pt x="2338" y="68"/>
                    </a:cubicBezTo>
                    <a:cubicBezTo>
                      <a:pt x="2340" y="69"/>
                      <a:pt x="2340" y="69"/>
                      <a:pt x="2341" y="71"/>
                    </a:cubicBezTo>
                    <a:cubicBezTo>
                      <a:pt x="2341" y="72"/>
                      <a:pt x="2341" y="72"/>
                      <a:pt x="2341" y="72"/>
                    </a:cubicBezTo>
                    <a:cubicBezTo>
                      <a:pt x="2337" y="74"/>
                      <a:pt x="2332" y="73"/>
                      <a:pt x="2327" y="73"/>
                    </a:cubicBezTo>
                    <a:cubicBezTo>
                      <a:pt x="2325" y="73"/>
                      <a:pt x="2323" y="75"/>
                      <a:pt x="2321" y="75"/>
                    </a:cubicBezTo>
                    <a:cubicBezTo>
                      <a:pt x="2319" y="76"/>
                      <a:pt x="2317" y="75"/>
                      <a:pt x="2315" y="76"/>
                    </a:cubicBezTo>
                    <a:cubicBezTo>
                      <a:pt x="2312" y="78"/>
                      <a:pt x="2312" y="78"/>
                      <a:pt x="2312" y="78"/>
                    </a:cubicBezTo>
                    <a:cubicBezTo>
                      <a:pt x="2309" y="78"/>
                      <a:pt x="2309" y="78"/>
                      <a:pt x="2309" y="78"/>
                    </a:cubicBezTo>
                    <a:cubicBezTo>
                      <a:pt x="2307" y="77"/>
                      <a:pt x="2304" y="77"/>
                      <a:pt x="2303" y="76"/>
                    </a:cubicBezTo>
                    <a:cubicBezTo>
                      <a:pt x="2300" y="74"/>
                      <a:pt x="2297" y="75"/>
                      <a:pt x="2294" y="74"/>
                    </a:cubicBezTo>
                    <a:cubicBezTo>
                      <a:pt x="2294" y="72"/>
                      <a:pt x="2294" y="72"/>
                      <a:pt x="2294" y="72"/>
                    </a:cubicBezTo>
                    <a:cubicBezTo>
                      <a:pt x="2291" y="72"/>
                      <a:pt x="2291" y="72"/>
                      <a:pt x="2291" y="72"/>
                    </a:cubicBezTo>
                    <a:cubicBezTo>
                      <a:pt x="2291" y="70"/>
                      <a:pt x="2291" y="70"/>
                      <a:pt x="2291" y="70"/>
                    </a:cubicBezTo>
                    <a:cubicBezTo>
                      <a:pt x="2295" y="70"/>
                      <a:pt x="2295" y="70"/>
                      <a:pt x="2295" y="70"/>
                    </a:cubicBezTo>
                    <a:cubicBezTo>
                      <a:pt x="2297" y="71"/>
                      <a:pt x="2299" y="71"/>
                      <a:pt x="2301" y="72"/>
                    </a:cubicBezTo>
                    <a:cubicBezTo>
                      <a:pt x="2295" y="68"/>
                      <a:pt x="2295" y="68"/>
                      <a:pt x="2295" y="68"/>
                    </a:cubicBezTo>
                    <a:cubicBezTo>
                      <a:pt x="2298" y="68"/>
                      <a:pt x="2298" y="68"/>
                      <a:pt x="2298" y="68"/>
                    </a:cubicBezTo>
                    <a:cubicBezTo>
                      <a:pt x="2300" y="67"/>
                      <a:pt x="2300" y="67"/>
                      <a:pt x="2300" y="67"/>
                    </a:cubicBezTo>
                    <a:cubicBezTo>
                      <a:pt x="2301" y="65"/>
                      <a:pt x="2301" y="65"/>
                      <a:pt x="2301" y="65"/>
                    </a:cubicBezTo>
                    <a:cubicBezTo>
                      <a:pt x="2303" y="63"/>
                      <a:pt x="2304" y="62"/>
                      <a:pt x="2306" y="61"/>
                    </a:cubicBezTo>
                    <a:cubicBezTo>
                      <a:pt x="2300" y="62"/>
                      <a:pt x="2300" y="62"/>
                      <a:pt x="2300" y="62"/>
                    </a:cubicBezTo>
                    <a:cubicBezTo>
                      <a:pt x="2299" y="61"/>
                      <a:pt x="2299" y="61"/>
                      <a:pt x="2299" y="61"/>
                    </a:cubicBezTo>
                    <a:cubicBezTo>
                      <a:pt x="2300" y="59"/>
                      <a:pt x="2300" y="59"/>
                      <a:pt x="2300" y="59"/>
                    </a:cubicBezTo>
                    <a:cubicBezTo>
                      <a:pt x="2303" y="59"/>
                      <a:pt x="2303" y="59"/>
                      <a:pt x="2303" y="59"/>
                    </a:cubicBezTo>
                    <a:cubicBezTo>
                      <a:pt x="2304" y="58"/>
                      <a:pt x="2304" y="58"/>
                      <a:pt x="2304" y="58"/>
                    </a:cubicBezTo>
                    <a:cubicBezTo>
                      <a:pt x="2309" y="57"/>
                      <a:pt x="2314" y="56"/>
                      <a:pt x="2320" y="54"/>
                    </a:cubicBezTo>
                    <a:cubicBezTo>
                      <a:pt x="2321" y="52"/>
                      <a:pt x="2321" y="52"/>
                      <a:pt x="2321" y="52"/>
                    </a:cubicBezTo>
                    <a:cubicBezTo>
                      <a:pt x="2325" y="51"/>
                      <a:pt x="2325" y="51"/>
                      <a:pt x="2325" y="51"/>
                    </a:cubicBezTo>
                    <a:cubicBezTo>
                      <a:pt x="2327" y="52"/>
                      <a:pt x="2330" y="53"/>
                      <a:pt x="2332" y="54"/>
                    </a:cubicBezTo>
                    <a:cubicBezTo>
                      <a:pt x="2333" y="55"/>
                      <a:pt x="2334" y="57"/>
                      <a:pt x="2336" y="59"/>
                    </a:cubicBezTo>
                    <a:cubicBezTo>
                      <a:pt x="2338" y="60"/>
                      <a:pt x="2347" y="61"/>
                      <a:pt x="2346" y="64"/>
                    </a:cubicBezTo>
                    <a:cubicBezTo>
                      <a:pt x="2344" y="64"/>
                      <a:pt x="2344" y="64"/>
                      <a:pt x="2344" y="64"/>
                    </a:cubicBezTo>
                    <a:close/>
                    <a:moveTo>
                      <a:pt x="2284" y="77"/>
                    </a:moveTo>
                    <a:cubicBezTo>
                      <a:pt x="2293" y="77"/>
                      <a:pt x="2302" y="76"/>
                      <a:pt x="2310" y="80"/>
                    </a:cubicBezTo>
                    <a:cubicBezTo>
                      <a:pt x="2308" y="83"/>
                      <a:pt x="2304" y="83"/>
                      <a:pt x="2301" y="84"/>
                    </a:cubicBezTo>
                    <a:cubicBezTo>
                      <a:pt x="2299" y="85"/>
                      <a:pt x="2296" y="85"/>
                      <a:pt x="2294" y="85"/>
                    </a:cubicBezTo>
                    <a:cubicBezTo>
                      <a:pt x="2292" y="84"/>
                      <a:pt x="2292" y="84"/>
                      <a:pt x="2292" y="84"/>
                    </a:cubicBezTo>
                    <a:cubicBezTo>
                      <a:pt x="2295" y="83"/>
                      <a:pt x="2295" y="83"/>
                      <a:pt x="2295" y="83"/>
                    </a:cubicBezTo>
                    <a:cubicBezTo>
                      <a:pt x="2295" y="82"/>
                      <a:pt x="2295" y="82"/>
                      <a:pt x="2295" y="82"/>
                    </a:cubicBezTo>
                    <a:cubicBezTo>
                      <a:pt x="2292" y="83"/>
                      <a:pt x="2289" y="82"/>
                      <a:pt x="2286" y="82"/>
                    </a:cubicBezTo>
                    <a:cubicBezTo>
                      <a:pt x="2285" y="81"/>
                      <a:pt x="2285" y="81"/>
                      <a:pt x="2285" y="81"/>
                    </a:cubicBezTo>
                    <a:cubicBezTo>
                      <a:pt x="2287" y="79"/>
                      <a:pt x="2287" y="79"/>
                      <a:pt x="2287" y="79"/>
                    </a:cubicBezTo>
                    <a:cubicBezTo>
                      <a:pt x="2286" y="78"/>
                      <a:pt x="2285" y="77"/>
                      <a:pt x="2284" y="77"/>
                    </a:cubicBezTo>
                    <a:close/>
                    <a:moveTo>
                      <a:pt x="2284" y="57"/>
                    </a:moveTo>
                    <a:cubicBezTo>
                      <a:pt x="2282" y="56"/>
                      <a:pt x="2282" y="56"/>
                      <a:pt x="2282" y="56"/>
                    </a:cubicBezTo>
                    <a:cubicBezTo>
                      <a:pt x="2280" y="56"/>
                      <a:pt x="2278" y="56"/>
                      <a:pt x="2276" y="56"/>
                    </a:cubicBezTo>
                    <a:cubicBezTo>
                      <a:pt x="2275" y="54"/>
                      <a:pt x="2275" y="54"/>
                      <a:pt x="2275" y="54"/>
                    </a:cubicBezTo>
                    <a:cubicBezTo>
                      <a:pt x="2279" y="53"/>
                      <a:pt x="2283" y="53"/>
                      <a:pt x="2287" y="53"/>
                    </a:cubicBezTo>
                    <a:cubicBezTo>
                      <a:pt x="2289" y="55"/>
                      <a:pt x="2289" y="55"/>
                      <a:pt x="2289" y="55"/>
                    </a:cubicBezTo>
                    <a:cubicBezTo>
                      <a:pt x="2287" y="57"/>
                      <a:pt x="2287" y="57"/>
                      <a:pt x="2287" y="57"/>
                    </a:cubicBezTo>
                    <a:cubicBezTo>
                      <a:pt x="2284" y="57"/>
                      <a:pt x="2284" y="57"/>
                      <a:pt x="2284" y="57"/>
                    </a:cubicBezTo>
                    <a:close/>
                    <a:moveTo>
                      <a:pt x="2272" y="131"/>
                    </a:moveTo>
                    <a:cubicBezTo>
                      <a:pt x="2273" y="130"/>
                      <a:pt x="2273" y="130"/>
                      <a:pt x="2273" y="131"/>
                    </a:cubicBezTo>
                    <a:cubicBezTo>
                      <a:pt x="2274" y="131"/>
                      <a:pt x="2273" y="131"/>
                      <a:pt x="2272" y="131"/>
                    </a:cubicBezTo>
                    <a:close/>
                    <a:moveTo>
                      <a:pt x="2273" y="132"/>
                    </a:moveTo>
                    <a:cubicBezTo>
                      <a:pt x="2270" y="133"/>
                      <a:pt x="2270" y="133"/>
                      <a:pt x="2270" y="133"/>
                    </a:cubicBezTo>
                    <a:cubicBezTo>
                      <a:pt x="2269" y="132"/>
                      <a:pt x="2269" y="132"/>
                      <a:pt x="2269" y="132"/>
                    </a:cubicBezTo>
                    <a:cubicBezTo>
                      <a:pt x="2269" y="130"/>
                      <a:pt x="2269" y="130"/>
                      <a:pt x="2269" y="130"/>
                    </a:cubicBezTo>
                    <a:cubicBezTo>
                      <a:pt x="2271" y="130"/>
                      <a:pt x="2271" y="130"/>
                      <a:pt x="2271" y="130"/>
                    </a:cubicBezTo>
                    <a:cubicBezTo>
                      <a:pt x="2271" y="130"/>
                      <a:pt x="2272" y="130"/>
                      <a:pt x="2272" y="131"/>
                    </a:cubicBezTo>
                    <a:cubicBezTo>
                      <a:pt x="2272" y="131"/>
                      <a:pt x="2273" y="132"/>
                      <a:pt x="2273" y="132"/>
                    </a:cubicBezTo>
                    <a:close/>
                    <a:moveTo>
                      <a:pt x="2264" y="135"/>
                    </a:moveTo>
                    <a:cubicBezTo>
                      <a:pt x="2264" y="133"/>
                      <a:pt x="2264" y="133"/>
                      <a:pt x="2264" y="133"/>
                    </a:cubicBezTo>
                    <a:cubicBezTo>
                      <a:pt x="2266" y="133"/>
                      <a:pt x="2266" y="133"/>
                      <a:pt x="2266" y="133"/>
                    </a:cubicBezTo>
                    <a:cubicBezTo>
                      <a:pt x="2266" y="134"/>
                      <a:pt x="2266" y="134"/>
                      <a:pt x="2266" y="134"/>
                    </a:cubicBezTo>
                    <a:cubicBezTo>
                      <a:pt x="2264" y="135"/>
                      <a:pt x="2264" y="135"/>
                      <a:pt x="2264" y="135"/>
                    </a:cubicBezTo>
                    <a:close/>
                    <a:moveTo>
                      <a:pt x="2245" y="175"/>
                    </a:moveTo>
                    <a:cubicBezTo>
                      <a:pt x="2243" y="174"/>
                      <a:pt x="2242" y="174"/>
                      <a:pt x="2242" y="174"/>
                    </a:cubicBezTo>
                    <a:cubicBezTo>
                      <a:pt x="2244" y="173"/>
                      <a:pt x="2246" y="173"/>
                      <a:pt x="2248" y="173"/>
                    </a:cubicBezTo>
                    <a:cubicBezTo>
                      <a:pt x="2249" y="174"/>
                      <a:pt x="2249" y="174"/>
                      <a:pt x="2249" y="174"/>
                    </a:cubicBezTo>
                    <a:cubicBezTo>
                      <a:pt x="2247" y="175"/>
                      <a:pt x="2247" y="175"/>
                      <a:pt x="2247" y="175"/>
                    </a:cubicBezTo>
                    <a:cubicBezTo>
                      <a:pt x="2247" y="175"/>
                      <a:pt x="2246" y="175"/>
                      <a:pt x="2245" y="175"/>
                    </a:cubicBezTo>
                    <a:cubicBezTo>
                      <a:pt x="2243" y="174"/>
                      <a:pt x="2246" y="175"/>
                      <a:pt x="2245" y="175"/>
                    </a:cubicBezTo>
                    <a:close/>
                    <a:moveTo>
                      <a:pt x="2240" y="181"/>
                    </a:moveTo>
                    <a:cubicBezTo>
                      <a:pt x="2240" y="183"/>
                      <a:pt x="2240" y="183"/>
                      <a:pt x="2240" y="183"/>
                    </a:cubicBezTo>
                    <a:cubicBezTo>
                      <a:pt x="2238" y="181"/>
                      <a:pt x="2238" y="181"/>
                      <a:pt x="2238" y="181"/>
                    </a:cubicBezTo>
                    <a:cubicBezTo>
                      <a:pt x="2239" y="180"/>
                      <a:pt x="2239" y="180"/>
                      <a:pt x="2239" y="180"/>
                    </a:cubicBezTo>
                    <a:cubicBezTo>
                      <a:pt x="2240" y="181"/>
                      <a:pt x="2240" y="181"/>
                      <a:pt x="2240" y="181"/>
                    </a:cubicBezTo>
                    <a:close/>
                    <a:moveTo>
                      <a:pt x="2244" y="177"/>
                    </a:moveTo>
                    <a:cubicBezTo>
                      <a:pt x="2246" y="177"/>
                      <a:pt x="2246" y="177"/>
                      <a:pt x="2246" y="177"/>
                    </a:cubicBezTo>
                    <a:cubicBezTo>
                      <a:pt x="2245" y="179"/>
                      <a:pt x="2245" y="179"/>
                      <a:pt x="2245" y="179"/>
                    </a:cubicBezTo>
                    <a:cubicBezTo>
                      <a:pt x="2243" y="179"/>
                      <a:pt x="2241" y="179"/>
                      <a:pt x="2240" y="178"/>
                    </a:cubicBezTo>
                    <a:cubicBezTo>
                      <a:pt x="2239" y="177"/>
                      <a:pt x="2239" y="177"/>
                      <a:pt x="2239" y="177"/>
                    </a:cubicBezTo>
                    <a:cubicBezTo>
                      <a:pt x="2242" y="177"/>
                      <a:pt x="2243" y="174"/>
                      <a:pt x="2244" y="177"/>
                    </a:cubicBezTo>
                    <a:close/>
                    <a:moveTo>
                      <a:pt x="2234" y="181"/>
                    </a:moveTo>
                    <a:cubicBezTo>
                      <a:pt x="2234" y="180"/>
                      <a:pt x="2234" y="180"/>
                      <a:pt x="2234" y="180"/>
                    </a:cubicBezTo>
                    <a:cubicBezTo>
                      <a:pt x="2236" y="179"/>
                      <a:pt x="2237" y="180"/>
                      <a:pt x="2237" y="181"/>
                    </a:cubicBezTo>
                    <a:cubicBezTo>
                      <a:pt x="2234" y="181"/>
                      <a:pt x="2234" y="181"/>
                      <a:pt x="2234" y="181"/>
                    </a:cubicBezTo>
                    <a:close/>
                    <a:moveTo>
                      <a:pt x="2213" y="188"/>
                    </a:moveTo>
                    <a:cubicBezTo>
                      <a:pt x="2214" y="186"/>
                      <a:pt x="2214" y="186"/>
                      <a:pt x="2214" y="186"/>
                    </a:cubicBezTo>
                    <a:cubicBezTo>
                      <a:pt x="2216" y="187"/>
                      <a:pt x="2216" y="187"/>
                      <a:pt x="2216" y="187"/>
                    </a:cubicBezTo>
                    <a:cubicBezTo>
                      <a:pt x="2218" y="189"/>
                      <a:pt x="2218" y="189"/>
                      <a:pt x="2218" y="189"/>
                    </a:cubicBezTo>
                    <a:cubicBezTo>
                      <a:pt x="2216" y="189"/>
                      <a:pt x="2215" y="189"/>
                      <a:pt x="2213" y="188"/>
                    </a:cubicBezTo>
                    <a:close/>
                    <a:moveTo>
                      <a:pt x="2205" y="169"/>
                    </a:moveTo>
                    <a:cubicBezTo>
                      <a:pt x="2204" y="167"/>
                      <a:pt x="2204" y="167"/>
                      <a:pt x="2204" y="167"/>
                    </a:cubicBezTo>
                    <a:cubicBezTo>
                      <a:pt x="2202" y="167"/>
                      <a:pt x="2202" y="167"/>
                      <a:pt x="2202" y="167"/>
                    </a:cubicBezTo>
                    <a:cubicBezTo>
                      <a:pt x="2202" y="165"/>
                      <a:pt x="2202" y="165"/>
                      <a:pt x="2202" y="165"/>
                    </a:cubicBezTo>
                    <a:cubicBezTo>
                      <a:pt x="2205" y="165"/>
                      <a:pt x="2205" y="165"/>
                      <a:pt x="2205" y="165"/>
                    </a:cubicBezTo>
                    <a:cubicBezTo>
                      <a:pt x="2205" y="163"/>
                      <a:pt x="2205" y="163"/>
                      <a:pt x="2205" y="163"/>
                    </a:cubicBezTo>
                    <a:cubicBezTo>
                      <a:pt x="2206" y="163"/>
                      <a:pt x="2206" y="163"/>
                      <a:pt x="2206" y="163"/>
                    </a:cubicBezTo>
                    <a:cubicBezTo>
                      <a:pt x="2207" y="164"/>
                      <a:pt x="2207" y="166"/>
                      <a:pt x="2208" y="167"/>
                    </a:cubicBezTo>
                    <a:cubicBezTo>
                      <a:pt x="2206" y="167"/>
                      <a:pt x="2206" y="167"/>
                      <a:pt x="2206" y="167"/>
                    </a:cubicBezTo>
                    <a:cubicBezTo>
                      <a:pt x="2205" y="169"/>
                      <a:pt x="2205" y="169"/>
                      <a:pt x="2205" y="169"/>
                    </a:cubicBezTo>
                    <a:close/>
                    <a:moveTo>
                      <a:pt x="2187" y="61"/>
                    </a:moveTo>
                    <a:cubicBezTo>
                      <a:pt x="2185" y="61"/>
                      <a:pt x="2182" y="62"/>
                      <a:pt x="2179" y="61"/>
                    </a:cubicBezTo>
                    <a:cubicBezTo>
                      <a:pt x="2180" y="60"/>
                      <a:pt x="2181" y="59"/>
                      <a:pt x="2182" y="58"/>
                    </a:cubicBezTo>
                    <a:cubicBezTo>
                      <a:pt x="2185" y="58"/>
                      <a:pt x="2188" y="59"/>
                      <a:pt x="2191" y="59"/>
                    </a:cubicBezTo>
                    <a:cubicBezTo>
                      <a:pt x="2190" y="61"/>
                      <a:pt x="2190" y="61"/>
                      <a:pt x="2190" y="61"/>
                    </a:cubicBezTo>
                    <a:cubicBezTo>
                      <a:pt x="2187" y="61"/>
                      <a:pt x="2187" y="61"/>
                      <a:pt x="2187" y="61"/>
                    </a:cubicBezTo>
                    <a:close/>
                    <a:moveTo>
                      <a:pt x="2182" y="207"/>
                    </a:moveTo>
                    <a:cubicBezTo>
                      <a:pt x="2184" y="209"/>
                      <a:pt x="2184" y="209"/>
                      <a:pt x="2184" y="209"/>
                    </a:cubicBezTo>
                    <a:cubicBezTo>
                      <a:pt x="2184" y="211"/>
                      <a:pt x="2184" y="211"/>
                      <a:pt x="2184" y="211"/>
                    </a:cubicBezTo>
                    <a:cubicBezTo>
                      <a:pt x="2182" y="211"/>
                      <a:pt x="2180" y="212"/>
                      <a:pt x="2179" y="212"/>
                    </a:cubicBezTo>
                    <a:cubicBezTo>
                      <a:pt x="2177" y="210"/>
                      <a:pt x="2177" y="210"/>
                      <a:pt x="2177" y="210"/>
                    </a:cubicBezTo>
                    <a:cubicBezTo>
                      <a:pt x="2176" y="208"/>
                      <a:pt x="2176" y="208"/>
                      <a:pt x="2176" y="208"/>
                    </a:cubicBezTo>
                    <a:cubicBezTo>
                      <a:pt x="2177" y="207"/>
                      <a:pt x="2179" y="206"/>
                      <a:pt x="2180" y="205"/>
                    </a:cubicBezTo>
                    <a:cubicBezTo>
                      <a:pt x="2182" y="207"/>
                      <a:pt x="2182" y="207"/>
                      <a:pt x="2182" y="207"/>
                    </a:cubicBezTo>
                    <a:close/>
                    <a:moveTo>
                      <a:pt x="2170" y="217"/>
                    </a:moveTo>
                    <a:cubicBezTo>
                      <a:pt x="2168" y="218"/>
                      <a:pt x="2168" y="218"/>
                      <a:pt x="2168" y="218"/>
                    </a:cubicBezTo>
                    <a:cubicBezTo>
                      <a:pt x="2165" y="218"/>
                      <a:pt x="2162" y="218"/>
                      <a:pt x="2160" y="218"/>
                    </a:cubicBezTo>
                    <a:cubicBezTo>
                      <a:pt x="2161" y="216"/>
                      <a:pt x="2163" y="215"/>
                      <a:pt x="2165" y="214"/>
                    </a:cubicBezTo>
                    <a:cubicBezTo>
                      <a:pt x="2168" y="213"/>
                      <a:pt x="2168" y="213"/>
                      <a:pt x="2168" y="213"/>
                    </a:cubicBezTo>
                    <a:cubicBezTo>
                      <a:pt x="2169" y="214"/>
                      <a:pt x="2171" y="214"/>
                      <a:pt x="2173" y="214"/>
                    </a:cubicBezTo>
                    <a:cubicBezTo>
                      <a:pt x="2172" y="216"/>
                      <a:pt x="2171" y="216"/>
                      <a:pt x="2170" y="217"/>
                    </a:cubicBezTo>
                    <a:close/>
                    <a:moveTo>
                      <a:pt x="2159" y="88"/>
                    </a:moveTo>
                    <a:cubicBezTo>
                      <a:pt x="2158" y="88"/>
                      <a:pt x="2156" y="87"/>
                      <a:pt x="2155" y="86"/>
                    </a:cubicBezTo>
                    <a:cubicBezTo>
                      <a:pt x="2157" y="85"/>
                      <a:pt x="2157" y="85"/>
                      <a:pt x="2157" y="85"/>
                    </a:cubicBezTo>
                    <a:cubicBezTo>
                      <a:pt x="2159" y="85"/>
                      <a:pt x="2161" y="86"/>
                      <a:pt x="2164" y="87"/>
                    </a:cubicBezTo>
                    <a:cubicBezTo>
                      <a:pt x="2166" y="89"/>
                      <a:pt x="2166" y="89"/>
                      <a:pt x="2166" y="89"/>
                    </a:cubicBezTo>
                    <a:cubicBezTo>
                      <a:pt x="2164" y="88"/>
                      <a:pt x="2161" y="88"/>
                      <a:pt x="2159" y="88"/>
                    </a:cubicBezTo>
                    <a:close/>
                    <a:moveTo>
                      <a:pt x="2146" y="199"/>
                    </a:moveTo>
                    <a:cubicBezTo>
                      <a:pt x="2148" y="198"/>
                      <a:pt x="2150" y="197"/>
                      <a:pt x="2151" y="197"/>
                    </a:cubicBezTo>
                    <a:cubicBezTo>
                      <a:pt x="2152" y="199"/>
                      <a:pt x="2152" y="199"/>
                      <a:pt x="2152" y="199"/>
                    </a:cubicBezTo>
                    <a:cubicBezTo>
                      <a:pt x="2150" y="199"/>
                      <a:pt x="2150" y="199"/>
                      <a:pt x="2150" y="199"/>
                    </a:cubicBezTo>
                    <a:cubicBezTo>
                      <a:pt x="2146" y="199"/>
                      <a:pt x="2146" y="199"/>
                      <a:pt x="2146" y="199"/>
                    </a:cubicBezTo>
                    <a:close/>
                    <a:moveTo>
                      <a:pt x="2141" y="209"/>
                    </a:moveTo>
                    <a:cubicBezTo>
                      <a:pt x="2140" y="208"/>
                      <a:pt x="2138" y="208"/>
                      <a:pt x="2137" y="207"/>
                    </a:cubicBezTo>
                    <a:cubicBezTo>
                      <a:pt x="2136" y="206"/>
                      <a:pt x="2136" y="206"/>
                      <a:pt x="2136" y="206"/>
                    </a:cubicBezTo>
                    <a:cubicBezTo>
                      <a:pt x="2138" y="205"/>
                      <a:pt x="2138" y="205"/>
                      <a:pt x="2138" y="205"/>
                    </a:cubicBezTo>
                    <a:cubicBezTo>
                      <a:pt x="2140" y="205"/>
                      <a:pt x="2141" y="205"/>
                      <a:pt x="2143" y="205"/>
                    </a:cubicBezTo>
                    <a:cubicBezTo>
                      <a:pt x="2141" y="207"/>
                      <a:pt x="2141" y="207"/>
                      <a:pt x="2141" y="207"/>
                    </a:cubicBezTo>
                    <a:cubicBezTo>
                      <a:pt x="2141" y="209"/>
                      <a:pt x="2141" y="209"/>
                      <a:pt x="2141" y="209"/>
                    </a:cubicBezTo>
                    <a:close/>
                    <a:moveTo>
                      <a:pt x="2110" y="204"/>
                    </a:moveTo>
                    <a:cubicBezTo>
                      <a:pt x="2107" y="205"/>
                      <a:pt x="2103" y="206"/>
                      <a:pt x="2100" y="206"/>
                    </a:cubicBezTo>
                    <a:cubicBezTo>
                      <a:pt x="2099" y="204"/>
                      <a:pt x="2099" y="204"/>
                      <a:pt x="2099" y="204"/>
                    </a:cubicBezTo>
                    <a:cubicBezTo>
                      <a:pt x="2100" y="203"/>
                      <a:pt x="2100" y="203"/>
                      <a:pt x="2100" y="203"/>
                    </a:cubicBezTo>
                    <a:cubicBezTo>
                      <a:pt x="2099" y="202"/>
                      <a:pt x="2099" y="202"/>
                      <a:pt x="2099" y="202"/>
                    </a:cubicBezTo>
                    <a:cubicBezTo>
                      <a:pt x="2100" y="199"/>
                      <a:pt x="2100" y="199"/>
                      <a:pt x="2100" y="199"/>
                    </a:cubicBezTo>
                    <a:cubicBezTo>
                      <a:pt x="2103" y="199"/>
                      <a:pt x="2106" y="199"/>
                      <a:pt x="2110" y="199"/>
                    </a:cubicBezTo>
                    <a:cubicBezTo>
                      <a:pt x="2110" y="201"/>
                      <a:pt x="2110" y="201"/>
                      <a:pt x="2110" y="201"/>
                    </a:cubicBezTo>
                    <a:cubicBezTo>
                      <a:pt x="2111" y="201"/>
                      <a:pt x="2113" y="201"/>
                      <a:pt x="2114" y="202"/>
                    </a:cubicBezTo>
                    <a:cubicBezTo>
                      <a:pt x="2113" y="203"/>
                      <a:pt x="2113" y="203"/>
                      <a:pt x="2113" y="203"/>
                    </a:cubicBezTo>
                    <a:cubicBezTo>
                      <a:pt x="2110" y="204"/>
                      <a:pt x="2110" y="204"/>
                      <a:pt x="2110" y="204"/>
                    </a:cubicBezTo>
                    <a:close/>
                    <a:moveTo>
                      <a:pt x="1949" y="234"/>
                    </a:moveTo>
                    <a:cubicBezTo>
                      <a:pt x="1951" y="235"/>
                      <a:pt x="1951" y="235"/>
                      <a:pt x="1951" y="235"/>
                    </a:cubicBezTo>
                    <a:cubicBezTo>
                      <a:pt x="1951" y="238"/>
                      <a:pt x="1951" y="238"/>
                      <a:pt x="1951" y="238"/>
                    </a:cubicBezTo>
                    <a:cubicBezTo>
                      <a:pt x="1950" y="240"/>
                      <a:pt x="1950" y="240"/>
                      <a:pt x="1950" y="240"/>
                    </a:cubicBezTo>
                    <a:cubicBezTo>
                      <a:pt x="1948" y="238"/>
                      <a:pt x="1948" y="238"/>
                      <a:pt x="1948" y="238"/>
                    </a:cubicBezTo>
                    <a:cubicBezTo>
                      <a:pt x="1947" y="237"/>
                      <a:pt x="1947" y="237"/>
                      <a:pt x="1947" y="237"/>
                    </a:cubicBezTo>
                    <a:cubicBezTo>
                      <a:pt x="1945" y="237"/>
                      <a:pt x="1945" y="237"/>
                      <a:pt x="1945" y="237"/>
                    </a:cubicBezTo>
                    <a:cubicBezTo>
                      <a:pt x="1943" y="235"/>
                      <a:pt x="1943" y="235"/>
                      <a:pt x="1943" y="235"/>
                    </a:cubicBezTo>
                    <a:cubicBezTo>
                      <a:pt x="1944" y="234"/>
                      <a:pt x="1946" y="233"/>
                      <a:pt x="1947" y="233"/>
                    </a:cubicBezTo>
                    <a:cubicBezTo>
                      <a:pt x="1949" y="234"/>
                      <a:pt x="1949" y="234"/>
                      <a:pt x="1949" y="234"/>
                    </a:cubicBezTo>
                    <a:close/>
                    <a:moveTo>
                      <a:pt x="2089" y="145"/>
                    </a:moveTo>
                    <a:cubicBezTo>
                      <a:pt x="2084" y="150"/>
                      <a:pt x="2075" y="152"/>
                      <a:pt x="2069" y="154"/>
                    </a:cubicBezTo>
                    <a:cubicBezTo>
                      <a:pt x="2061" y="155"/>
                      <a:pt x="2053" y="157"/>
                      <a:pt x="2046" y="160"/>
                    </a:cubicBezTo>
                    <a:cubicBezTo>
                      <a:pt x="2043" y="159"/>
                      <a:pt x="2043" y="159"/>
                      <a:pt x="2043" y="159"/>
                    </a:cubicBezTo>
                    <a:cubicBezTo>
                      <a:pt x="2041" y="161"/>
                      <a:pt x="2041" y="161"/>
                      <a:pt x="2041" y="161"/>
                    </a:cubicBezTo>
                    <a:cubicBezTo>
                      <a:pt x="2037" y="162"/>
                      <a:pt x="2033" y="163"/>
                      <a:pt x="2029" y="164"/>
                    </a:cubicBezTo>
                    <a:cubicBezTo>
                      <a:pt x="2028" y="167"/>
                      <a:pt x="2028" y="167"/>
                      <a:pt x="2028" y="167"/>
                    </a:cubicBezTo>
                    <a:cubicBezTo>
                      <a:pt x="2024" y="168"/>
                      <a:pt x="2024" y="168"/>
                      <a:pt x="2024" y="168"/>
                    </a:cubicBezTo>
                    <a:cubicBezTo>
                      <a:pt x="2023" y="166"/>
                      <a:pt x="2023" y="166"/>
                      <a:pt x="2023" y="166"/>
                    </a:cubicBezTo>
                    <a:cubicBezTo>
                      <a:pt x="2022" y="168"/>
                      <a:pt x="2022" y="168"/>
                      <a:pt x="2022" y="168"/>
                    </a:cubicBezTo>
                    <a:cubicBezTo>
                      <a:pt x="2020" y="169"/>
                      <a:pt x="2017" y="170"/>
                      <a:pt x="2015" y="171"/>
                    </a:cubicBezTo>
                    <a:cubicBezTo>
                      <a:pt x="2016" y="174"/>
                      <a:pt x="2016" y="174"/>
                      <a:pt x="2016" y="174"/>
                    </a:cubicBezTo>
                    <a:cubicBezTo>
                      <a:pt x="2014" y="175"/>
                      <a:pt x="2014" y="175"/>
                      <a:pt x="2014" y="175"/>
                    </a:cubicBezTo>
                    <a:cubicBezTo>
                      <a:pt x="2012" y="177"/>
                      <a:pt x="2012" y="177"/>
                      <a:pt x="2012" y="177"/>
                    </a:cubicBezTo>
                    <a:cubicBezTo>
                      <a:pt x="2009" y="177"/>
                      <a:pt x="2009" y="177"/>
                      <a:pt x="2009" y="177"/>
                    </a:cubicBezTo>
                    <a:cubicBezTo>
                      <a:pt x="2012" y="178"/>
                      <a:pt x="2008" y="179"/>
                      <a:pt x="2006" y="179"/>
                    </a:cubicBezTo>
                    <a:cubicBezTo>
                      <a:pt x="2005" y="177"/>
                      <a:pt x="2005" y="177"/>
                      <a:pt x="2005" y="177"/>
                    </a:cubicBezTo>
                    <a:cubicBezTo>
                      <a:pt x="2004" y="179"/>
                      <a:pt x="2004" y="179"/>
                      <a:pt x="2004" y="179"/>
                    </a:cubicBezTo>
                    <a:cubicBezTo>
                      <a:pt x="2004" y="181"/>
                      <a:pt x="2004" y="181"/>
                      <a:pt x="2004" y="181"/>
                    </a:cubicBezTo>
                    <a:cubicBezTo>
                      <a:pt x="2001" y="182"/>
                      <a:pt x="2001" y="182"/>
                      <a:pt x="2001" y="182"/>
                    </a:cubicBezTo>
                    <a:cubicBezTo>
                      <a:pt x="1996" y="179"/>
                      <a:pt x="1996" y="179"/>
                      <a:pt x="1996" y="179"/>
                    </a:cubicBezTo>
                    <a:cubicBezTo>
                      <a:pt x="2000" y="185"/>
                      <a:pt x="2000" y="185"/>
                      <a:pt x="2000" y="185"/>
                    </a:cubicBezTo>
                    <a:cubicBezTo>
                      <a:pt x="1999" y="185"/>
                      <a:pt x="1998" y="185"/>
                      <a:pt x="1997" y="186"/>
                    </a:cubicBezTo>
                    <a:cubicBezTo>
                      <a:pt x="1998" y="188"/>
                      <a:pt x="1998" y="188"/>
                      <a:pt x="1998" y="188"/>
                    </a:cubicBezTo>
                    <a:cubicBezTo>
                      <a:pt x="1996" y="189"/>
                      <a:pt x="1996" y="189"/>
                      <a:pt x="1996" y="189"/>
                    </a:cubicBezTo>
                    <a:cubicBezTo>
                      <a:pt x="1993" y="189"/>
                      <a:pt x="1993" y="189"/>
                      <a:pt x="1993" y="189"/>
                    </a:cubicBezTo>
                    <a:cubicBezTo>
                      <a:pt x="1990" y="186"/>
                      <a:pt x="1990" y="186"/>
                      <a:pt x="1990" y="186"/>
                    </a:cubicBezTo>
                    <a:cubicBezTo>
                      <a:pt x="1988" y="188"/>
                      <a:pt x="1988" y="188"/>
                      <a:pt x="1988" y="188"/>
                    </a:cubicBezTo>
                    <a:cubicBezTo>
                      <a:pt x="1991" y="190"/>
                      <a:pt x="1991" y="190"/>
                      <a:pt x="1991" y="190"/>
                    </a:cubicBezTo>
                    <a:cubicBezTo>
                      <a:pt x="1993" y="192"/>
                      <a:pt x="1993" y="192"/>
                      <a:pt x="1993" y="192"/>
                    </a:cubicBezTo>
                    <a:cubicBezTo>
                      <a:pt x="1993" y="194"/>
                      <a:pt x="1993" y="194"/>
                      <a:pt x="1993" y="194"/>
                    </a:cubicBezTo>
                    <a:cubicBezTo>
                      <a:pt x="1991" y="194"/>
                      <a:pt x="1991" y="194"/>
                      <a:pt x="1991" y="194"/>
                    </a:cubicBezTo>
                    <a:cubicBezTo>
                      <a:pt x="1990" y="194"/>
                      <a:pt x="1989" y="193"/>
                      <a:pt x="1988" y="193"/>
                    </a:cubicBezTo>
                    <a:cubicBezTo>
                      <a:pt x="1990" y="194"/>
                      <a:pt x="1990" y="196"/>
                      <a:pt x="1988" y="197"/>
                    </a:cubicBezTo>
                    <a:cubicBezTo>
                      <a:pt x="1984" y="196"/>
                      <a:pt x="1984" y="196"/>
                      <a:pt x="1984" y="196"/>
                    </a:cubicBezTo>
                    <a:cubicBezTo>
                      <a:pt x="1986" y="198"/>
                      <a:pt x="1986" y="198"/>
                      <a:pt x="1986" y="198"/>
                    </a:cubicBezTo>
                    <a:cubicBezTo>
                      <a:pt x="1986" y="200"/>
                      <a:pt x="1986" y="200"/>
                      <a:pt x="1986" y="200"/>
                    </a:cubicBezTo>
                    <a:cubicBezTo>
                      <a:pt x="1984" y="201"/>
                      <a:pt x="1984" y="201"/>
                      <a:pt x="1984" y="201"/>
                    </a:cubicBezTo>
                    <a:cubicBezTo>
                      <a:pt x="1982" y="202"/>
                      <a:pt x="1982" y="202"/>
                      <a:pt x="1982" y="202"/>
                    </a:cubicBezTo>
                    <a:cubicBezTo>
                      <a:pt x="1980" y="202"/>
                      <a:pt x="1979" y="201"/>
                      <a:pt x="1977" y="201"/>
                    </a:cubicBezTo>
                    <a:cubicBezTo>
                      <a:pt x="1976" y="200"/>
                      <a:pt x="1976" y="200"/>
                      <a:pt x="1976" y="200"/>
                    </a:cubicBezTo>
                    <a:cubicBezTo>
                      <a:pt x="1974" y="201"/>
                      <a:pt x="1974" y="201"/>
                      <a:pt x="1974" y="201"/>
                    </a:cubicBezTo>
                    <a:cubicBezTo>
                      <a:pt x="1975" y="202"/>
                      <a:pt x="1977" y="203"/>
                      <a:pt x="1978" y="203"/>
                    </a:cubicBezTo>
                    <a:cubicBezTo>
                      <a:pt x="1980" y="203"/>
                      <a:pt x="1980" y="203"/>
                      <a:pt x="1980" y="203"/>
                    </a:cubicBezTo>
                    <a:cubicBezTo>
                      <a:pt x="1982" y="205"/>
                      <a:pt x="1980" y="205"/>
                      <a:pt x="1979" y="207"/>
                    </a:cubicBezTo>
                    <a:cubicBezTo>
                      <a:pt x="1977" y="205"/>
                      <a:pt x="1975" y="206"/>
                      <a:pt x="1974" y="207"/>
                    </a:cubicBezTo>
                    <a:cubicBezTo>
                      <a:pt x="1977" y="208"/>
                      <a:pt x="1977" y="208"/>
                      <a:pt x="1977" y="208"/>
                    </a:cubicBezTo>
                    <a:cubicBezTo>
                      <a:pt x="1977" y="210"/>
                      <a:pt x="1977" y="210"/>
                      <a:pt x="1977" y="210"/>
                    </a:cubicBezTo>
                    <a:cubicBezTo>
                      <a:pt x="1975" y="210"/>
                      <a:pt x="1973" y="210"/>
                      <a:pt x="1971" y="211"/>
                    </a:cubicBezTo>
                    <a:cubicBezTo>
                      <a:pt x="1972" y="213"/>
                      <a:pt x="1972" y="213"/>
                      <a:pt x="1972" y="213"/>
                    </a:cubicBezTo>
                    <a:cubicBezTo>
                      <a:pt x="1972" y="214"/>
                      <a:pt x="1971" y="215"/>
                      <a:pt x="1970" y="216"/>
                    </a:cubicBezTo>
                    <a:cubicBezTo>
                      <a:pt x="1971" y="218"/>
                      <a:pt x="1971" y="218"/>
                      <a:pt x="1971" y="218"/>
                    </a:cubicBezTo>
                    <a:cubicBezTo>
                      <a:pt x="1971" y="219"/>
                      <a:pt x="1971" y="220"/>
                      <a:pt x="1971" y="220"/>
                    </a:cubicBezTo>
                    <a:cubicBezTo>
                      <a:pt x="1970" y="222"/>
                      <a:pt x="1971" y="224"/>
                      <a:pt x="1972" y="226"/>
                    </a:cubicBezTo>
                    <a:cubicBezTo>
                      <a:pt x="1972" y="229"/>
                      <a:pt x="1973" y="230"/>
                      <a:pt x="1975" y="232"/>
                    </a:cubicBezTo>
                    <a:cubicBezTo>
                      <a:pt x="1979" y="237"/>
                      <a:pt x="1983" y="240"/>
                      <a:pt x="1988" y="243"/>
                    </a:cubicBezTo>
                    <a:cubicBezTo>
                      <a:pt x="1989" y="245"/>
                      <a:pt x="1989" y="245"/>
                      <a:pt x="1989" y="245"/>
                    </a:cubicBezTo>
                    <a:cubicBezTo>
                      <a:pt x="1987" y="246"/>
                      <a:pt x="1987" y="246"/>
                      <a:pt x="1987" y="246"/>
                    </a:cubicBezTo>
                    <a:cubicBezTo>
                      <a:pt x="1984" y="245"/>
                      <a:pt x="1981" y="244"/>
                      <a:pt x="1978" y="244"/>
                    </a:cubicBezTo>
                    <a:cubicBezTo>
                      <a:pt x="1981" y="246"/>
                      <a:pt x="1981" y="246"/>
                      <a:pt x="1981" y="246"/>
                    </a:cubicBezTo>
                    <a:cubicBezTo>
                      <a:pt x="1978" y="246"/>
                      <a:pt x="1978" y="246"/>
                      <a:pt x="1978" y="246"/>
                    </a:cubicBezTo>
                    <a:cubicBezTo>
                      <a:pt x="1975" y="245"/>
                      <a:pt x="1975" y="245"/>
                      <a:pt x="1975" y="245"/>
                    </a:cubicBezTo>
                    <a:cubicBezTo>
                      <a:pt x="1974" y="246"/>
                      <a:pt x="1974" y="246"/>
                      <a:pt x="1974" y="246"/>
                    </a:cubicBezTo>
                    <a:cubicBezTo>
                      <a:pt x="1973" y="246"/>
                      <a:pt x="1972" y="245"/>
                      <a:pt x="1971" y="244"/>
                    </a:cubicBezTo>
                    <a:cubicBezTo>
                      <a:pt x="1970" y="245"/>
                      <a:pt x="1969" y="246"/>
                      <a:pt x="1968" y="247"/>
                    </a:cubicBezTo>
                    <a:cubicBezTo>
                      <a:pt x="1967" y="246"/>
                      <a:pt x="1965" y="245"/>
                      <a:pt x="1964" y="243"/>
                    </a:cubicBezTo>
                    <a:cubicBezTo>
                      <a:pt x="1962" y="244"/>
                      <a:pt x="1962" y="244"/>
                      <a:pt x="1962" y="244"/>
                    </a:cubicBezTo>
                    <a:cubicBezTo>
                      <a:pt x="1960" y="243"/>
                      <a:pt x="1960" y="243"/>
                      <a:pt x="1960" y="243"/>
                    </a:cubicBezTo>
                    <a:cubicBezTo>
                      <a:pt x="1958" y="244"/>
                      <a:pt x="1956" y="243"/>
                      <a:pt x="1954" y="242"/>
                    </a:cubicBezTo>
                    <a:cubicBezTo>
                      <a:pt x="1956" y="241"/>
                      <a:pt x="1956" y="241"/>
                      <a:pt x="1956" y="241"/>
                    </a:cubicBezTo>
                    <a:cubicBezTo>
                      <a:pt x="1954" y="239"/>
                      <a:pt x="1954" y="239"/>
                      <a:pt x="1954" y="239"/>
                    </a:cubicBezTo>
                    <a:cubicBezTo>
                      <a:pt x="1956" y="238"/>
                      <a:pt x="1956" y="238"/>
                      <a:pt x="1956" y="238"/>
                    </a:cubicBezTo>
                    <a:cubicBezTo>
                      <a:pt x="1957" y="238"/>
                      <a:pt x="1959" y="238"/>
                      <a:pt x="1960" y="238"/>
                    </a:cubicBezTo>
                    <a:cubicBezTo>
                      <a:pt x="1959" y="236"/>
                      <a:pt x="1959" y="236"/>
                      <a:pt x="1959" y="236"/>
                    </a:cubicBezTo>
                    <a:cubicBezTo>
                      <a:pt x="1955" y="236"/>
                      <a:pt x="1955" y="236"/>
                      <a:pt x="1955" y="236"/>
                    </a:cubicBezTo>
                    <a:cubicBezTo>
                      <a:pt x="1954" y="235"/>
                      <a:pt x="1954" y="235"/>
                      <a:pt x="1954" y="235"/>
                    </a:cubicBezTo>
                    <a:cubicBezTo>
                      <a:pt x="1957" y="233"/>
                      <a:pt x="1957" y="233"/>
                      <a:pt x="1957" y="233"/>
                    </a:cubicBezTo>
                    <a:cubicBezTo>
                      <a:pt x="1953" y="234"/>
                      <a:pt x="1953" y="234"/>
                      <a:pt x="1953" y="234"/>
                    </a:cubicBezTo>
                    <a:cubicBezTo>
                      <a:pt x="1952" y="233"/>
                      <a:pt x="1952" y="232"/>
                      <a:pt x="1951" y="231"/>
                    </a:cubicBezTo>
                    <a:cubicBezTo>
                      <a:pt x="1949" y="233"/>
                      <a:pt x="1949" y="233"/>
                      <a:pt x="1949" y="233"/>
                    </a:cubicBezTo>
                    <a:cubicBezTo>
                      <a:pt x="1947" y="232"/>
                      <a:pt x="1947" y="232"/>
                      <a:pt x="1947" y="232"/>
                    </a:cubicBezTo>
                    <a:cubicBezTo>
                      <a:pt x="1946" y="231"/>
                      <a:pt x="1946" y="231"/>
                      <a:pt x="1946" y="231"/>
                    </a:cubicBezTo>
                    <a:cubicBezTo>
                      <a:pt x="1942" y="231"/>
                      <a:pt x="1942" y="231"/>
                      <a:pt x="1942" y="231"/>
                    </a:cubicBezTo>
                    <a:cubicBezTo>
                      <a:pt x="1941" y="232"/>
                      <a:pt x="1941" y="232"/>
                      <a:pt x="1941" y="232"/>
                    </a:cubicBezTo>
                    <a:cubicBezTo>
                      <a:pt x="1938" y="232"/>
                      <a:pt x="1938" y="232"/>
                      <a:pt x="1938" y="232"/>
                    </a:cubicBezTo>
                    <a:cubicBezTo>
                      <a:pt x="1936" y="229"/>
                      <a:pt x="1936" y="229"/>
                      <a:pt x="1936" y="229"/>
                    </a:cubicBezTo>
                    <a:cubicBezTo>
                      <a:pt x="1935" y="227"/>
                      <a:pt x="1935" y="227"/>
                      <a:pt x="1935" y="227"/>
                    </a:cubicBezTo>
                    <a:cubicBezTo>
                      <a:pt x="1935" y="224"/>
                      <a:pt x="1935" y="224"/>
                      <a:pt x="1935" y="224"/>
                    </a:cubicBezTo>
                    <a:cubicBezTo>
                      <a:pt x="1937" y="222"/>
                      <a:pt x="1937" y="222"/>
                      <a:pt x="1937" y="222"/>
                    </a:cubicBezTo>
                    <a:cubicBezTo>
                      <a:pt x="1938" y="221"/>
                      <a:pt x="1938" y="221"/>
                      <a:pt x="1938" y="221"/>
                    </a:cubicBezTo>
                    <a:cubicBezTo>
                      <a:pt x="1940" y="221"/>
                      <a:pt x="1942" y="221"/>
                      <a:pt x="1944" y="222"/>
                    </a:cubicBezTo>
                    <a:cubicBezTo>
                      <a:pt x="1945" y="220"/>
                      <a:pt x="1945" y="220"/>
                      <a:pt x="1945" y="220"/>
                    </a:cubicBezTo>
                    <a:cubicBezTo>
                      <a:pt x="1945" y="218"/>
                      <a:pt x="1945" y="218"/>
                      <a:pt x="1945" y="218"/>
                    </a:cubicBezTo>
                    <a:cubicBezTo>
                      <a:pt x="1946" y="218"/>
                      <a:pt x="1947" y="218"/>
                      <a:pt x="1948" y="218"/>
                    </a:cubicBezTo>
                    <a:cubicBezTo>
                      <a:pt x="1946" y="216"/>
                      <a:pt x="1946" y="216"/>
                      <a:pt x="1946" y="216"/>
                    </a:cubicBezTo>
                    <a:cubicBezTo>
                      <a:pt x="1948" y="215"/>
                      <a:pt x="1949" y="214"/>
                      <a:pt x="1950" y="213"/>
                    </a:cubicBezTo>
                    <a:cubicBezTo>
                      <a:pt x="1948" y="212"/>
                      <a:pt x="1948" y="212"/>
                      <a:pt x="1948" y="212"/>
                    </a:cubicBezTo>
                    <a:cubicBezTo>
                      <a:pt x="1946" y="212"/>
                      <a:pt x="1946" y="212"/>
                      <a:pt x="1946" y="212"/>
                    </a:cubicBezTo>
                    <a:cubicBezTo>
                      <a:pt x="1945" y="209"/>
                      <a:pt x="1945" y="209"/>
                      <a:pt x="1945" y="209"/>
                    </a:cubicBezTo>
                    <a:cubicBezTo>
                      <a:pt x="1947" y="209"/>
                      <a:pt x="1949" y="208"/>
                      <a:pt x="1951" y="208"/>
                    </a:cubicBezTo>
                    <a:cubicBezTo>
                      <a:pt x="1952" y="207"/>
                      <a:pt x="1952" y="207"/>
                      <a:pt x="1952" y="207"/>
                    </a:cubicBezTo>
                    <a:cubicBezTo>
                      <a:pt x="1952" y="206"/>
                      <a:pt x="1951" y="205"/>
                      <a:pt x="1951" y="204"/>
                    </a:cubicBezTo>
                    <a:cubicBezTo>
                      <a:pt x="1953" y="203"/>
                      <a:pt x="1953" y="203"/>
                      <a:pt x="1953" y="203"/>
                    </a:cubicBezTo>
                    <a:cubicBezTo>
                      <a:pt x="1954" y="203"/>
                      <a:pt x="1954" y="203"/>
                      <a:pt x="1954" y="203"/>
                    </a:cubicBezTo>
                    <a:cubicBezTo>
                      <a:pt x="1956" y="202"/>
                      <a:pt x="1956" y="202"/>
                      <a:pt x="1956" y="202"/>
                    </a:cubicBezTo>
                    <a:cubicBezTo>
                      <a:pt x="1957" y="201"/>
                      <a:pt x="1958" y="201"/>
                      <a:pt x="1960" y="201"/>
                    </a:cubicBezTo>
                    <a:cubicBezTo>
                      <a:pt x="1961" y="200"/>
                      <a:pt x="1961" y="200"/>
                      <a:pt x="1961" y="200"/>
                    </a:cubicBezTo>
                    <a:cubicBezTo>
                      <a:pt x="1962" y="197"/>
                      <a:pt x="1962" y="197"/>
                      <a:pt x="1962" y="197"/>
                    </a:cubicBezTo>
                    <a:cubicBezTo>
                      <a:pt x="1969" y="195"/>
                      <a:pt x="1969" y="195"/>
                      <a:pt x="1969" y="195"/>
                    </a:cubicBezTo>
                    <a:cubicBezTo>
                      <a:pt x="1963" y="194"/>
                      <a:pt x="1963" y="194"/>
                      <a:pt x="1963" y="194"/>
                    </a:cubicBezTo>
                    <a:cubicBezTo>
                      <a:pt x="1961" y="196"/>
                      <a:pt x="1961" y="196"/>
                      <a:pt x="1961" y="196"/>
                    </a:cubicBezTo>
                    <a:cubicBezTo>
                      <a:pt x="1959" y="196"/>
                      <a:pt x="1959" y="196"/>
                      <a:pt x="1959" y="196"/>
                    </a:cubicBezTo>
                    <a:cubicBezTo>
                      <a:pt x="1958" y="195"/>
                      <a:pt x="1956" y="194"/>
                      <a:pt x="1955" y="193"/>
                    </a:cubicBezTo>
                    <a:cubicBezTo>
                      <a:pt x="1957" y="192"/>
                      <a:pt x="1959" y="191"/>
                      <a:pt x="1962" y="190"/>
                    </a:cubicBezTo>
                    <a:cubicBezTo>
                      <a:pt x="1963" y="191"/>
                      <a:pt x="1963" y="191"/>
                      <a:pt x="1963" y="191"/>
                    </a:cubicBezTo>
                    <a:cubicBezTo>
                      <a:pt x="1965" y="189"/>
                      <a:pt x="1965" y="189"/>
                      <a:pt x="1965" y="189"/>
                    </a:cubicBezTo>
                    <a:cubicBezTo>
                      <a:pt x="1964" y="188"/>
                      <a:pt x="1965" y="187"/>
                      <a:pt x="1967" y="187"/>
                    </a:cubicBezTo>
                    <a:cubicBezTo>
                      <a:pt x="1969" y="187"/>
                      <a:pt x="1971" y="187"/>
                      <a:pt x="1973" y="188"/>
                    </a:cubicBezTo>
                    <a:cubicBezTo>
                      <a:pt x="1970" y="185"/>
                      <a:pt x="1970" y="185"/>
                      <a:pt x="1970" y="185"/>
                    </a:cubicBezTo>
                    <a:cubicBezTo>
                      <a:pt x="1974" y="185"/>
                      <a:pt x="1974" y="185"/>
                      <a:pt x="1974" y="185"/>
                    </a:cubicBezTo>
                    <a:cubicBezTo>
                      <a:pt x="1972" y="183"/>
                      <a:pt x="1972" y="183"/>
                      <a:pt x="1972" y="183"/>
                    </a:cubicBezTo>
                    <a:cubicBezTo>
                      <a:pt x="1973" y="182"/>
                      <a:pt x="1973" y="182"/>
                      <a:pt x="1973" y="182"/>
                    </a:cubicBezTo>
                    <a:cubicBezTo>
                      <a:pt x="1977" y="182"/>
                      <a:pt x="1977" y="182"/>
                      <a:pt x="1977" y="182"/>
                    </a:cubicBezTo>
                    <a:cubicBezTo>
                      <a:pt x="1976" y="181"/>
                      <a:pt x="1976" y="181"/>
                      <a:pt x="1976" y="181"/>
                    </a:cubicBezTo>
                    <a:cubicBezTo>
                      <a:pt x="1973" y="181"/>
                      <a:pt x="1973" y="181"/>
                      <a:pt x="1973" y="181"/>
                    </a:cubicBezTo>
                    <a:cubicBezTo>
                      <a:pt x="1971" y="179"/>
                      <a:pt x="1971" y="179"/>
                      <a:pt x="1971" y="179"/>
                    </a:cubicBezTo>
                    <a:cubicBezTo>
                      <a:pt x="1972" y="178"/>
                      <a:pt x="1972" y="178"/>
                      <a:pt x="1972" y="178"/>
                    </a:cubicBezTo>
                    <a:cubicBezTo>
                      <a:pt x="1975" y="178"/>
                      <a:pt x="1978" y="178"/>
                      <a:pt x="1981" y="178"/>
                    </a:cubicBezTo>
                    <a:cubicBezTo>
                      <a:pt x="1978" y="176"/>
                      <a:pt x="1978" y="176"/>
                      <a:pt x="1978" y="176"/>
                    </a:cubicBezTo>
                    <a:cubicBezTo>
                      <a:pt x="1975" y="176"/>
                      <a:pt x="1975" y="176"/>
                      <a:pt x="1975" y="176"/>
                    </a:cubicBezTo>
                    <a:cubicBezTo>
                      <a:pt x="1977" y="174"/>
                      <a:pt x="1977" y="174"/>
                      <a:pt x="1977" y="174"/>
                    </a:cubicBezTo>
                    <a:cubicBezTo>
                      <a:pt x="1979" y="173"/>
                      <a:pt x="1979" y="173"/>
                      <a:pt x="1979" y="173"/>
                    </a:cubicBezTo>
                    <a:cubicBezTo>
                      <a:pt x="1978" y="172"/>
                      <a:pt x="1978" y="172"/>
                      <a:pt x="1978" y="172"/>
                    </a:cubicBezTo>
                    <a:cubicBezTo>
                      <a:pt x="1976" y="172"/>
                      <a:pt x="1976" y="172"/>
                      <a:pt x="1976" y="172"/>
                    </a:cubicBezTo>
                    <a:cubicBezTo>
                      <a:pt x="1974" y="170"/>
                      <a:pt x="1974" y="170"/>
                      <a:pt x="1974" y="170"/>
                    </a:cubicBezTo>
                    <a:cubicBezTo>
                      <a:pt x="1975" y="168"/>
                      <a:pt x="1975" y="168"/>
                      <a:pt x="1975" y="168"/>
                    </a:cubicBezTo>
                    <a:cubicBezTo>
                      <a:pt x="1977" y="168"/>
                      <a:pt x="1977" y="168"/>
                      <a:pt x="1977" y="168"/>
                    </a:cubicBezTo>
                    <a:cubicBezTo>
                      <a:pt x="1980" y="170"/>
                      <a:pt x="1980" y="170"/>
                      <a:pt x="1980" y="170"/>
                    </a:cubicBezTo>
                    <a:cubicBezTo>
                      <a:pt x="1982" y="170"/>
                      <a:pt x="1982" y="170"/>
                      <a:pt x="1982" y="170"/>
                    </a:cubicBezTo>
                    <a:cubicBezTo>
                      <a:pt x="1983" y="167"/>
                      <a:pt x="1983" y="167"/>
                      <a:pt x="1983" y="167"/>
                    </a:cubicBezTo>
                    <a:cubicBezTo>
                      <a:pt x="1983" y="165"/>
                      <a:pt x="1983" y="165"/>
                      <a:pt x="1983" y="165"/>
                    </a:cubicBezTo>
                    <a:cubicBezTo>
                      <a:pt x="1985" y="165"/>
                      <a:pt x="1988" y="166"/>
                      <a:pt x="1990" y="166"/>
                    </a:cubicBezTo>
                    <a:cubicBezTo>
                      <a:pt x="1991" y="163"/>
                      <a:pt x="1991" y="163"/>
                      <a:pt x="1991" y="163"/>
                    </a:cubicBezTo>
                    <a:cubicBezTo>
                      <a:pt x="1992" y="162"/>
                      <a:pt x="1994" y="161"/>
                      <a:pt x="1995" y="160"/>
                    </a:cubicBezTo>
                    <a:cubicBezTo>
                      <a:pt x="1997" y="160"/>
                      <a:pt x="1998" y="160"/>
                      <a:pt x="1999" y="159"/>
                    </a:cubicBezTo>
                    <a:cubicBezTo>
                      <a:pt x="2000" y="158"/>
                      <a:pt x="2001" y="157"/>
                      <a:pt x="2002" y="156"/>
                    </a:cubicBezTo>
                    <a:cubicBezTo>
                      <a:pt x="2007" y="156"/>
                      <a:pt x="2011" y="155"/>
                      <a:pt x="2015" y="152"/>
                    </a:cubicBezTo>
                    <a:cubicBezTo>
                      <a:pt x="2016" y="152"/>
                      <a:pt x="2016" y="152"/>
                      <a:pt x="2016" y="152"/>
                    </a:cubicBezTo>
                    <a:cubicBezTo>
                      <a:pt x="2017" y="154"/>
                      <a:pt x="2017" y="154"/>
                      <a:pt x="2017" y="154"/>
                    </a:cubicBezTo>
                    <a:cubicBezTo>
                      <a:pt x="2018" y="154"/>
                      <a:pt x="2018" y="154"/>
                      <a:pt x="2018" y="154"/>
                    </a:cubicBezTo>
                    <a:cubicBezTo>
                      <a:pt x="2020" y="153"/>
                      <a:pt x="2020" y="153"/>
                      <a:pt x="2020" y="153"/>
                    </a:cubicBezTo>
                    <a:cubicBezTo>
                      <a:pt x="2020" y="151"/>
                      <a:pt x="2020" y="151"/>
                      <a:pt x="2020" y="151"/>
                    </a:cubicBezTo>
                    <a:cubicBezTo>
                      <a:pt x="2021" y="150"/>
                      <a:pt x="2021" y="150"/>
                      <a:pt x="2021" y="150"/>
                    </a:cubicBezTo>
                    <a:cubicBezTo>
                      <a:pt x="2023" y="149"/>
                      <a:pt x="2025" y="149"/>
                      <a:pt x="2027" y="149"/>
                    </a:cubicBezTo>
                    <a:cubicBezTo>
                      <a:pt x="2030" y="150"/>
                      <a:pt x="2032" y="151"/>
                      <a:pt x="2034" y="151"/>
                    </a:cubicBezTo>
                    <a:cubicBezTo>
                      <a:pt x="2036" y="150"/>
                      <a:pt x="2038" y="149"/>
                      <a:pt x="2040" y="149"/>
                    </a:cubicBezTo>
                    <a:cubicBezTo>
                      <a:pt x="2043" y="147"/>
                      <a:pt x="2048" y="148"/>
                      <a:pt x="2051" y="147"/>
                    </a:cubicBezTo>
                    <a:cubicBezTo>
                      <a:pt x="2053" y="147"/>
                      <a:pt x="2055" y="145"/>
                      <a:pt x="2057" y="145"/>
                    </a:cubicBezTo>
                    <a:cubicBezTo>
                      <a:pt x="2060" y="144"/>
                      <a:pt x="2060" y="144"/>
                      <a:pt x="2060" y="144"/>
                    </a:cubicBezTo>
                    <a:cubicBezTo>
                      <a:pt x="2061" y="144"/>
                      <a:pt x="2063" y="145"/>
                      <a:pt x="2064" y="145"/>
                    </a:cubicBezTo>
                    <a:cubicBezTo>
                      <a:pt x="2063" y="141"/>
                      <a:pt x="2063" y="141"/>
                      <a:pt x="2063" y="141"/>
                    </a:cubicBezTo>
                    <a:cubicBezTo>
                      <a:pt x="2069" y="136"/>
                      <a:pt x="2080" y="135"/>
                      <a:pt x="2088" y="138"/>
                    </a:cubicBezTo>
                    <a:cubicBezTo>
                      <a:pt x="2090" y="139"/>
                      <a:pt x="2090" y="139"/>
                      <a:pt x="2090" y="139"/>
                    </a:cubicBezTo>
                    <a:cubicBezTo>
                      <a:pt x="2090" y="141"/>
                      <a:pt x="2090" y="141"/>
                      <a:pt x="2090" y="141"/>
                    </a:cubicBezTo>
                    <a:cubicBezTo>
                      <a:pt x="2089" y="142"/>
                      <a:pt x="2089" y="144"/>
                      <a:pt x="2089" y="145"/>
                    </a:cubicBezTo>
                    <a:close/>
                    <a:moveTo>
                      <a:pt x="2057" y="61"/>
                    </a:moveTo>
                    <a:cubicBezTo>
                      <a:pt x="2054" y="61"/>
                      <a:pt x="2051" y="62"/>
                      <a:pt x="2048" y="63"/>
                    </a:cubicBezTo>
                    <a:cubicBezTo>
                      <a:pt x="2046" y="63"/>
                      <a:pt x="2044" y="63"/>
                      <a:pt x="2041" y="64"/>
                    </a:cubicBezTo>
                    <a:cubicBezTo>
                      <a:pt x="2039" y="64"/>
                      <a:pt x="2035" y="63"/>
                      <a:pt x="2033" y="61"/>
                    </a:cubicBezTo>
                    <a:cubicBezTo>
                      <a:pt x="2038" y="59"/>
                      <a:pt x="2041" y="58"/>
                      <a:pt x="2046" y="58"/>
                    </a:cubicBezTo>
                    <a:cubicBezTo>
                      <a:pt x="2048" y="56"/>
                      <a:pt x="2048" y="56"/>
                      <a:pt x="2048" y="56"/>
                    </a:cubicBezTo>
                    <a:cubicBezTo>
                      <a:pt x="2049" y="54"/>
                      <a:pt x="2049" y="54"/>
                      <a:pt x="2049" y="54"/>
                    </a:cubicBezTo>
                    <a:cubicBezTo>
                      <a:pt x="2051" y="53"/>
                      <a:pt x="2053" y="54"/>
                      <a:pt x="2055" y="54"/>
                    </a:cubicBezTo>
                    <a:cubicBezTo>
                      <a:pt x="2056" y="55"/>
                      <a:pt x="2058" y="55"/>
                      <a:pt x="2059" y="57"/>
                    </a:cubicBezTo>
                    <a:cubicBezTo>
                      <a:pt x="2059" y="59"/>
                      <a:pt x="2059" y="59"/>
                      <a:pt x="2059" y="59"/>
                    </a:cubicBezTo>
                    <a:cubicBezTo>
                      <a:pt x="2057" y="61"/>
                      <a:pt x="2057" y="61"/>
                      <a:pt x="2057" y="61"/>
                    </a:cubicBezTo>
                    <a:close/>
                    <a:moveTo>
                      <a:pt x="2040" y="46"/>
                    </a:moveTo>
                    <a:cubicBezTo>
                      <a:pt x="2037" y="46"/>
                      <a:pt x="2034" y="44"/>
                      <a:pt x="2031" y="44"/>
                    </a:cubicBezTo>
                    <a:cubicBezTo>
                      <a:pt x="2032" y="42"/>
                      <a:pt x="2032" y="42"/>
                      <a:pt x="2032" y="42"/>
                    </a:cubicBezTo>
                    <a:cubicBezTo>
                      <a:pt x="2036" y="42"/>
                      <a:pt x="2040" y="42"/>
                      <a:pt x="2043" y="43"/>
                    </a:cubicBezTo>
                    <a:cubicBezTo>
                      <a:pt x="2045" y="45"/>
                      <a:pt x="2045" y="45"/>
                      <a:pt x="2045" y="45"/>
                    </a:cubicBezTo>
                    <a:cubicBezTo>
                      <a:pt x="2043" y="46"/>
                      <a:pt x="2043" y="46"/>
                      <a:pt x="2043" y="46"/>
                    </a:cubicBezTo>
                    <a:cubicBezTo>
                      <a:pt x="2040" y="46"/>
                      <a:pt x="2040" y="46"/>
                      <a:pt x="2040" y="46"/>
                    </a:cubicBezTo>
                    <a:close/>
                    <a:moveTo>
                      <a:pt x="2031" y="64"/>
                    </a:moveTo>
                    <a:cubicBezTo>
                      <a:pt x="2028" y="65"/>
                      <a:pt x="2025" y="67"/>
                      <a:pt x="2022" y="68"/>
                    </a:cubicBezTo>
                    <a:cubicBezTo>
                      <a:pt x="2020" y="69"/>
                      <a:pt x="2020" y="69"/>
                      <a:pt x="2020" y="69"/>
                    </a:cubicBezTo>
                    <a:cubicBezTo>
                      <a:pt x="2018" y="70"/>
                      <a:pt x="2018" y="70"/>
                      <a:pt x="2018" y="70"/>
                    </a:cubicBezTo>
                    <a:cubicBezTo>
                      <a:pt x="2015" y="68"/>
                      <a:pt x="2015" y="68"/>
                      <a:pt x="2015" y="68"/>
                    </a:cubicBezTo>
                    <a:cubicBezTo>
                      <a:pt x="2012" y="69"/>
                      <a:pt x="2009" y="69"/>
                      <a:pt x="2006" y="68"/>
                    </a:cubicBezTo>
                    <a:cubicBezTo>
                      <a:pt x="2006" y="67"/>
                      <a:pt x="2005" y="65"/>
                      <a:pt x="2005" y="64"/>
                    </a:cubicBezTo>
                    <a:cubicBezTo>
                      <a:pt x="2007" y="63"/>
                      <a:pt x="2009" y="62"/>
                      <a:pt x="2010" y="61"/>
                    </a:cubicBezTo>
                    <a:cubicBezTo>
                      <a:pt x="2017" y="61"/>
                      <a:pt x="2023" y="60"/>
                      <a:pt x="2030" y="60"/>
                    </a:cubicBezTo>
                    <a:cubicBezTo>
                      <a:pt x="2031" y="62"/>
                      <a:pt x="2031" y="62"/>
                      <a:pt x="2031" y="62"/>
                    </a:cubicBezTo>
                    <a:cubicBezTo>
                      <a:pt x="2031" y="64"/>
                      <a:pt x="2031" y="64"/>
                      <a:pt x="2031" y="64"/>
                    </a:cubicBezTo>
                    <a:close/>
                    <a:moveTo>
                      <a:pt x="2022" y="59"/>
                    </a:moveTo>
                    <a:cubicBezTo>
                      <a:pt x="2018" y="59"/>
                      <a:pt x="2016" y="60"/>
                      <a:pt x="2013" y="58"/>
                    </a:cubicBezTo>
                    <a:cubicBezTo>
                      <a:pt x="2013" y="57"/>
                      <a:pt x="2013" y="57"/>
                      <a:pt x="2013" y="57"/>
                    </a:cubicBezTo>
                    <a:cubicBezTo>
                      <a:pt x="2015" y="56"/>
                      <a:pt x="2016" y="55"/>
                      <a:pt x="2018" y="55"/>
                    </a:cubicBezTo>
                    <a:cubicBezTo>
                      <a:pt x="2020" y="55"/>
                      <a:pt x="2022" y="55"/>
                      <a:pt x="2024" y="55"/>
                    </a:cubicBezTo>
                    <a:cubicBezTo>
                      <a:pt x="2025" y="56"/>
                      <a:pt x="2025" y="56"/>
                      <a:pt x="2025" y="56"/>
                    </a:cubicBezTo>
                    <a:cubicBezTo>
                      <a:pt x="2024" y="58"/>
                      <a:pt x="2024" y="58"/>
                      <a:pt x="2024" y="58"/>
                    </a:cubicBezTo>
                    <a:cubicBezTo>
                      <a:pt x="2022" y="59"/>
                      <a:pt x="2022" y="59"/>
                      <a:pt x="2022" y="59"/>
                    </a:cubicBezTo>
                    <a:close/>
                    <a:moveTo>
                      <a:pt x="2004" y="43"/>
                    </a:moveTo>
                    <a:cubicBezTo>
                      <a:pt x="2001" y="43"/>
                      <a:pt x="1998" y="42"/>
                      <a:pt x="1995" y="43"/>
                    </a:cubicBezTo>
                    <a:cubicBezTo>
                      <a:pt x="1994" y="42"/>
                      <a:pt x="1993" y="41"/>
                      <a:pt x="1993" y="41"/>
                    </a:cubicBezTo>
                    <a:cubicBezTo>
                      <a:pt x="1997" y="41"/>
                      <a:pt x="2001" y="39"/>
                      <a:pt x="2006" y="40"/>
                    </a:cubicBezTo>
                    <a:cubicBezTo>
                      <a:pt x="2005" y="42"/>
                      <a:pt x="2005" y="42"/>
                      <a:pt x="2005" y="42"/>
                    </a:cubicBezTo>
                    <a:cubicBezTo>
                      <a:pt x="2004" y="43"/>
                      <a:pt x="2004" y="43"/>
                      <a:pt x="2004" y="43"/>
                    </a:cubicBezTo>
                    <a:close/>
                    <a:moveTo>
                      <a:pt x="1996" y="48"/>
                    </a:moveTo>
                    <a:cubicBezTo>
                      <a:pt x="1998" y="48"/>
                      <a:pt x="1998" y="48"/>
                      <a:pt x="1998" y="48"/>
                    </a:cubicBezTo>
                    <a:cubicBezTo>
                      <a:pt x="1995" y="50"/>
                      <a:pt x="1995" y="50"/>
                      <a:pt x="1995" y="50"/>
                    </a:cubicBezTo>
                    <a:cubicBezTo>
                      <a:pt x="1992" y="50"/>
                      <a:pt x="1992" y="50"/>
                      <a:pt x="1992" y="50"/>
                    </a:cubicBezTo>
                    <a:cubicBezTo>
                      <a:pt x="1990" y="49"/>
                      <a:pt x="1990" y="49"/>
                      <a:pt x="1990" y="49"/>
                    </a:cubicBezTo>
                    <a:cubicBezTo>
                      <a:pt x="1987" y="49"/>
                      <a:pt x="1985" y="49"/>
                      <a:pt x="1982" y="48"/>
                    </a:cubicBezTo>
                    <a:cubicBezTo>
                      <a:pt x="1985" y="47"/>
                      <a:pt x="1985" y="47"/>
                      <a:pt x="1985" y="47"/>
                    </a:cubicBezTo>
                    <a:cubicBezTo>
                      <a:pt x="1987" y="47"/>
                      <a:pt x="1988" y="47"/>
                      <a:pt x="1990" y="46"/>
                    </a:cubicBezTo>
                    <a:cubicBezTo>
                      <a:pt x="1991" y="47"/>
                      <a:pt x="1992" y="47"/>
                      <a:pt x="1994" y="48"/>
                    </a:cubicBezTo>
                    <a:cubicBezTo>
                      <a:pt x="1996" y="48"/>
                      <a:pt x="1996" y="48"/>
                      <a:pt x="1996" y="48"/>
                    </a:cubicBezTo>
                    <a:close/>
                    <a:moveTo>
                      <a:pt x="1985" y="50"/>
                    </a:moveTo>
                    <a:cubicBezTo>
                      <a:pt x="1987" y="50"/>
                      <a:pt x="1987" y="50"/>
                      <a:pt x="1987" y="50"/>
                    </a:cubicBezTo>
                    <a:cubicBezTo>
                      <a:pt x="1988" y="52"/>
                      <a:pt x="1988" y="52"/>
                      <a:pt x="1988" y="52"/>
                    </a:cubicBezTo>
                    <a:cubicBezTo>
                      <a:pt x="1987" y="52"/>
                      <a:pt x="1986" y="52"/>
                      <a:pt x="1986" y="52"/>
                    </a:cubicBezTo>
                    <a:cubicBezTo>
                      <a:pt x="1984" y="53"/>
                      <a:pt x="1982" y="53"/>
                      <a:pt x="1980" y="54"/>
                    </a:cubicBezTo>
                    <a:cubicBezTo>
                      <a:pt x="1978" y="54"/>
                      <a:pt x="1976" y="54"/>
                      <a:pt x="1974" y="54"/>
                    </a:cubicBezTo>
                    <a:cubicBezTo>
                      <a:pt x="1972" y="53"/>
                      <a:pt x="1972" y="53"/>
                      <a:pt x="1972" y="53"/>
                    </a:cubicBezTo>
                    <a:cubicBezTo>
                      <a:pt x="1972" y="51"/>
                      <a:pt x="1972" y="51"/>
                      <a:pt x="1972" y="51"/>
                    </a:cubicBezTo>
                    <a:cubicBezTo>
                      <a:pt x="1974" y="50"/>
                      <a:pt x="1977" y="50"/>
                      <a:pt x="1980" y="51"/>
                    </a:cubicBezTo>
                    <a:cubicBezTo>
                      <a:pt x="1981" y="50"/>
                      <a:pt x="1981" y="50"/>
                      <a:pt x="1981" y="50"/>
                    </a:cubicBezTo>
                    <a:cubicBezTo>
                      <a:pt x="1982" y="50"/>
                      <a:pt x="1983" y="50"/>
                      <a:pt x="1985" y="50"/>
                    </a:cubicBezTo>
                    <a:close/>
                    <a:moveTo>
                      <a:pt x="2010" y="76"/>
                    </a:moveTo>
                    <a:cubicBezTo>
                      <a:pt x="2010" y="79"/>
                      <a:pt x="2010" y="79"/>
                      <a:pt x="2010" y="79"/>
                    </a:cubicBezTo>
                    <a:cubicBezTo>
                      <a:pt x="2008" y="79"/>
                      <a:pt x="2006" y="79"/>
                      <a:pt x="2003" y="79"/>
                    </a:cubicBezTo>
                    <a:cubicBezTo>
                      <a:pt x="2001" y="78"/>
                      <a:pt x="2001" y="78"/>
                      <a:pt x="2001" y="78"/>
                    </a:cubicBezTo>
                    <a:cubicBezTo>
                      <a:pt x="2002" y="77"/>
                      <a:pt x="2004" y="76"/>
                      <a:pt x="2005" y="76"/>
                    </a:cubicBezTo>
                    <a:cubicBezTo>
                      <a:pt x="2007" y="76"/>
                      <a:pt x="2008" y="76"/>
                      <a:pt x="2010" y="76"/>
                    </a:cubicBezTo>
                    <a:close/>
                    <a:moveTo>
                      <a:pt x="2002" y="49"/>
                    </a:moveTo>
                    <a:cubicBezTo>
                      <a:pt x="2004" y="49"/>
                      <a:pt x="2004" y="49"/>
                      <a:pt x="2004" y="49"/>
                    </a:cubicBezTo>
                    <a:cubicBezTo>
                      <a:pt x="2005" y="51"/>
                      <a:pt x="2005" y="51"/>
                      <a:pt x="2005" y="51"/>
                    </a:cubicBezTo>
                    <a:cubicBezTo>
                      <a:pt x="2003" y="52"/>
                      <a:pt x="2001" y="51"/>
                      <a:pt x="1999" y="51"/>
                    </a:cubicBezTo>
                    <a:cubicBezTo>
                      <a:pt x="1997" y="50"/>
                      <a:pt x="1997" y="50"/>
                      <a:pt x="1997" y="50"/>
                    </a:cubicBezTo>
                    <a:cubicBezTo>
                      <a:pt x="1999" y="49"/>
                      <a:pt x="2000" y="49"/>
                      <a:pt x="2002" y="49"/>
                    </a:cubicBezTo>
                    <a:close/>
                    <a:moveTo>
                      <a:pt x="1998" y="59"/>
                    </a:moveTo>
                    <a:cubicBezTo>
                      <a:pt x="2002" y="60"/>
                      <a:pt x="2002" y="60"/>
                      <a:pt x="2002" y="60"/>
                    </a:cubicBezTo>
                    <a:cubicBezTo>
                      <a:pt x="2002" y="61"/>
                      <a:pt x="2002" y="61"/>
                      <a:pt x="2002" y="61"/>
                    </a:cubicBezTo>
                    <a:cubicBezTo>
                      <a:pt x="2000" y="63"/>
                      <a:pt x="2000" y="63"/>
                      <a:pt x="2000" y="63"/>
                    </a:cubicBezTo>
                    <a:cubicBezTo>
                      <a:pt x="1998" y="63"/>
                      <a:pt x="1996" y="63"/>
                      <a:pt x="1994" y="63"/>
                    </a:cubicBezTo>
                    <a:cubicBezTo>
                      <a:pt x="1993" y="61"/>
                      <a:pt x="1993" y="61"/>
                      <a:pt x="1993" y="61"/>
                    </a:cubicBezTo>
                    <a:cubicBezTo>
                      <a:pt x="1995" y="59"/>
                      <a:pt x="1995" y="59"/>
                      <a:pt x="1995" y="59"/>
                    </a:cubicBezTo>
                    <a:cubicBezTo>
                      <a:pt x="1998" y="59"/>
                      <a:pt x="1998" y="59"/>
                      <a:pt x="1998" y="59"/>
                    </a:cubicBezTo>
                    <a:close/>
                    <a:moveTo>
                      <a:pt x="1997" y="56"/>
                    </a:moveTo>
                    <a:cubicBezTo>
                      <a:pt x="1999" y="56"/>
                      <a:pt x="1999" y="56"/>
                      <a:pt x="1999" y="56"/>
                    </a:cubicBezTo>
                    <a:cubicBezTo>
                      <a:pt x="1999" y="58"/>
                      <a:pt x="1999" y="58"/>
                      <a:pt x="1999" y="58"/>
                    </a:cubicBezTo>
                    <a:cubicBezTo>
                      <a:pt x="1997" y="58"/>
                      <a:pt x="1997" y="58"/>
                      <a:pt x="1997" y="58"/>
                    </a:cubicBezTo>
                    <a:cubicBezTo>
                      <a:pt x="1994" y="58"/>
                      <a:pt x="1994" y="58"/>
                      <a:pt x="1994" y="58"/>
                    </a:cubicBezTo>
                    <a:cubicBezTo>
                      <a:pt x="1992" y="56"/>
                      <a:pt x="1992" y="56"/>
                      <a:pt x="1992" y="56"/>
                    </a:cubicBezTo>
                    <a:cubicBezTo>
                      <a:pt x="1994" y="55"/>
                      <a:pt x="1994" y="55"/>
                      <a:pt x="1994" y="55"/>
                    </a:cubicBezTo>
                    <a:cubicBezTo>
                      <a:pt x="1997" y="56"/>
                      <a:pt x="1997" y="56"/>
                      <a:pt x="1997" y="56"/>
                    </a:cubicBezTo>
                    <a:close/>
                    <a:moveTo>
                      <a:pt x="1991" y="57"/>
                    </a:moveTo>
                    <a:cubicBezTo>
                      <a:pt x="1993" y="59"/>
                      <a:pt x="1993" y="59"/>
                      <a:pt x="1993" y="59"/>
                    </a:cubicBezTo>
                    <a:cubicBezTo>
                      <a:pt x="1993" y="61"/>
                      <a:pt x="1993" y="61"/>
                      <a:pt x="1993" y="61"/>
                    </a:cubicBezTo>
                    <a:cubicBezTo>
                      <a:pt x="1991" y="61"/>
                      <a:pt x="1989" y="60"/>
                      <a:pt x="1988" y="60"/>
                    </a:cubicBezTo>
                    <a:cubicBezTo>
                      <a:pt x="1986" y="58"/>
                      <a:pt x="1986" y="58"/>
                      <a:pt x="1986" y="58"/>
                    </a:cubicBezTo>
                    <a:cubicBezTo>
                      <a:pt x="1984" y="58"/>
                      <a:pt x="1984" y="58"/>
                      <a:pt x="1984" y="58"/>
                    </a:cubicBezTo>
                    <a:cubicBezTo>
                      <a:pt x="1983" y="57"/>
                      <a:pt x="1983" y="57"/>
                      <a:pt x="1983" y="57"/>
                    </a:cubicBezTo>
                    <a:cubicBezTo>
                      <a:pt x="1978" y="55"/>
                      <a:pt x="1978" y="55"/>
                      <a:pt x="1978" y="55"/>
                    </a:cubicBezTo>
                    <a:cubicBezTo>
                      <a:pt x="1983" y="55"/>
                      <a:pt x="1987" y="56"/>
                      <a:pt x="1991" y="57"/>
                    </a:cubicBezTo>
                    <a:close/>
                    <a:moveTo>
                      <a:pt x="1990" y="53"/>
                    </a:moveTo>
                    <a:cubicBezTo>
                      <a:pt x="1993" y="52"/>
                      <a:pt x="1993" y="52"/>
                      <a:pt x="1993" y="52"/>
                    </a:cubicBezTo>
                    <a:cubicBezTo>
                      <a:pt x="1990" y="55"/>
                      <a:pt x="1990" y="55"/>
                      <a:pt x="1990" y="55"/>
                    </a:cubicBezTo>
                    <a:cubicBezTo>
                      <a:pt x="1988" y="55"/>
                      <a:pt x="1987" y="55"/>
                      <a:pt x="1985" y="54"/>
                    </a:cubicBezTo>
                    <a:cubicBezTo>
                      <a:pt x="1987" y="53"/>
                      <a:pt x="1987" y="53"/>
                      <a:pt x="1987" y="53"/>
                    </a:cubicBezTo>
                    <a:cubicBezTo>
                      <a:pt x="1990" y="53"/>
                      <a:pt x="1990" y="53"/>
                      <a:pt x="1990" y="53"/>
                    </a:cubicBezTo>
                    <a:close/>
                    <a:moveTo>
                      <a:pt x="1993" y="74"/>
                    </a:moveTo>
                    <a:cubicBezTo>
                      <a:pt x="1993" y="76"/>
                      <a:pt x="1993" y="76"/>
                      <a:pt x="1993" y="76"/>
                    </a:cubicBezTo>
                    <a:cubicBezTo>
                      <a:pt x="1991" y="75"/>
                      <a:pt x="1990" y="75"/>
                      <a:pt x="1989" y="75"/>
                    </a:cubicBezTo>
                    <a:cubicBezTo>
                      <a:pt x="1988" y="74"/>
                      <a:pt x="1987" y="73"/>
                      <a:pt x="1987" y="72"/>
                    </a:cubicBezTo>
                    <a:cubicBezTo>
                      <a:pt x="1987" y="70"/>
                      <a:pt x="1987" y="70"/>
                      <a:pt x="1987" y="70"/>
                    </a:cubicBezTo>
                    <a:cubicBezTo>
                      <a:pt x="1986" y="69"/>
                      <a:pt x="1986" y="69"/>
                      <a:pt x="1986" y="69"/>
                    </a:cubicBezTo>
                    <a:cubicBezTo>
                      <a:pt x="1989" y="69"/>
                      <a:pt x="1993" y="68"/>
                      <a:pt x="1996" y="68"/>
                    </a:cubicBezTo>
                    <a:cubicBezTo>
                      <a:pt x="1998" y="69"/>
                      <a:pt x="1998" y="69"/>
                      <a:pt x="1998" y="69"/>
                    </a:cubicBezTo>
                    <a:cubicBezTo>
                      <a:pt x="2002" y="69"/>
                      <a:pt x="2002" y="69"/>
                      <a:pt x="2002" y="69"/>
                    </a:cubicBezTo>
                    <a:cubicBezTo>
                      <a:pt x="2004" y="71"/>
                      <a:pt x="2004" y="71"/>
                      <a:pt x="2004" y="71"/>
                    </a:cubicBezTo>
                    <a:cubicBezTo>
                      <a:pt x="2001" y="71"/>
                      <a:pt x="1998" y="72"/>
                      <a:pt x="1994" y="72"/>
                    </a:cubicBezTo>
                    <a:cubicBezTo>
                      <a:pt x="1995" y="74"/>
                      <a:pt x="1995" y="74"/>
                      <a:pt x="1995" y="74"/>
                    </a:cubicBezTo>
                    <a:cubicBezTo>
                      <a:pt x="1993" y="74"/>
                      <a:pt x="1993" y="74"/>
                      <a:pt x="1993" y="74"/>
                    </a:cubicBezTo>
                    <a:close/>
                    <a:moveTo>
                      <a:pt x="1977" y="57"/>
                    </a:moveTo>
                    <a:cubicBezTo>
                      <a:pt x="1979" y="57"/>
                      <a:pt x="1980" y="58"/>
                      <a:pt x="1982" y="58"/>
                    </a:cubicBezTo>
                    <a:cubicBezTo>
                      <a:pt x="1983" y="59"/>
                      <a:pt x="1983" y="59"/>
                      <a:pt x="1983" y="59"/>
                    </a:cubicBezTo>
                    <a:cubicBezTo>
                      <a:pt x="1985" y="60"/>
                      <a:pt x="1987" y="61"/>
                      <a:pt x="1989" y="61"/>
                    </a:cubicBezTo>
                    <a:cubicBezTo>
                      <a:pt x="1989" y="63"/>
                      <a:pt x="1989" y="63"/>
                      <a:pt x="1989" y="63"/>
                    </a:cubicBezTo>
                    <a:cubicBezTo>
                      <a:pt x="1987" y="64"/>
                      <a:pt x="1987" y="64"/>
                      <a:pt x="1987" y="64"/>
                    </a:cubicBezTo>
                    <a:cubicBezTo>
                      <a:pt x="1983" y="62"/>
                      <a:pt x="1980" y="61"/>
                      <a:pt x="1975" y="61"/>
                    </a:cubicBezTo>
                    <a:cubicBezTo>
                      <a:pt x="1974" y="59"/>
                      <a:pt x="1974" y="59"/>
                      <a:pt x="1974" y="59"/>
                    </a:cubicBezTo>
                    <a:cubicBezTo>
                      <a:pt x="1972" y="59"/>
                      <a:pt x="1972" y="59"/>
                      <a:pt x="1972" y="59"/>
                    </a:cubicBezTo>
                    <a:cubicBezTo>
                      <a:pt x="1969" y="59"/>
                      <a:pt x="1967" y="59"/>
                      <a:pt x="1964" y="58"/>
                    </a:cubicBezTo>
                    <a:cubicBezTo>
                      <a:pt x="1962" y="57"/>
                      <a:pt x="1962" y="57"/>
                      <a:pt x="1962" y="57"/>
                    </a:cubicBezTo>
                    <a:cubicBezTo>
                      <a:pt x="1964" y="55"/>
                      <a:pt x="1964" y="55"/>
                      <a:pt x="1964" y="55"/>
                    </a:cubicBezTo>
                    <a:cubicBezTo>
                      <a:pt x="1966" y="55"/>
                      <a:pt x="1967" y="56"/>
                      <a:pt x="1969" y="56"/>
                    </a:cubicBezTo>
                    <a:cubicBezTo>
                      <a:pt x="1972" y="58"/>
                      <a:pt x="1972" y="58"/>
                      <a:pt x="1972" y="58"/>
                    </a:cubicBezTo>
                    <a:cubicBezTo>
                      <a:pt x="1973" y="57"/>
                      <a:pt x="1975" y="57"/>
                      <a:pt x="1977" y="57"/>
                    </a:cubicBezTo>
                    <a:close/>
                    <a:moveTo>
                      <a:pt x="1978" y="71"/>
                    </a:moveTo>
                    <a:cubicBezTo>
                      <a:pt x="1980" y="72"/>
                      <a:pt x="1982" y="72"/>
                      <a:pt x="1984" y="71"/>
                    </a:cubicBezTo>
                    <a:cubicBezTo>
                      <a:pt x="1985" y="72"/>
                      <a:pt x="1985" y="72"/>
                      <a:pt x="1985" y="72"/>
                    </a:cubicBezTo>
                    <a:cubicBezTo>
                      <a:pt x="1986" y="75"/>
                      <a:pt x="1986" y="75"/>
                      <a:pt x="1986" y="75"/>
                    </a:cubicBezTo>
                    <a:cubicBezTo>
                      <a:pt x="1985" y="77"/>
                      <a:pt x="1985" y="77"/>
                      <a:pt x="1985" y="77"/>
                    </a:cubicBezTo>
                    <a:cubicBezTo>
                      <a:pt x="1981" y="77"/>
                      <a:pt x="1978" y="76"/>
                      <a:pt x="1974" y="76"/>
                    </a:cubicBezTo>
                    <a:cubicBezTo>
                      <a:pt x="1975" y="75"/>
                      <a:pt x="1976" y="74"/>
                      <a:pt x="1976" y="73"/>
                    </a:cubicBezTo>
                    <a:cubicBezTo>
                      <a:pt x="1978" y="71"/>
                      <a:pt x="1978" y="71"/>
                      <a:pt x="1978" y="71"/>
                    </a:cubicBezTo>
                    <a:close/>
                    <a:moveTo>
                      <a:pt x="1972" y="63"/>
                    </a:moveTo>
                    <a:cubicBezTo>
                      <a:pt x="1975" y="62"/>
                      <a:pt x="1978" y="62"/>
                      <a:pt x="1981" y="62"/>
                    </a:cubicBezTo>
                    <a:cubicBezTo>
                      <a:pt x="1983" y="63"/>
                      <a:pt x="1983" y="63"/>
                      <a:pt x="1983" y="63"/>
                    </a:cubicBezTo>
                    <a:cubicBezTo>
                      <a:pt x="1982" y="65"/>
                      <a:pt x="1982" y="65"/>
                      <a:pt x="1982" y="65"/>
                    </a:cubicBezTo>
                    <a:cubicBezTo>
                      <a:pt x="1979" y="65"/>
                      <a:pt x="1976" y="65"/>
                      <a:pt x="1973" y="65"/>
                    </a:cubicBezTo>
                    <a:cubicBezTo>
                      <a:pt x="1972" y="63"/>
                      <a:pt x="1972" y="63"/>
                      <a:pt x="1972" y="63"/>
                    </a:cubicBezTo>
                    <a:close/>
                    <a:moveTo>
                      <a:pt x="1966" y="61"/>
                    </a:moveTo>
                    <a:cubicBezTo>
                      <a:pt x="1968" y="60"/>
                      <a:pt x="1968" y="60"/>
                      <a:pt x="1968" y="60"/>
                    </a:cubicBezTo>
                    <a:cubicBezTo>
                      <a:pt x="1970" y="60"/>
                      <a:pt x="1973" y="61"/>
                      <a:pt x="1975" y="61"/>
                    </a:cubicBezTo>
                    <a:cubicBezTo>
                      <a:pt x="1973" y="62"/>
                      <a:pt x="1970" y="62"/>
                      <a:pt x="1968" y="62"/>
                    </a:cubicBezTo>
                    <a:cubicBezTo>
                      <a:pt x="1966" y="63"/>
                      <a:pt x="1966" y="63"/>
                      <a:pt x="1966" y="63"/>
                    </a:cubicBezTo>
                    <a:cubicBezTo>
                      <a:pt x="1965" y="63"/>
                      <a:pt x="1965" y="63"/>
                      <a:pt x="1965" y="63"/>
                    </a:cubicBezTo>
                    <a:cubicBezTo>
                      <a:pt x="1963" y="62"/>
                      <a:pt x="1963" y="62"/>
                      <a:pt x="1963" y="62"/>
                    </a:cubicBezTo>
                    <a:cubicBezTo>
                      <a:pt x="1962" y="62"/>
                      <a:pt x="1961" y="62"/>
                      <a:pt x="1959" y="62"/>
                    </a:cubicBezTo>
                    <a:cubicBezTo>
                      <a:pt x="1959" y="60"/>
                      <a:pt x="1959" y="60"/>
                      <a:pt x="1959" y="60"/>
                    </a:cubicBezTo>
                    <a:cubicBezTo>
                      <a:pt x="1961" y="60"/>
                      <a:pt x="1963" y="60"/>
                      <a:pt x="1965" y="60"/>
                    </a:cubicBezTo>
                    <a:cubicBezTo>
                      <a:pt x="1966" y="61"/>
                      <a:pt x="1966" y="61"/>
                      <a:pt x="1966" y="61"/>
                    </a:cubicBezTo>
                    <a:close/>
                    <a:moveTo>
                      <a:pt x="1962" y="66"/>
                    </a:moveTo>
                    <a:cubicBezTo>
                      <a:pt x="1962" y="68"/>
                      <a:pt x="1962" y="68"/>
                      <a:pt x="1962" y="68"/>
                    </a:cubicBezTo>
                    <a:cubicBezTo>
                      <a:pt x="1960" y="69"/>
                      <a:pt x="1960" y="69"/>
                      <a:pt x="1960" y="69"/>
                    </a:cubicBezTo>
                    <a:cubicBezTo>
                      <a:pt x="1958" y="69"/>
                      <a:pt x="1958" y="69"/>
                      <a:pt x="1958" y="69"/>
                    </a:cubicBezTo>
                    <a:cubicBezTo>
                      <a:pt x="1956" y="67"/>
                      <a:pt x="1956" y="67"/>
                      <a:pt x="1956" y="67"/>
                    </a:cubicBezTo>
                    <a:cubicBezTo>
                      <a:pt x="1958" y="66"/>
                      <a:pt x="1958" y="66"/>
                      <a:pt x="1958" y="66"/>
                    </a:cubicBezTo>
                    <a:cubicBezTo>
                      <a:pt x="1959" y="66"/>
                      <a:pt x="1960" y="66"/>
                      <a:pt x="1962" y="66"/>
                    </a:cubicBezTo>
                    <a:close/>
                    <a:moveTo>
                      <a:pt x="1951" y="74"/>
                    </a:moveTo>
                    <a:cubicBezTo>
                      <a:pt x="1948" y="74"/>
                      <a:pt x="1946" y="74"/>
                      <a:pt x="1944" y="74"/>
                    </a:cubicBezTo>
                    <a:cubicBezTo>
                      <a:pt x="1945" y="72"/>
                      <a:pt x="1945" y="72"/>
                      <a:pt x="1945" y="72"/>
                    </a:cubicBezTo>
                    <a:cubicBezTo>
                      <a:pt x="1947" y="71"/>
                      <a:pt x="1947" y="71"/>
                      <a:pt x="1947" y="71"/>
                    </a:cubicBezTo>
                    <a:cubicBezTo>
                      <a:pt x="1948" y="70"/>
                      <a:pt x="1948" y="70"/>
                      <a:pt x="1948" y="70"/>
                    </a:cubicBezTo>
                    <a:cubicBezTo>
                      <a:pt x="1949" y="70"/>
                      <a:pt x="1951" y="70"/>
                      <a:pt x="1952" y="70"/>
                    </a:cubicBezTo>
                    <a:cubicBezTo>
                      <a:pt x="1953" y="71"/>
                      <a:pt x="1954" y="72"/>
                      <a:pt x="1955" y="72"/>
                    </a:cubicBezTo>
                    <a:cubicBezTo>
                      <a:pt x="1953" y="74"/>
                      <a:pt x="1953" y="74"/>
                      <a:pt x="1953" y="74"/>
                    </a:cubicBezTo>
                    <a:cubicBezTo>
                      <a:pt x="1951" y="74"/>
                      <a:pt x="1951" y="74"/>
                      <a:pt x="1951" y="74"/>
                    </a:cubicBezTo>
                    <a:close/>
                    <a:moveTo>
                      <a:pt x="1921" y="271"/>
                    </a:moveTo>
                    <a:cubicBezTo>
                      <a:pt x="1920" y="273"/>
                      <a:pt x="1920" y="273"/>
                      <a:pt x="1920" y="273"/>
                    </a:cubicBezTo>
                    <a:cubicBezTo>
                      <a:pt x="1916" y="275"/>
                      <a:pt x="1913" y="275"/>
                      <a:pt x="1909" y="274"/>
                    </a:cubicBezTo>
                    <a:cubicBezTo>
                      <a:pt x="1907" y="272"/>
                      <a:pt x="1908" y="270"/>
                      <a:pt x="1907" y="267"/>
                    </a:cubicBezTo>
                    <a:cubicBezTo>
                      <a:pt x="1907" y="266"/>
                      <a:pt x="1910" y="264"/>
                      <a:pt x="1911" y="263"/>
                    </a:cubicBezTo>
                    <a:cubicBezTo>
                      <a:pt x="1915" y="263"/>
                      <a:pt x="1915" y="263"/>
                      <a:pt x="1915" y="263"/>
                    </a:cubicBezTo>
                    <a:cubicBezTo>
                      <a:pt x="1917" y="265"/>
                      <a:pt x="1917" y="265"/>
                      <a:pt x="1917" y="265"/>
                    </a:cubicBezTo>
                    <a:cubicBezTo>
                      <a:pt x="1920" y="265"/>
                      <a:pt x="1920" y="265"/>
                      <a:pt x="1920" y="265"/>
                    </a:cubicBezTo>
                    <a:cubicBezTo>
                      <a:pt x="1921" y="266"/>
                      <a:pt x="1923" y="267"/>
                      <a:pt x="1924" y="267"/>
                    </a:cubicBezTo>
                    <a:cubicBezTo>
                      <a:pt x="1925" y="270"/>
                      <a:pt x="1925" y="270"/>
                      <a:pt x="1925" y="270"/>
                    </a:cubicBezTo>
                    <a:cubicBezTo>
                      <a:pt x="1923" y="270"/>
                      <a:pt x="1923" y="270"/>
                      <a:pt x="1923" y="270"/>
                    </a:cubicBezTo>
                    <a:cubicBezTo>
                      <a:pt x="1921" y="271"/>
                      <a:pt x="1921" y="271"/>
                      <a:pt x="1921" y="271"/>
                    </a:cubicBezTo>
                    <a:close/>
                    <a:moveTo>
                      <a:pt x="1920" y="75"/>
                    </a:moveTo>
                    <a:cubicBezTo>
                      <a:pt x="1921" y="74"/>
                      <a:pt x="1922" y="73"/>
                      <a:pt x="1923" y="73"/>
                    </a:cubicBezTo>
                    <a:cubicBezTo>
                      <a:pt x="1925" y="74"/>
                      <a:pt x="1925" y="74"/>
                      <a:pt x="1925" y="74"/>
                    </a:cubicBezTo>
                    <a:cubicBezTo>
                      <a:pt x="1923" y="76"/>
                      <a:pt x="1923" y="76"/>
                      <a:pt x="1923" y="76"/>
                    </a:cubicBezTo>
                    <a:cubicBezTo>
                      <a:pt x="1921" y="76"/>
                      <a:pt x="1921" y="76"/>
                      <a:pt x="1921" y="76"/>
                    </a:cubicBezTo>
                    <a:cubicBezTo>
                      <a:pt x="1920" y="75"/>
                      <a:pt x="1920" y="75"/>
                      <a:pt x="1920" y="75"/>
                    </a:cubicBezTo>
                    <a:close/>
                    <a:moveTo>
                      <a:pt x="1930" y="76"/>
                    </a:moveTo>
                    <a:cubicBezTo>
                      <a:pt x="1933" y="76"/>
                      <a:pt x="1933" y="76"/>
                      <a:pt x="1933" y="76"/>
                    </a:cubicBezTo>
                    <a:cubicBezTo>
                      <a:pt x="1933" y="77"/>
                      <a:pt x="1935" y="78"/>
                      <a:pt x="1936" y="79"/>
                    </a:cubicBezTo>
                    <a:cubicBezTo>
                      <a:pt x="1933" y="79"/>
                      <a:pt x="1930" y="79"/>
                      <a:pt x="1927" y="80"/>
                    </a:cubicBezTo>
                    <a:cubicBezTo>
                      <a:pt x="1923" y="78"/>
                      <a:pt x="1923" y="78"/>
                      <a:pt x="1923" y="78"/>
                    </a:cubicBezTo>
                    <a:cubicBezTo>
                      <a:pt x="1928" y="78"/>
                      <a:pt x="1928" y="78"/>
                      <a:pt x="1928" y="78"/>
                    </a:cubicBezTo>
                    <a:cubicBezTo>
                      <a:pt x="1930" y="76"/>
                      <a:pt x="1930" y="76"/>
                      <a:pt x="1930" y="76"/>
                    </a:cubicBezTo>
                    <a:close/>
                    <a:moveTo>
                      <a:pt x="1933" y="65"/>
                    </a:moveTo>
                    <a:cubicBezTo>
                      <a:pt x="1933" y="68"/>
                      <a:pt x="1924" y="68"/>
                      <a:pt x="1921" y="68"/>
                    </a:cubicBezTo>
                    <a:cubicBezTo>
                      <a:pt x="1921" y="70"/>
                      <a:pt x="1921" y="70"/>
                      <a:pt x="1921" y="70"/>
                    </a:cubicBezTo>
                    <a:cubicBezTo>
                      <a:pt x="1918" y="72"/>
                      <a:pt x="1915" y="70"/>
                      <a:pt x="1912" y="70"/>
                    </a:cubicBezTo>
                    <a:cubicBezTo>
                      <a:pt x="1913" y="72"/>
                      <a:pt x="1914" y="73"/>
                      <a:pt x="1915" y="74"/>
                    </a:cubicBezTo>
                    <a:cubicBezTo>
                      <a:pt x="1913" y="75"/>
                      <a:pt x="1913" y="75"/>
                      <a:pt x="1913" y="75"/>
                    </a:cubicBezTo>
                    <a:cubicBezTo>
                      <a:pt x="1911" y="74"/>
                      <a:pt x="1911" y="74"/>
                      <a:pt x="1911" y="74"/>
                    </a:cubicBezTo>
                    <a:cubicBezTo>
                      <a:pt x="1909" y="76"/>
                      <a:pt x="1909" y="76"/>
                      <a:pt x="1909" y="76"/>
                    </a:cubicBezTo>
                    <a:cubicBezTo>
                      <a:pt x="1907" y="76"/>
                      <a:pt x="1906" y="76"/>
                      <a:pt x="1904" y="76"/>
                    </a:cubicBezTo>
                    <a:cubicBezTo>
                      <a:pt x="1903" y="75"/>
                      <a:pt x="1903" y="75"/>
                      <a:pt x="1903" y="75"/>
                    </a:cubicBezTo>
                    <a:cubicBezTo>
                      <a:pt x="1905" y="73"/>
                      <a:pt x="1905" y="73"/>
                      <a:pt x="1905" y="73"/>
                    </a:cubicBezTo>
                    <a:cubicBezTo>
                      <a:pt x="1903" y="73"/>
                      <a:pt x="1901" y="73"/>
                      <a:pt x="1899" y="74"/>
                    </a:cubicBezTo>
                    <a:cubicBezTo>
                      <a:pt x="1898" y="75"/>
                      <a:pt x="1898" y="75"/>
                      <a:pt x="1898" y="75"/>
                    </a:cubicBezTo>
                    <a:cubicBezTo>
                      <a:pt x="1895" y="73"/>
                      <a:pt x="1895" y="73"/>
                      <a:pt x="1895" y="73"/>
                    </a:cubicBezTo>
                    <a:cubicBezTo>
                      <a:pt x="1895" y="70"/>
                      <a:pt x="1895" y="70"/>
                      <a:pt x="1895" y="70"/>
                    </a:cubicBezTo>
                    <a:cubicBezTo>
                      <a:pt x="1897" y="71"/>
                      <a:pt x="1901" y="71"/>
                      <a:pt x="1903" y="72"/>
                    </a:cubicBezTo>
                    <a:cubicBezTo>
                      <a:pt x="1905" y="71"/>
                      <a:pt x="1905" y="71"/>
                      <a:pt x="1905" y="71"/>
                    </a:cubicBezTo>
                    <a:cubicBezTo>
                      <a:pt x="1905" y="69"/>
                      <a:pt x="1905" y="69"/>
                      <a:pt x="1905" y="69"/>
                    </a:cubicBezTo>
                    <a:cubicBezTo>
                      <a:pt x="1901" y="69"/>
                      <a:pt x="1901" y="69"/>
                      <a:pt x="1901" y="69"/>
                    </a:cubicBezTo>
                    <a:cubicBezTo>
                      <a:pt x="1904" y="67"/>
                      <a:pt x="1904" y="67"/>
                      <a:pt x="1904" y="67"/>
                    </a:cubicBezTo>
                    <a:cubicBezTo>
                      <a:pt x="1907" y="67"/>
                      <a:pt x="1910" y="67"/>
                      <a:pt x="1914" y="68"/>
                    </a:cubicBezTo>
                    <a:cubicBezTo>
                      <a:pt x="1916" y="67"/>
                      <a:pt x="1917" y="66"/>
                      <a:pt x="1919" y="65"/>
                    </a:cubicBezTo>
                    <a:cubicBezTo>
                      <a:pt x="1917" y="63"/>
                      <a:pt x="1917" y="63"/>
                      <a:pt x="1917" y="63"/>
                    </a:cubicBezTo>
                    <a:cubicBezTo>
                      <a:pt x="1913" y="62"/>
                      <a:pt x="1913" y="62"/>
                      <a:pt x="1913" y="62"/>
                    </a:cubicBezTo>
                    <a:cubicBezTo>
                      <a:pt x="1917" y="61"/>
                      <a:pt x="1922" y="59"/>
                      <a:pt x="1926" y="61"/>
                    </a:cubicBezTo>
                    <a:cubicBezTo>
                      <a:pt x="1927" y="60"/>
                      <a:pt x="1929" y="60"/>
                      <a:pt x="1930" y="60"/>
                    </a:cubicBezTo>
                    <a:cubicBezTo>
                      <a:pt x="1927" y="62"/>
                      <a:pt x="1927" y="62"/>
                      <a:pt x="1927" y="62"/>
                    </a:cubicBezTo>
                    <a:cubicBezTo>
                      <a:pt x="1927" y="64"/>
                      <a:pt x="1927" y="64"/>
                      <a:pt x="1927" y="64"/>
                    </a:cubicBezTo>
                    <a:cubicBezTo>
                      <a:pt x="1930" y="63"/>
                      <a:pt x="1933" y="63"/>
                      <a:pt x="1936" y="62"/>
                    </a:cubicBezTo>
                    <a:cubicBezTo>
                      <a:pt x="1937" y="64"/>
                      <a:pt x="1937" y="64"/>
                      <a:pt x="1937" y="64"/>
                    </a:cubicBezTo>
                    <a:cubicBezTo>
                      <a:pt x="1936" y="65"/>
                      <a:pt x="1936" y="65"/>
                      <a:pt x="1936" y="65"/>
                    </a:cubicBezTo>
                    <a:cubicBezTo>
                      <a:pt x="1933" y="65"/>
                      <a:pt x="1933" y="65"/>
                      <a:pt x="1933" y="65"/>
                    </a:cubicBezTo>
                    <a:close/>
                    <a:moveTo>
                      <a:pt x="1926" y="58"/>
                    </a:moveTo>
                    <a:cubicBezTo>
                      <a:pt x="1926" y="54"/>
                      <a:pt x="1926" y="54"/>
                      <a:pt x="1926" y="54"/>
                    </a:cubicBezTo>
                    <a:cubicBezTo>
                      <a:pt x="1927" y="54"/>
                      <a:pt x="1929" y="54"/>
                      <a:pt x="1930" y="54"/>
                    </a:cubicBezTo>
                    <a:cubicBezTo>
                      <a:pt x="1932" y="55"/>
                      <a:pt x="1932" y="55"/>
                      <a:pt x="1932" y="55"/>
                    </a:cubicBezTo>
                    <a:cubicBezTo>
                      <a:pt x="1930" y="56"/>
                      <a:pt x="1928" y="57"/>
                      <a:pt x="1926" y="58"/>
                    </a:cubicBezTo>
                    <a:close/>
                    <a:moveTo>
                      <a:pt x="1906" y="65"/>
                    </a:moveTo>
                    <a:cubicBezTo>
                      <a:pt x="1904" y="63"/>
                      <a:pt x="1904" y="63"/>
                      <a:pt x="1904" y="63"/>
                    </a:cubicBezTo>
                    <a:cubicBezTo>
                      <a:pt x="1902" y="63"/>
                      <a:pt x="1902" y="63"/>
                      <a:pt x="1902" y="63"/>
                    </a:cubicBezTo>
                    <a:cubicBezTo>
                      <a:pt x="1901" y="64"/>
                      <a:pt x="1899" y="65"/>
                      <a:pt x="1898" y="66"/>
                    </a:cubicBezTo>
                    <a:cubicBezTo>
                      <a:pt x="1895" y="67"/>
                      <a:pt x="1892" y="68"/>
                      <a:pt x="1889" y="69"/>
                    </a:cubicBezTo>
                    <a:cubicBezTo>
                      <a:pt x="1888" y="68"/>
                      <a:pt x="1888" y="68"/>
                      <a:pt x="1888" y="68"/>
                    </a:cubicBezTo>
                    <a:cubicBezTo>
                      <a:pt x="1886" y="68"/>
                      <a:pt x="1885" y="67"/>
                      <a:pt x="1884" y="67"/>
                    </a:cubicBezTo>
                    <a:cubicBezTo>
                      <a:pt x="1882" y="67"/>
                      <a:pt x="1881" y="66"/>
                      <a:pt x="1880" y="65"/>
                    </a:cubicBezTo>
                    <a:cubicBezTo>
                      <a:pt x="1884" y="65"/>
                      <a:pt x="1888" y="65"/>
                      <a:pt x="1892" y="63"/>
                    </a:cubicBezTo>
                    <a:cubicBezTo>
                      <a:pt x="1893" y="63"/>
                      <a:pt x="1895" y="63"/>
                      <a:pt x="1897" y="63"/>
                    </a:cubicBezTo>
                    <a:cubicBezTo>
                      <a:pt x="1899" y="61"/>
                      <a:pt x="1899" y="61"/>
                      <a:pt x="1899" y="61"/>
                    </a:cubicBezTo>
                    <a:cubicBezTo>
                      <a:pt x="1902" y="61"/>
                      <a:pt x="1902" y="61"/>
                      <a:pt x="1902" y="61"/>
                    </a:cubicBezTo>
                    <a:cubicBezTo>
                      <a:pt x="1904" y="61"/>
                      <a:pt x="1904" y="61"/>
                      <a:pt x="1904" y="61"/>
                    </a:cubicBezTo>
                    <a:cubicBezTo>
                      <a:pt x="1906" y="61"/>
                      <a:pt x="1908" y="61"/>
                      <a:pt x="1910" y="61"/>
                    </a:cubicBezTo>
                    <a:cubicBezTo>
                      <a:pt x="1913" y="61"/>
                      <a:pt x="1912" y="64"/>
                      <a:pt x="1912" y="66"/>
                    </a:cubicBezTo>
                    <a:cubicBezTo>
                      <a:pt x="1910" y="66"/>
                      <a:pt x="1909" y="65"/>
                      <a:pt x="1906" y="65"/>
                    </a:cubicBezTo>
                    <a:close/>
                    <a:moveTo>
                      <a:pt x="1769" y="259"/>
                    </a:moveTo>
                    <a:cubicBezTo>
                      <a:pt x="1772" y="259"/>
                      <a:pt x="1772" y="259"/>
                      <a:pt x="1772" y="259"/>
                    </a:cubicBezTo>
                    <a:cubicBezTo>
                      <a:pt x="1774" y="260"/>
                      <a:pt x="1774" y="260"/>
                      <a:pt x="1774" y="260"/>
                    </a:cubicBezTo>
                    <a:cubicBezTo>
                      <a:pt x="1772" y="262"/>
                      <a:pt x="1772" y="262"/>
                      <a:pt x="1772" y="262"/>
                    </a:cubicBezTo>
                    <a:cubicBezTo>
                      <a:pt x="1771" y="262"/>
                      <a:pt x="1769" y="262"/>
                      <a:pt x="1767" y="262"/>
                    </a:cubicBezTo>
                    <a:cubicBezTo>
                      <a:pt x="1766" y="260"/>
                      <a:pt x="1766" y="260"/>
                      <a:pt x="1766" y="260"/>
                    </a:cubicBezTo>
                    <a:cubicBezTo>
                      <a:pt x="1766" y="259"/>
                      <a:pt x="1765" y="258"/>
                      <a:pt x="1765" y="256"/>
                    </a:cubicBezTo>
                    <a:cubicBezTo>
                      <a:pt x="1768" y="257"/>
                      <a:pt x="1768" y="257"/>
                      <a:pt x="1768" y="257"/>
                    </a:cubicBezTo>
                    <a:cubicBezTo>
                      <a:pt x="1769" y="259"/>
                      <a:pt x="1769" y="259"/>
                      <a:pt x="1769" y="259"/>
                    </a:cubicBezTo>
                    <a:close/>
                    <a:moveTo>
                      <a:pt x="1771" y="76"/>
                    </a:moveTo>
                    <a:cubicBezTo>
                      <a:pt x="1769" y="76"/>
                      <a:pt x="1767" y="77"/>
                      <a:pt x="1765" y="77"/>
                    </a:cubicBezTo>
                    <a:cubicBezTo>
                      <a:pt x="1762" y="76"/>
                      <a:pt x="1762" y="76"/>
                      <a:pt x="1762" y="76"/>
                    </a:cubicBezTo>
                    <a:cubicBezTo>
                      <a:pt x="1766" y="74"/>
                      <a:pt x="1771" y="74"/>
                      <a:pt x="1775" y="73"/>
                    </a:cubicBezTo>
                    <a:cubicBezTo>
                      <a:pt x="1778" y="73"/>
                      <a:pt x="1778" y="73"/>
                      <a:pt x="1778" y="73"/>
                    </a:cubicBezTo>
                    <a:cubicBezTo>
                      <a:pt x="1775" y="75"/>
                      <a:pt x="1775" y="75"/>
                      <a:pt x="1775" y="75"/>
                    </a:cubicBezTo>
                    <a:cubicBezTo>
                      <a:pt x="1771" y="76"/>
                      <a:pt x="1771" y="76"/>
                      <a:pt x="1771" y="76"/>
                    </a:cubicBezTo>
                    <a:close/>
                    <a:moveTo>
                      <a:pt x="1736" y="101"/>
                    </a:moveTo>
                    <a:cubicBezTo>
                      <a:pt x="1733" y="101"/>
                      <a:pt x="1731" y="101"/>
                      <a:pt x="1728" y="102"/>
                    </a:cubicBezTo>
                    <a:cubicBezTo>
                      <a:pt x="1728" y="99"/>
                      <a:pt x="1732" y="99"/>
                      <a:pt x="1734" y="98"/>
                    </a:cubicBezTo>
                    <a:cubicBezTo>
                      <a:pt x="1736" y="99"/>
                      <a:pt x="1741" y="98"/>
                      <a:pt x="1742" y="100"/>
                    </a:cubicBezTo>
                    <a:cubicBezTo>
                      <a:pt x="1740" y="101"/>
                      <a:pt x="1738" y="101"/>
                      <a:pt x="1736" y="101"/>
                    </a:cubicBezTo>
                    <a:close/>
                    <a:moveTo>
                      <a:pt x="1719" y="103"/>
                    </a:moveTo>
                    <a:cubicBezTo>
                      <a:pt x="1719" y="105"/>
                      <a:pt x="1719" y="105"/>
                      <a:pt x="1719" y="105"/>
                    </a:cubicBezTo>
                    <a:cubicBezTo>
                      <a:pt x="1718" y="105"/>
                      <a:pt x="1718" y="105"/>
                      <a:pt x="1718" y="105"/>
                    </a:cubicBezTo>
                    <a:cubicBezTo>
                      <a:pt x="1717" y="105"/>
                      <a:pt x="1715" y="104"/>
                      <a:pt x="1714" y="103"/>
                    </a:cubicBezTo>
                    <a:cubicBezTo>
                      <a:pt x="1716" y="101"/>
                      <a:pt x="1716" y="101"/>
                      <a:pt x="1716" y="101"/>
                    </a:cubicBezTo>
                    <a:cubicBezTo>
                      <a:pt x="1717" y="103"/>
                      <a:pt x="1719" y="103"/>
                      <a:pt x="1719" y="103"/>
                    </a:cubicBezTo>
                    <a:close/>
                    <a:moveTo>
                      <a:pt x="1711" y="237"/>
                    </a:moveTo>
                    <a:cubicBezTo>
                      <a:pt x="1713" y="239"/>
                      <a:pt x="1713" y="239"/>
                      <a:pt x="1713" y="239"/>
                    </a:cubicBezTo>
                    <a:cubicBezTo>
                      <a:pt x="1711" y="241"/>
                      <a:pt x="1711" y="241"/>
                      <a:pt x="1711" y="241"/>
                    </a:cubicBezTo>
                    <a:cubicBezTo>
                      <a:pt x="1709" y="241"/>
                      <a:pt x="1709" y="241"/>
                      <a:pt x="1709" y="241"/>
                    </a:cubicBezTo>
                    <a:cubicBezTo>
                      <a:pt x="1707" y="239"/>
                      <a:pt x="1707" y="239"/>
                      <a:pt x="1707" y="239"/>
                    </a:cubicBezTo>
                    <a:cubicBezTo>
                      <a:pt x="1704" y="239"/>
                      <a:pt x="1704" y="239"/>
                      <a:pt x="1704" y="239"/>
                    </a:cubicBezTo>
                    <a:cubicBezTo>
                      <a:pt x="1708" y="237"/>
                      <a:pt x="1708" y="237"/>
                      <a:pt x="1708" y="237"/>
                    </a:cubicBezTo>
                    <a:cubicBezTo>
                      <a:pt x="1711" y="237"/>
                      <a:pt x="1711" y="237"/>
                      <a:pt x="1711" y="237"/>
                    </a:cubicBezTo>
                    <a:close/>
                    <a:moveTo>
                      <a:pt x="1721" y="81"/>
                    </a:moveTo>
                    <a:cubicBezTo>
                      <a:pt x="1718" y="82"/>
                      <a:pt x="1715" y="84"/>
                      <a:pt x="1711" y="85"/>
                    </a:cubicBezTo>
                    <a:cubicBezTo>
                      <a:pt x="1711" y="86"/>
                      <a:pt x="1710" y="87"/>
                      <a:pt x="1709" y="88"/>
                    </a:cubicBezTo>
                    <a:cubicBezTo>
                      <a:pt x="1709" y="90"/>
                      <a:pt x="1709" y="90"/>
                      <a:pt x="1709" y="90"/>
                    </a:cubicBezTo>
                    <a:cubicBezTo>
                      <a:pt x="1707" y="90"/>
                      <a:pt x="1705" y="91"/>
                      <a:pt x="1703" y="91"/>
                    </a:cubicBezTo>
                    <a:cubicBezTo>
                      <a:pt x="1701" y="90"/>
                      <a:pt x="1701" y="90"/>
                      <a:pt x="1701" y="90"/>
                    </a:cubicBezTo>
                    <a:cubicBezTo>
                      <a:pt x="1700" y="91"/>
                      <a:pt x="1695" y="92"/>
                      <a:pt x="1695" y="93"/>
                    </a:cubicBezTo>
                    <a:cubicBezTo>
                      <a:pt x="1696" y="95"/>
                      <a:pt x="1688" y="95"/>
                      <a:pt x="1687" y="95"/>
                    </a:cubicBezTo>
                    <a:cubicBezTo>
                      <a:pt x="1686" y="94"/>
                      <a:pt x="1685" y="94"/>
                      <a:pt x="1683" y="93"/>
                    </a:cubicBezTo>
                    <a:cubicBezTo>
                      <a:pt x="1682" y="92"/>
                      <a:pt x="1682" y="92"/>
                      <a:pt x="1682" y="92"/>
                    </a:cubicBezTo>
                    <a:cubicBezTo>
                      <a:pt x="1682" y="90"/>
                      <a:pt x="1682" y="90"/>
                      <a:pt x="1682" y="90"/>
                    </a:cubicBezTo>
                    <a:cubicBezTo>
                      <a:pt x="1680" y="90"/>
                      <a:pt x="1678" y="90"/>
                      <a:pt x="1677" y="90"/>
                    </a:cubicBezTo>
                    <a:cubicBezTo>
                      <a:pt x="1675" y="91"/>
                      <a:pt x="1675" y="91"/>
                      <a:pt x="1675" y="91"/>
                    </a:cubicBezTo>
                    <a:cubicBezTo>
                      <a:pt x="1672" y="91"/>
                      <a:pt x="1672" y="91"/>
                      <a:pt x="1672" y="91"/>
                    </a:cubicBezTo>
                    <a:cubicBezTo>
                      <a:pt x="1671" y="90"/>
                      <a:pt x="1671" y="90"/>
                      <a:pt x="1671" y="90"/>
                    </a:cubicBezTo>
                    <a:cubicBezTo>
                      <a:pt x="1670" y="90"/>
                      <a:pt x="1669" y="90"/>
                      <a:pt x="1668" y="91"/>
                    </a:cubicBezTo>
                    <a:cubicBezTo>
                      <a:pt x="1667" y="90"/>
                      <a:pt x="1666" y="90"/>
                      <a:pt x="1665" y="89"/>
                    </a:cubicBezTo>
                    <a:cubicBezTo>
                      <a:pt x="1663" y="89"/>
                      <a:pt x="1661" y="89"/>
                      <a:pt x="1659" y="89"/>
                    </a:cubicBezTo>
                    <a:cubicBezTo>
                      <a:pt x="1659" y="87"/>
                      <a:pt x="1657" y="87"/>
                      <a:pt x="1655" y="87"/>
                    </a:cubicBezTo>
                    <a:cubicBezTo>
                      <a:pt x="1656" y="85"/>
                      <a:pt x="1656" y="85"/>
                      <a:pt x="1656" y="85"/>
                    </a:cubicBezTo>
                    <a:cubicBezTo>
                      <a:pt x="1658" y="85"/>
                      <a:pt x="1661" y="85"/>
                      <a:pt x="1663" y="86"/>
                    </a:cubicBezTo>
                    <a:cubicBezTo>
                      <a:pt x="1665" y="86"/>
                      <a:pt x="1667" y="86"/>
                      <a:pt x="1670" y="86"/>
                    </a:cubicBezTo>
                    <a:cubicBezTo>
                      <a:pt x="1664" y="84"/>
                      <a:pt x="1664" y="84"/>
                      <a:pt x="1664" y="84"/>
                    </a:cubicBezTo>
                    <a:cubicBezTo>
                      <a:pt x="1669" y="83"/>
                      <a:pt x="1674" y="84"/>
                      <a:pt x="1678" y="83"/>
                    </a:cubicBezTo>
                    <a:cubicBezTo>
                      <a:pt x="1680" y="82"/>
                      <a:pt x="1680" y="82"/>
                      <a:pt x="1680" y="82"/>
                    </a:cubicBezTo>
                    <a:cubicBezTo>
                      <a:pt x="1674" y="82"/>
                      <a:pt x="1674" y="82"/>
                      <a:pt x="1674" y="82"/>
                    </a:cubicBezTo>
                    <a:cubicBezTo>
                      <a:pt x="1672" y="81"/>
                      <a:pt x="1672" y="81"/>
                      <a:pt x="1672" y="81"/>
                    </a:cubicBezTo>
                    <a:cubicBezTo>
                      <a:pt x="1668" y="82"/>
                      <a:pt x="1663" y="82"/>
                      <a:pt x="1658" y="83"/>
                    </a:cubicBezTo>
                    <a:cubicBezTo>
                      <a:pt x="1654" y="84"/>
                      <a:pt x="1650" y="83"/>
                      <a:pt x="1647" y="83"/>
                    </a:cubicBezTo>
                    <a:cubicBezTo>
                      <a:pt x="1644" y="82"/>
                      <a:pt x="1644" y="82"/>
                      <a:pt x="1644" y="82"/>
                    </a:cubicBezTo>
                    <a:cubicBezTo>
                      <a:pt x="1642" y="80"/>
                      <a:pt x="1642" y="80"/>
                      <a:pt x="1642" y="80"/>
                    </a:cubicBezTo>
                    <a:cubicBezTo>
                      <a:pt x="1643" y="79"/>
                      <a:pt x="1643" y="79"/>
                      <a:pt x="1643" y="79"/>
                    </a:cubicBezTo>
                    <a:cubicBezTo>
                      <a:pt x="1645" y="78"/>
                      <a:pt x="1647" y="78"/>
                      <a:pt x="1648" y="77"/>
                    </a:cubicBezTo>
                    <a:cubicBezTo>
                      <a:pt x="1644" y="77"/>
                      <a:pt x="1642" y="76"/>
                      <a:pt x="1638" y="75"/>
                    </a:cubicBezTo>
                    <a:cubicBezTo>
                      <a:pt x="1641" y="74"/>
                      <a:pt x="1644" y="74"/>
                      <a:pt x="1647" y="74"/>
                    </a:cubicBezTo>
                    <a:cubicBezTo>
                      <a:pt x="1648" y="75"/>
                      <a:pt x="1650" y="75"/>
                      <a:pt x="1651" y="76"/>
                    </a:cubicBezTo>
                    <a:cubicBezTo>
                      <a:pt x="1653" y="76"/>
                      <a:pt x="1653" y="76"/>
                      <a:pt x="1653" y="76"/>
                    </a:cubicBezTo>
                    <a:cubicBezTo>
                      <a:pt x="1653" y="74"/>
                      <a:pt x="1655" y="73"/>
                      <a:pt x="1657" y="72"/>
                    </a:cubicBezTo>
                    <a:cubicBezTo>
                      <a:pt x="1656" y="70"/>
                      <a:pt x="1656" y="70"/>
                      <a:pt x="1656" y="70"/>
                    </a:cubicBezTo>
                    <a:cubicBezTo>
                      <a:pt x="1654" y="70"/>
                      <a:pt x="1654" y="70"/>
                      <a:pt x="1654" y="70"/>
                    </a:cubicBezTo>
                    <a:cubicBezTo>
                      <a:pt x="1655" y="68"/>
                      <a:pt x="1655" y="68"/>
                      <a:pt x="1655" y="68"/>
                    </a:cubicBezTo>
                    <a:cubicBezTo>
                      <a:pt x="1657" y="68"/>
                      <a:pt x="1658" y="69"/>
                      <a:pt x="1660" y="69"/>
                    </a:cubicBezTo>
                    <a:cubicBezTo>
                      <a:pt x="1662" y="70"/>
                      <a:pt x="1664" y="72"/>
                      <a:pt x="1666" y="72"/>
                    </a:cubicBezTo>
                    <a:cubicBezTo>
                      <a:pt x="1666" y="75"/>
                      <a:pt x="1671" y="73"/>
                      <a:pt x="1672" y="72"/>
                    </a:cubicBezTo>
                    <a:cubicBezTo>
                      <a:pt x="1674" y="73"/>
                      <a:pt x="1674" y="73"/>
                      <a:pt x="1674" y="73"/>
                    </a:cubicBezTo>
                    <a:cubicBezTo>
                      <a:pt x="1675" y="74"/>
                      <a:pt x="1675" y="74"/>
                      <a:pt x="1675" y="74"/>
                    </a:cubicBezTo>
                    <a:cubicBezTo>
                      <a:pt x="1673" y="75"/>
                      <a:pt x="1673" y="75"/>
                      <a:pt x="1673" y="75"/>
                    </a:cubicBezTo>
                    <a:cubicBezTo>
                      <a:pt x="1675" y="76"/>
                      <a:pt x="1675" y="76"/>
                      <a:pt x="1675" y="76"/>
                    </a:cubicBezTo>
                    <a:cubicBezTo>
                      <a:pt x="1677" y="76"/>
                      <a:pt x="1678" y="77"/>
                      <a:pt x="1679" y="78"/>
                    </a:cubicBezTo>
                    <a:cubicBezTo>
                      <a:pt x="1680" y="76"/>
                      <a:pt x="1680" y="74"/>
                      <a:pt x="1680" y="72"/>
                    </a:cubicBezTo>
                    <a:cubicBezTo>
                      <a:pt x="1679" y="71"/>
                      <a:pt x="1679" y="71"/>
                      <a:pt x="1679" y="71"/>
                    </a:cubicBezTo>
                    <a:cubicBezTo>
                      <a:pt x="1679" y="69"/>
                      <a:pt x="1679" y="69"/>
                      <a:pt x="1679" y="69"/>
                    </a:cubicBezTo>
                    <a:cubicBezTo>
                      <a:pt x="1681" y="69"/>
                      <a:pt x="1682" y="70"/>
                      <a:pt x="1683" y="70"/>
                    </a:cubicBezTo>
                    <a:cubicBezTo>
                      <a:pt x="1684" y="69"/>
                      <a:pt x="1684" y="69"/>
                      <a:pt x="1684" y="69"/>
                    </a:cubicBezTo>
                    <a:cubicBezTo>
                      <a:pt x="1686" y="68"/>
                      <a:pt x="1686" y="68"/>
                      <a:pt x="1686" y="68"/>
                    </a:cubicBezTo>
                    <a:cubicBezTo>
                      <a:pt x="1687" y="70"/>
                      <a:pt x="1687" y="70"/>
                      <a:pt x="1687" y="70"/>
                    </a:cubicBezTo>
                    <a:cubicBezTo>
                      <a:pt x="1687" y="72"/>
                      <a:pt x="1687" y="72"/>
                      <a:pt x="1687" y="72"/>
                    </a:cubicBezTo>
                    <a:cubicBezTo>
                      <a:pt x="1686" y="72"/>
                      <a:pt x="1686" y="72"/>
                      <a:pt x="1686" y="72"/>
                    </a:cubicBezTo>
                    <a:cubicBezTo>
                      <a:pt x="1687" y="75"/>
                      <a:pt x="1687" y="75"/>
                      <a:pt x="1687" y="75"/>
                    </a:cubicBezTo>
                    <a:cubicBezTo>
                      <a:pt x="1688" y="75"/>
                      <a:pt x="1688" y="75"/>
                      <a:pt x="1688" y="75"/>
                    </a:cubicBezTo>
                    <a:cubicBezTo>
                      <a:pt x="1690" y="75"/>
                      <a:pt x="1690" y="75"/>
                      <a:pt x="1690" y="75"/>
                    </a:cubicBezTo>
                    <a:cubicBezTo>
                      <a:pt x="1692" y="73"/>
                      <a:pt x="1693" y="73"/>
                      <a:pt x="1694" y="72"/>
                    </a:cubicBezTo>
                    <a:cubicBezTo>
                      <a:pt x="1696" y="72"/>
                      <a:pt x="1696" y="72"/>
                      <a:pt x="1696" y="72"/>
                    </a:cubicBezTo>
                    <a:cubicBezTo>
                      <a:pt x="1696" y="71"/>
                      <a:pt x="1696" y="71"/>
                      <a:pt x="1696" y="71"/>
                    </a:cubicBezTo>
                    <a:cubicBezTo>
                      <a:pt x="1697" y="71"/>
                      <a:pt x="1699" y="72"/>
                      <a:pt x="1700" y="72"/>
                    </a:cubicBezTo>
                    <a:cubicBezTo>
                      <a:pt x="1701" y="71"/>
                      <a:pt x="1701" y="71"/>
                      <a:pt x="1701" y="71"/>
                    </a:cubicBezTo>
                    <a:cubicBezTo>
                      <a:pt x="1702" y="73"/>
                      <a:pt x="1702" y="73"/>
                      <a:pt x="1702" y="73"/>
                    </a:cubicBezTo>
                    <a:cubicBezTo>
                      <a:pt x="1704" y="73"/>
                      <a:pt x="1706" y="73"/>
                      <a:pt x="1708" y="73"/>
                    </a:cubicBezTo>
                    <a:cubicBezTo>
                      <a:pt x="1710" y="74"/>
                      <a:pt x="1710" y="74"/>
                      <a:pt x="1710" y="74"/>
                    </a:cubicBezTo>
                    <a:cubicBezTo>
                      <a:pt x="1713" y="74"/>
                      <a:pt x="1715" y="74"/>
                      <a:pt x="1718" y="74"/>
                    </a:cubicBezTo>
                    <a:cubicBezTo>
                      <a:pt x="1719" y="75"/>
                      <a:pt x="1720" y="75"/>
                      <a:pt x="1721" y="76"/>
                    </a:cubicBezTo>
                    <a:cubicBezTo>
                      <a:pt x="1722" y="78"/>
                      <a:pt x="1722" y="78"/>
                      <a:pt x="1722" y="78"/>
                    </a:cubicBezTo>
                    <a:cubicBezTo>
                      <a:pt x="1722" y="79"/>
                      <a:pt x="1721" y="80"/>
                      <a:pt x="1721" y="81"/>
                    </a:cubicBezTo>
                    <a:close/>
                    <a:moveTo>
                      <a:pt x="1653" y="74"/>
                    </a:moveTo>
                    <a:cubicBezTo>
                      <a:pt x="1651" y="74"/>
                      <a:pt x="1651" y="74"/>
                      <a:pt x="1651" y="74"/>
                    </a:cubicBezTo>
                    <a:cubicBezTo>
                      <a:pt x="1649" y="72"/>
                      <a:pt x="1649" y="72"/>
                      <a:pt x="1649" y="72"/>
                    </a:cubicBezTo>
                    <a:cubicBezTo>
                      <a:pt x="1649" y="70"/>
                      <a:pt x="1649" y="70"/>
                      <a:pt x="1649" y="70"/>
                    </a:cubicBezTo>
                    <a:cubicBezTo>
                      <a:pt x="1651" y="71"/>
                      <a:pt x="1653" y="71"/>
                      <a:pt x="1654" y="73"/>
                    </a:cubicBezTo>
                    <a:cubicBezTo>
                      <a:pt x="1653" y="74"/>
                      <a:pt x="1653" y="74"/>
                      <a:pt x="1653" y="74"/>
                    </a:cubicBezTo>
                    <a:close/>
                    <a:moveTo>
                      <a:pt x="1643" y="72"/>
                    </a:moveTo>
                    <a:cubicBezTo>
                      <a:pt x="1642" y="72"/>
                      <a:pt x="1642" y="72"/>
                      <a:pt x="1642" y="72"/>
                    </a:cubicBezTo>
                    <a:cubicBezTo>
                      <a:pt x="1642" y="71"/>
                      <a:pt x="1642" y="71"/>
                      <a:pt x="1642" y="71"/>
                    </a:cubicBezTo>
                    <a:cubicBezTo>
                      <a:pt x="1643" y="71"/>
                      <a:pt x="1643" y="71"/>
                      <a:pt x="1643" y="71"/>
                    </a:cubicBezTo>
                    <a:cubicBezTo>
                      <a:pt x="1645" y="71"/>
                      <a:pt x="1645" y="71"/>
                      <a:pt x="1645" y="71"/>
                    </a:cubicBezTo>
                    <a:cubicBezTo>
                      <a:pt x="1646" y="72"/>
                      <a:pt x="1646" y="72"/>
                      <a:pt x="1646" y="72"/>
                    </a:cubicBezTo>
                    <a:cubicBezTo>
                      <a:pt x="1645" y="73"/>
                      <a:pt x="1645" y="73"/>
                      <a:pt x="1645" y="73"/>
                    </a:cubicBezTo>
                    <a:cubicBezTo>
                      <a:pt x="1643" y="72"/>
                      <a:pt x="1643" y="72"/>
                      <a:pt x="1643" y="72"/>
                    </a:cubicBezTo>
                    <a:close/>
                    <a:moveTo>
                      <a:pt x="1662" y="96"/>
                    </a:moveTo>
                    <a:cubicBezTo>
                      <a:pt x="1664" y="96"/>
                      <a:pt x="1664" y="96"/>
                      <a:pt x="1664" y="96"/>
                    </a:cubicBezTo>
                    <a:cubicBezTo>
                      <a:pt x="1663" y="98"/>
                      <a:pt x="1663" y="98"/>
                      <a:pt x="1663" y="98"/>
                    </a:cubicBezTo>
                    <a:cubicBezTo>
                      <a:pt x="1659" y="97"/>
                      <a:pt x="1659" y="97"/>
                      <a:pt x="1659" y="97"/>
                    </a:cubicBezTo>
                    <a:cubicBezTo>
                      <a:pt x="1662" y="96"/>
                      <a:pt x="1662" y="96"/>
                      <a:pt x="1662" y="96"/>
                    </a:cubicBezTo>
                    <a:close/>
                    <a:moveTo>
                      <a:pt x="1694" y="245"/>
                    </a:moveTo>
                    <a:cubicBezTo>
                      <a:pt x="1694" y="247"/>
                      <a:pt x="1694" y="247"/>
                      <a:pt x="1694" y="247"/>
                    </a:cubicBezTo>
                    <a:cubicBezTo>
                      <a:pt x="1692" y="247"/>
                      <a:pt x="1692" y="247"/>
                      <a:pt x="1692" y="247"/>
                    </a:cubicBezTo>
                    <a:cubicBezTo>
                      <a:pt x="1691" y="245"/>
                      <a:pt x="1691" y="245"/>
                      <a:pt x="1691" y="245"/>
                    </a:cubicBezTo>
                    <a:cubicBezTo>
                      <a:pt x="1693" y="244"/>
                      <a:pt x="1693" y="244"/>
                      <a:pt x="1693" y="244"/>
                    </a:cubicBezTo>
                    <a:cubicBezTo>
                      <a:pt x="1694" y="245"/>
                      <a:pt x="1694" y="245"/>
                      <a:pt x="1694" y="245"/>
                    </a:cubicBezTo>
                    <a:close/>
                    <a:moveTo>
                      <a:pt x="1671" y="127"/>
                    </a:moveTo>
                    <a:cubicBezTo>
                      <a:pt x="1669" y="128"/>
                      <a:pt x="1669" y="128"/>
                      <a:pt x="1669" y="128"/>
                    </a:cubicBezTo>
                    <a:cubicBezTo>
                      <a:pt x="1666" y="128"/>
                      <a:pt x="1666" y="128"/>
                      <a:pt x="1666" y="128"/>
                    </a:cubicBezTo>
                    <a:cubicBezTo>
                      <a:pt x="1666" y="125"/>
                      <a:pt x="1666" y="125"/>
                      <a:pt x="1666" y="125"/>
                    </a:cubicBezTo>
                    <a:cubicBezTo>
                      <a:pt x="1668" y="125"/>
                      <a:pt x="1668" y="125"/>
                      <a:pt x="1668" y="125"/>
                    </a:cubicBezTo>
                    <a:cubicBezTo>
                      <a:pt x="1669" y="122"/>
                      <a:pt x="1669" y="122"/>
                      <a:pt x="1669" y="122"/>
                    </a:cubicBezTo>
                    <a:cubicBezTo>
                      <a:pt x="1671" y="121"/>
                      <a:pt x="1671" y="121"/>
                      <a:pt x="1671" y="121"/>
                    </a:cubicBezTo>
                    <a:cubicBezTo>
                      <a:pt x="1672" y="119"/>
                      <a:pt x="1672" y="119"/>
                      <a:pt x="1672" y="119"/>
                    </a:cubicBezTo>
                    <a:cubicBezTo>
                      <a:pt x="1671" y="118"/>
                      <a:pt x="1669" y="117"/>
                      <a:pt x="1668" y="117"/>
                    </a:cubicBezTo>
                    <a:cubicBezTo>
                      <a:pt x="1666" y="115"/>
                      <a:pt x="1666" y="115"/>
                      <a:pt x="1666" y="115"/>
                    </a:cubicBezTo>
                    <a:cubicBezTo>
                      <a:pt x="1673" y="114"/>
                      <a:pt x="1679" y="113"/>
                      <a:pt x="1686" y="113"/>
                    </a:cubicBezTo>
                    <a:cubicBezTo>
                      <a:pt x="1688" y="114"/>
                      <a:pt x="1688" y="114"/>
                      <a:pt x="1688" y="114"/>
                    </a:cubicBezTo>
                    <a:cubicBezTo>
                      <a:pt x="1686" y="115"/>
                      <a:pt x="1686" y="115"/>
                      <a:pt x="1686" y="115"/>
                    </a:cubicBezTo>
                    <a:cubicBezTo>
                      <a:pt x="1686" y="117"/>
                      <a:pt x="1686" y="117"/>
                      <a:pt x="1686" y="117"/>
                    </a:cubicBezTo>
                    <a:cubicBezTo>
                      <a:pt x="1687" y="120"/>
                      <a:pt x="1696" y="120"/>
                      <a:pt x="1699" y="120"/>
                    </a:cubicBezTo>
                    <a:cubicBezTo>
                      <a:pt x="1701" y="122"/>
                      <a:pt x="1701" y="122"/>
                      <a:pt x="1701" y="122"/>
                    </a:cubicBezTo>
                    <a:cubicBezTo>
                      <a:pt x="1698" y="124"/>
                      <a:pt x="1698" y="124"/>
                      <a:pt x="1698" y="124"/>
                    </a:cubicBezTo>
                    <a:cubicBezTo>
                      <a:pt x="1695" y="124"/>
                      <a:pt x="1695" y="124"/>
                      <a:pt x="1695" y="124"/>
                    </a:cubicBezTo>
                    <a:cubicBezTo>
                      <a:pt x="1694" y="125"/>
                      <a:pt x="1692" y="127"/>
                      <a:pt x="1690" y="128"/>
                    </a:cubicBezTo>
                    <a:cubicBezTo>
                      <a:pt x="1688" y="129"/>
                      <a:pt x="1686" y="129"/>
                      <a:pt x="1684" y="130"/>
                    </a:cubicBezTo>
                    <a:cubicBezTo>
                      <a:pt x="1681" y="132"/>
                      <a:pt x="1681" y="132"/>
                      <a:pt x="1681" y="132"/>
                    </a:cubicBezTo>
                    <a:cubicBezTo>
                      <a:pt x="1680" y="131"/>
                      <a:pt x="1680" y="131"/>
                      <a:pt x="1680" y="131"/>
                    </a:cubicBezTo>
                    <a:cubicBezTo>
                      <a:pt x="1680" y="128"/>
                      <a:pt x="1680" y="128"/>
                      <a:pt x="1680" y="128"/>
                    </a:cubicBezTo>
                    <a:cubicBezTo>
                      <a:pt x="1681" y="126"/>
                      <a:pt x="1681" y="126"/>
                      <a:pt x="1681" y="126"/>
                    </a:cubicBezTo>
                    <a:cubicBezTo>
                      <a:pt x="1680" y="125"/>
                      <a:pt x="1680" y="125"/>
                      <a:pt x="1680" y="125"/>
                    </a:cubicBezTo>
                    <a:cubicBezTo>
                      <a:pt x="1677" y="127"/>
                      <a:pt x="1674" y="127"/>
                      <a:pt x="1671" y="127"/>
                    </a:cubicBezTo>
                    <a:close/>
                    <a:moveTo>
                      <a:pt x="1689" y="247"/>
                    </a:moveTo>
                    <a:cubicBezTo>
                      <a:pt x="1689" y="249"/>
                      <a:pt x="1689" y="249"/>
                      <a:pt x="1689" y="249"/>
                    </a:cubicBezTo>
                    <a:cubicBezTo>
                      <a:pt x="1688" y="251"/>
                      <a:pt x="1688" y="251"/>
                      <a:pt x="1688" y="251"/>
                    </a:cubicBezTo>
                    <a:cubicBezTo>
                      <a:pt x="1687" y="251"/>
                      <a:pt x="1687" y="251"/>
                      <a:pt x="1687" y="251"/>
                    </a:cubicBezTo>
                    <a:cubicBezTo>
                      <a:pt x="1686" y="249"/>
                      <a:pt x="1686" y="249"/>
                      <a:pt x="1686" y="249"/>
                    </a:cubicBezTo>
                    <a:cubicBezTo>
                      <a:pt x="1685" y="248"/>
                      <a:pt x="1685" y="248"/>
                      <a:pt x="1685" y="248"/>
                    </a:cubicBezTo>
                    <a:cubicBezTo>
                      <a:pt x="1686" y="248"/>
                      <a:pt x="1688" y="248"/>
                      <a:pt x="1689" y="247"/>
                    </a:cubicBezTo>
                    <a:close/>
                    <a:moveTo>
                      <a:pt x="1678" y="247"/>
                    </a:moveTo>
                    <a:cubicBezTo>
                      <a:pt x="1675" y="246"/>
                      <a:pt x="1675" y="246"/>
                      <a:pt x="1675" y="246"/>
                    </a:cubicBezTo>
                    <a:cubicBezTo>
                      <a:pt x="1678" y="244"/>
                      <a:pt x="1682" y="244"/>
                      <a:pt x="1686" y="244"/>
                    </a:cubicBezTo>
                    <a:cubicBezTo>
                      <a:pt x="1686" y="243"/>
                      <a:pt x="1687" y="242"/>
                      <a:pt x="1688" y="241"/>
                    </a:cubicBezTo>
                    <a:cubicBezTo>
                      <a:pt x="1690" y="243"/>
                      <a:pt x="1690" y="243"/>
                      <a:pt x="1690" y="243"/>
                    </a:cubicBezTo>
                    <a:cubicBezTo>
                      <a:pt x="1688" y="245"/>
                      <a:pt x="1688" y="245"/>
                      <a:pt x="1688" y="245"/>
                    </a:cubicBezTo>
                    <a:cubicBezTo>
                      <a:pt x="1687" y="246"/>
                      <a:pt x="1686" y="246"/>
                      <a:pt x="1684" y="247"/>
                    </a:cubicBezTo>
                    <a:cubicBezTo>
                      <a:pt x="1683" y="247"/>
                      <a:pt x="1681" y="247"/>
                      <a:pt x="1679" y="248"/>
                    </a:cubicBezTo>
                    <a:cubicBezTo>
                      <a:pt x="1678" y="247"/>
                      <a:pt x="1678" y="247"/>
                      <a:pt x="1678" y="247"/>
                    </a:cubicBezTo>
                    <a:close/>
                    <a:moveTo>
                      <a:pt x="1684" y="250"/>
                    </a:moveTo>
                    <a:cubicBezTo>
                      <a:pt x="1684" y="252"/>
                      <a:pt x="1684" y="252"/>
                      <a:pt x="1684" y="252"/>
                    </a:cubicBezTo>
                    <a:cubicBezTo>
                      <a:pt x="1682" y="253"/>
                      <a:pt x="1682" y="253"/>
                      <a:pt x="1682" y="253"/>
                    </a:cubicBezTo>
                    <a:cubicBezTo>
                      <a:pt x="1680" y="252"/>
                      <a:pt x="1680" y="252"/>
                      <a:pt x="1680" y="252"/>
                    </a:cubicBezTo>
                    <a:cubicBezTo>
                      <a:pt x="1681" y="251"/>
                      <a:pt x="1681" y="251"/>
                      <a:pt x="1681" y="251"/>
                    </a:cubicBezTo>
                    <a:cubicBezTo>
                      <a:pt x="1681" y="251"/>
                      <a:pt x="1681" y="250"/>
                      <a:pt x="1681" y="250"/>
                    </a:cubicBezTo>
                    <a:cubicBezTo>
                      <a:pt x="1681" y="250"/>
                      <a:pt x="1681" y="250"/>
                      <a:pt x="1682" y="250"/>
                    </a:cubicBezTo>
                    <a:cubicBezTo>
                      <a:pt x="1681" y="250"/>
                      <a:pt x="1681" y="249"/>
                      <a:pt x="1681" y="249"/>
                    </a:cubicBezTo>
                    <a:cubicBezTo>
                      <a:pt x="1684" y="250"/>
                      <a:pt x="1684" y="250"/>
                      <a:pt x="1684" y="250"/>
                    </a:cubicBezTo>
                    <a:close/>
                    <a:moveTo>
                      <a:pt x="1666" y="252"/>
                    </a:moveTo>
                    <a:cubicBezTo>
                      <a:pt x="1665" y="255"/>
                      <a:pt x="1665" y="255"/>
                      <a:pt x="1665" y="255"/>
                    </a:cubicBezTo>
                    <a:cubicBezTo>
                      <a:pt x="1662" y="254"/>
                      <a:pt x="1662" y="254"/>
                      <a:pt x="1662" y="254"/>
                    </a:cubicBezTo>
                    <a:cubicBezTo>
                      <a:pt x="1663" y="252"/>
                      <a:pt x="1663" y="252"/>
                      <a:pt x="1663" y="252"/>
                    </a:cubicBezTo>
                    <a:cubicBezTo>
                      <a:pt x="1666" y="252"/>
                      <a:pt x="1666" y="252"/>
                      <a:pt x="1666" y="252"/>
                    </a:cubicBezTo>
                    <a:close/>
                    <a:moveTo>
                      <a:pt x="1660" y="108"/>
                    </a:moveTo>
                    <a:cubicBezTo>
                      <a:pt x="1663" y="107"/>
                      <a:pt x="1666" y="105"/>
                      <a:pt x="1669" y="105"/>
                    </a:cubicBezTo>
                    <a:cubicBezTo>
                      <a:pt x="1671" y="107"/>
                      <a:pt x="1671" y="107"/>
                      <a:pt x="1671" y="107"/>
                    </a:cubicBezTo>
                    <a:cubicBezTo>
                      <a:pt x="1672" y="105"/>
                      <a:pt x="1672" y="105"/>
                      <a:pt x="1672" y="105"/>
                    </a:cubicBezTo>
                    <a:cubicBezTo>
                      <a:pt x="1675" y="106"/>
                      <a:pt x="1675" y="106"/>
                      <a:pt x="1675" y="106"/>
                    </a:cubicBezTo>
                    <a:cubicBezTo>
                      <a:pt x="1677" y="107"/>
                      <a:pt x="1677" y="107"/>
                      <a:pt x="1677" y="107"/>
                    </a:cubicBezTo>
                    <a:cubicBezTo>
                      <a:pt x="1678" y="109"/>
                      <a:pt x="1678" y="109"/>
                      <a:pt x="1678" y="109"/>
                    </a:cubicBezTo>
                    <a:cubicBezTo>
                      <a:pt x="1677" y="111"/>
                      <a:pt x="1677" y="111"/>
                      <a:pt x="1677" y="111"/>
                    </a:cubicBezTo>
                    <a:cubicBezTo>
                      <a:pt x="1676" y="112"/>
                      <a:pt x="1676" y="112"/>
                      <a:pt x="1676" y="112"/>
                    </a:cubicBezTo>
                    <a:cubicBezTo>
                      <a:pt x="1672" y="113"/>
                      <a:pt x="1669" y="113"/>
                      <a:pt x="1665" y="113"/>
                    </a:cubicBezTo>
                    <a:cubicBezTo>
                      <a:pt x="1664" y="111"/>
                      <a:pt x="1664" y="111"/>
                      <a:pt x="1664" y="111"/>
                    </a:cubicBezTo>
                    <a:cubicBezTo>
                      <a:pt x="1662" y="111"/>
                      <a:pt x="1662" y="111"/>
                      <a:pt x="1662" y="111"/>
                    </a:cubicBezTo>
                    <a:cubicBezTo>
                      <a:pt x="1663" y="110"/>
                      <a:pt x="1663" y="110"/>
                      <a:pt x="1663" y="110"/>
                    </a:cubicBezTo>
                    <a:cubicBezTo>
                      <a:pt x="1661" y="109"/>
                      <a:pt x="1661" y="109"/>
                      <a:pt x="1661" y="109"/>
                    </a:cubicBezTo>
                    <a:cubicBezTo>
                      <a:pt x="1660" y="108"/>
                      <a:pt x="1660" y="108"/>
                      <a:pt x="1660" y="108"/>
                    </a:cubicBezTo>
                    <a:close/>
                    <a:moveTo>
                      <a:pt x="1643" y="263"/>
                    </a:moveTo>
                    <a:cubicBezTo>
                      <a:pt x="1645" y="261"/>
                      <a:pt x="1645" y="261"/>
                      <a:pt x="1645" y="261"/>
                    </a:cubicBezTo>
                    <a:cubicBezTo>
                      <a:pt x="1647" y="260"/>
                      <a:pt x="1647" y="260"/>
                      <a:pt x="1647" y="260"/>
                    </a:cubicBezTo>
                    <a:cubicBezTo>
                      <a:pt x="1648" y="261"/>
                      <a:pt x="1648" y="261"/>
                      <a:pt x="1648" y="261"/>
                    </a:cubicBezTo>
                    <a:cubicBezTo>
                      <a:pt x="1648" y="262"/>
                      <a:pt x="1648" y="262"/>
                      <a:pt x="1648" y="262"/>
                    </a:cubicBezTo>
                    <a:cubicBezTo>
                      <a:pt x="1646" y="263"/>
                      <a:pt x="1646" y="263"/>
                      <a:pt x="1646" y="263"/>
                    </a:cubicBezTo>
                    <a:cubicBezTo>
                      <a:pt x="1643" y="263"/>
                      <a:pt x="1643" y="263"/>
                      <a:pt x="1643" y="263"/>
                    </a:cubicBezTo>
                    <a:close/>
                    <a:moveTo>
                      <a:pt x="1647" y="266"/>
                    </a:moveTo>
                    <a:cubicBezTo>
                      <a:pt x="1646" y="264"/>
                      <a:pt x="1646" y="264"/>
                      <a:pt x="1646" y="264"/>
                    </a:cubicBezTo>
                    <a:cubicBezTo>
                      <a:pt x="1649" y="264"/>
                      <a:pt x="1649" y="264"/>
                      <a:pt x="1649" y="264"/>
                    </a:cubicBezTo>
                    <a:cubicBezTo>
                      <a:pt x="1650" y="265"/>
                      <a:pt x="1650" y="265"/>
                      <a:pt x="1650" y="265"/>
                    </a:cubicBezTo>
                    <a:cubicBezTo>
                      <a:pt x="1649" y="266"/>
                      <a:pt x="1649" y="266"/>
                      <a:pt x="1649" y="266"/>
                    </a:cubicBezTo>
                    <a:cubicBezTo>
                      <a:pt x="1647" y="266"/>
                      <a:pt x="1647" y="266"/>
                      <a:pt x="1647" y="266"/>
                    </a:cubicBezTo>
                    <a:close/>
                    <a:moveTo>
                      <a:pt x="1648" y="183"/>
                    </a:moveTo>
                    <a:cubicBezTo>
                      <a:pt x="1649" y="181"/>
                      <a:pt x="1649" y="181"/>
                      <a:pt x="1649" y="181"/>
                    </a:cubicBezTo>
                    <a:cubicBezTo>
                      <a:pt x="1651" y="180"/>
                      <a:pt x="1651" y="180"/>
                      <a:pt x="1651" y="180"/>
                    </a:cubicBezTo>
                    <a:cubicBezTo>
                      <a:pt x="1651" y="182"/>
                      <a:pt x="1651" y="182"/>
                      <a:pt x="1651" y="182"/>
                    </a:cubicBezTo>
                    <a:cubicBezTo>
                      <a:pt x="1649" y="183"/>
                      <a:pt x="1649" y="183"/>
                      <a:pt x="1649" y="183"/>
                    </a:cubicBezTo>
                    <a:cubicBezTo>
                      <a:pt x="1648" y="183"/>
                      <a:pt x="1648" y="183"/>
                      <a:pt x="1648" y="183"/>
                    </a:cubicBezTo>
                    <a:close/>
                    <a:moveTo>
                      <a:pt x="1649" y="257"/>
                    </a:moveTo>
                    <a:cubicBezTo>
                      <a:pt x="1649" y="257"/>
                      <a:pt x="1648" y="255"/>
                      <a:pt x="1648" y="255"/>
                    </a:cubicBezTo>
                    <a:cubicBezTo>
                      <a:pt x="1648" y="254"/>
                      <a:pt x="1650" y="255"/>
                      <a:pt x="1651" y="254"/>
                    </a:cubicBezTo>
                    <a:cubicBezTo>
                      <a:pt x="1652" y="255"/>
                      <a:pt x="1653" y="256"/>
                      <a:pt x="1654" y="257"/>
                    </a:cubicBezTo>
                    <a:cubicBezTo>
                      <a:pt x="1652" y="258"/>
                      <a:pt x="1652" y="258"/>
                      <a:pt x="1652" y="258"/>
                    </a:cubicBezTo>
                    <a:cubicBezTo>
                      <a:pt x="1651" y="257"/>
                      <a:pt x="1650" y="257"/>
                      <a:pt x="1649" y="257"/>
                    </a:cubicBezTo>
                    <a:close/>
                    <a:moveTo>
                      <a:pt x="1652" y="260"/>
                    </a:moveTo>
                    <a:cubicBezTo>
                      <a:pt x="1654" y="260"/>
                      <a:pt x="1654" y="260"/>
                      <a:pt x="1654" y="260"/>
                    </a:cubicBezTo>
                    <a:cubicBezTo>
                      <a:pt x="1656" y="261"/>
                      <a:pt x="1656" y="261"/>
                      <a:pt x="1656" y="261"/>
                    </a:cubicBezTo>
                    <a:cubicBezTo>
                      <a:pt x="1656" y="263"/>
                      <a:pt x="1655" y="264"/>
                      <a:pt x="1655" y="265"/>
                    </a:cubicBezTo>
                    <a:cubicBezTo>
                      <a:pt x="1653" y="265"/>
                      <a:pt x="1652" y="265"/>
                      <a:pt x="1651" y="265"/>
                    </a:cubicBezTo>
                    <a:cubicBezTo>
                      <a:pt x="1652" y="263"/>
                      <a:pt x="1652" y="263"/>
                      <a:pt x="1652" y="263"/>
                    </a:cubicBezTo>
                    <a:cubicBezTo>
                      <a:pt x="1653" y="262"/>
                      <a:pt x="1653" y="262"/>
                      <a:pt x="1653" y="262"/>
                    </a:cubicBezTo>
                    <a:cubicBezTo>
                      <a:pt x="1651" y="262"/>
                      <a:pt x="1651" y="262"/>
                      <a:pt x="1651" y="262"/>
                    </a:cubicBezTo>
                    <a:cubicBezTo>
                      <a:pt x="1652" y="260"/>
                      <a:pt x="1652" y="260"/>
                      <a:pt x="1652" y="260"/>
                    </a:cubicBezTo>
                    <a:close/>
                    <a:moveTo>
                      <a:pt x="1633" y="265"/>
                    </a:moveTo>
                    <a:cubicBezTo>
                      <a:pt x="1635" y="265"/>
                      <a:pt x="1636" y="263"/>
                      <a:pt x="1638" y="262"/>
                    </a:cubicBezTo>
                    <a:cubicBezTo>
                      <a:pt x="1639" y="263"/>
                      <a:pt x="1640" y="264"/>
                      <a:pt x="1641" y="265"/>
                    </a:cubicBezTo>
                    <a:cubicBezTo>
                      <a:pt x="1641" y="267"/>
                      <a:pt x="1641" y="267"/>
                      <a:pt x="1641" y="267"/>
                    </a:cubicBezTo>
                    <a:cubicBezTo>
                      <a:pt x="1639" y="268"/>
                      <a:pt x="1639" y="268"/>
                      <a:pt x="1639" y="268"/>
                    </a:cubicBezTo>
                    <a:cubicBezTo>
                      <a:pt x="1636" y="268"/>
                      <a:pt x="1636" y="268"/>
                      <a:pt x="1636" y="268"/>
                    </a:cubicBezTo>
                    <a:cubicBezTo>
                      <a:pt x="1635" y="270"/>
                      <a:pt x="1635" y="270"/>
                      <a:pt x="1635" y="270"/>
                    </a:cubicBezTo>
                    <a:cubicBezTo>
                      <a:pt x="1633" y="271"/>
                      <a:pt x="1633" y="271"/>
                      <a:pt x="1633" y="271"/>
                    </a:cubicBezTo>
                    <a:cubicBezTo>
                      <a:pt x="1631" y="270"/>
                      <a:pt x="1631" y="270"/>
                      <a:pt x="1631" y="270"/>
                    </a:cubicBezTo>
                    <a:cubicBezTo>
                      <a:pt x="1633" y="268"/>
                      <a:pt x="1633" y="268"/>
                      <a:pt x="1633" y="268"/>
                    </a:cubicBezTo>
                    <a:cubicBezTo>
                      <a:pt x="1633" y="267"/>
                      <a:pt x="1633" y="266"/>
                      <a:pt x="1633" y="265"/>
                    </a:cubicBezTo>
                    <a:close/>
                    <a:moveTo>
                      <a:pt x="1610" y="277"/>
                    </a:moveTo>
                    <a:cubicBezTo>
                      <a:pt x="1610" y="275"/>
                      <a:pt x="1610" y="275"/>
                      <a:pt x="1610" y="275"/>
                    </a:cubicBezTo>
                    <a:cubicBezTo>
                      <a:pt x="1612" y="273"/>
                      <a:pt x="1612" y="273"/>
                      <a:pt x="1612" y="273"/>
                    </a:cubicBezTo>
                    <a:cubicBezTo>
                      <a:pt x="1614" y="274"/>
                      <a:pt x="1614" y="274"/>
                      <a:pt x="1614" y="274"/>
                    </a:cubicBezTo>
                    <a:cubicBezTo>
                      <a:pt x="1613" y="277"/>
                      <a:pt x="1613" y="277"/>
                      <a:pt x="1613" y="277"/>
                    </a:cubicBezTo>
                    <a:cubicBezTo>
                      <a:pt x="1610" y="277"/>
                      <a:pt x="1610" y="277"/>
                      <a:pt x="1610" y="277"/>
                    </a:cubicBezTo>
                    <a:close/>
                    <a:moveTo>
                      <a:pt x="1609" y="283"/>
                    </a:moveTo>
                    <a:cubicBezTo>
                      <a:pt x="1609" y="281"/>
                      <a:pt x="1609" y="281"/>
                      <a:pt x="1609" y="281"/>
                    </a:cubicBezTo>
                    <a:cubicBezTo>
                      <a:pt x="1610" y="280"/>
                      <a:pt x="1612" y="280"/>
                      <a:pt x="1613" y="279"/>
                    </a:cubicBezTo>
                    <a:cubicBezTo>
                      <a:pt x="1615" y="280"/>
                      <a:pt x="1615" y="280"/>
                      <a:pt x="1615" y="280"/>
                    </a:cubicBezTo>
                    <a:cubicBezTo>
                      <a:pt x="1613" y="281"/>
                      <a:pt x="1611" y="283"/>
                      <a:pt x="1609" y="283"/>
                    </a:cubicBezTo>
                    <a:close/>
                    <a:moveTo>
                      <a:pt x="1614" y="275"/>
                    </a:moveTo>
                    <a:cubicBezTo>
                      <a:pt x="1614" y="273"/>
                      <a:pt x="1614" y="273"/>
                      <a:pt x="1614" y="273"/>
                    </a:cubicBezTo>
                    <a:cubicBezTo>
                      <a:pt x="1615" y="273"/>
                      <a:pt x="1616" y="273"/>
                      <a:pt x="1617" y="273"/>
                    </a:cubicBezTo>
                    <a:cubicBezTo>
                      <a:pt x="1618" y="275"/>
                      <a:pt x="1618" y="275"/>
                      <a:pt x="1618" y="275"/>
                    </a:cubicBezTo>
                    <a:cubicBezTo>
                      <a:pt x="1616" y="275"/>
                      <a:pt x="1616" y="275"/>
                      <a:pt x="1616" y="275"/>
                    </a:cubicBezTo>
                    <a:cubicBezTo>
                      <a:pt x="1614" y="275"/>
                      <a:pt x="1614" y="275"/>
                      <a:pt x="1614" y="275"/>
                    </a:cubicBezTo>
                    <a:close/>
                    <a:moveTo>
                      <a:pt x="1622" y="270"/>
                    </a:moveTo>
                    <a:cubicBezTo>
                      <a:pt x="1621" y="271"/>
                      <a:pt x="1621" y="271"/>
                      <a:pt x="1621" y="271"/>
                    </a:cubicBezTo>
                    <a:cubicBezTo>
                      <a:pt x="1619" y="272"/>
                      <a:pt x="1619" y="272"/>
                      <a:pt x="1619" y="272"/>
                    </a:cubicBezTo>
                    <a:cubicBezTo>
                      <a:pt x="1619" y="269"/>
                      <a:pt x="1619" y="269"/>
                      <a:pt x="1619" y="269"/>
                    </a:cubicBezTo>
                    <a:cubicBezTo>
                      <a:pt x="1621" y="269"/>
                      <a:pt x="1622" y="268"/>
                      <a:pt x="1623" y="267"/>
                    </a:cubicBezTo>
                    <a:cubicBezTo>
                      <a:pt x="1625" y="268"/>
                      <a:pt x="1625" y="268"/>
                      <a:pt x="1625" y="268"/>
                    </a:cubicBezTo>
                    <a:cubicBezTo>
                      <a:pt x="1624" y="269"/>
                      <a:pt x="1624" y="269"/>
                      <a:pt x="1624" y="269"/>
                    </a:cubicBezTo>
                    <a:cubicBezTo>
                      <a:pt x="1622" y="270"/>
                      <a:pt x="1622" y="270"/>
                      <a:pt x="1622" y="270"/>
                    </a:cubicBezTo>
                    <a:close/>
                    <a:moveTo>
                      <a:pt x="1624" y="283"/>
                    </a:moveTo>
                    <a:cubicBezTo>
                      <a:pt x="1625" y="285"/>
                      <a:pt x="1625" y="285"/>
                      <a:pt x="1625" y="285"/>
                    </a:cubicBezTo>
                    <a:cubicBezTo>
                      <a:pt x="1624" y="286"/>
                      <a:pt x="1624" y="286"/>
                      <a:pt x="1624" y="286"/>
                    </a:cubicBezTo>
                    <a:cubicBezTo>
                      <a:pt x="1622" y="286"/>
                      <a:pt x="1622" y="286"/>
                      <a:pt x="1622" y="286"/>
                    </a:cubicBezTo>
                    <a:cubicBezTo>
                      <a:pt x="1620" y="285"/>
                      <a:pt x="1620" y="285"/>
                      <a:pt x="1620" y="285"/>
                    </a:cubicBezTo>
                    <a:cubicBezTo>
                      <a:pt x="1622" y="283"/>
                      <a:pt x="1622" y="283"/>
                      <a:pt x="1622" y="283"/>
                    </a:cubicBezTo>
                    <a:cubicBezTo>
                      <a:pt x="1624" y="283"/>
                      <a:pt x="1624" y="283"/>
                      <a:pt x="1624" y="283"/>
                    </a:cubicBezTo>
                    <a:close/>
                    <a:moveTo>
                      <a:pt x="1617" y="279"/>
                    </a:moveTo>
                    <a:cubicBezTo>
                      <a:pt x="1617" y="277"/>
                      <a:pt x="1617" y="277"/>
                      <a:pt x="1617" y="277"/>
                    </a:cubicBezTo>
                    <a:cubicBezTo>
                      <a:pt x="1618" y="277"/>
                      <a:pt x="1619" y="276"/>
                      <a:pt x="1620" y="275"/>
                    </a:cubicBezTo>
                    <a:cubicBezTo>
                      <a:pt x="1620" y="273"/>
                      <a:pt x="1620" y="273"/>
                      <a:pt x="1620" y="273"/>
                    </a:cubicBezTo>
                    <a:cubicBezTo>
                      <a:pt x="1621" y="272"/>
                      <a:pt x="1621" y="272"/>
                      <a:pt x="1621" y="272"/>
                    </a:cubicBezTo>
                    <a:cubicBezTo>
                      <a:pt x="1623" y="272"/>
                      <a:pt x="1623" y="272"/>
                      <a:pt x="1623" y="272"/>
                    </a:cubicBezTo>
                    <a:cubicBezTo>
                      <a:pt x="1623" y="275"/>
                      <a:pt x="1623" y="275"/>
                      <a:pt x="1623" y="275"/>
                    </a:cubicBezTo>
                    <a:cubicBezTo>
                      <a:pt x="1624" y="276"/>
                      <a:pt x="1624" y="276"/>
                      <a:pt x="1624" y="276"/>
                    </a:cubicBezTo>
                    <a:cubicBezTo>
                      <a:pt x="1626" y="276"/>
                      <a:pt x="1627" y="275"/>
                      <a:pt x="1628" y="274"/>
                    </a:cubicBezTo>
                    <a:cubicBezTo>
                      <a:pt x="1628" y="277"/>
                      <a:pt x="1628" y="277"/>
                      <a:pt x="1628" y="277"/>
                    </a:cubicBezTo>
                    <a:cubicBezTo>
                      <a:pt x="1627" y="277"/>
                      <a:pt x="1626" y="278"/>
                      <a:pt x="1624" y="278"/>
                    </a:cubicBezTo>
                    <a:cubicBezTo>
                      <a:pt x="1623" y="280"/>
                      <a:pt x="1623" y="280"/>
                      <a:pt x="1623" y="280"/>
                    </a:cubicBezTo>
                    <a:cubicBezTo>
                      <a:pt x="1620" y="281"/>
                      <a:pt x="1620" y="281"/>
                      <a:pt x="1620" y="281"/>
                    </a:cubicBezTo>
                    <a:cubicBezTo>
                      <a:pt x="1620" y="279"/>
                      <a:pt x="1620" y="279"/>
                      <a:pt x="1620" y="279"/>
                    </a:cubicBezTo>
                    <a:cubicBezTo>
                      <a:pt x="1617" y="279"/>
                      <a:pt x="1617" y="279"/>
                      <a:pt x="1617" y="279"/>
                    </a:cubicBezTo>
                    <a:close/>
                    <a:moveTo>
                      <a:pt x="1622" y="292"/>
                    </a:moveTo>
                    <a:cubicBezTo>
                      <a:pt x="1620" y="294"/>
                      <a:pt x="1620" y="294"/>
                      <a:pt x="1620" y="294"/>
                    </a:cubicBezTo>
                    <a:cubicBezTo>
                      <a:pt x="1617" y="293"/>
                      <a:pt x="1617" y="293"/>
                      <a:pt x="1617" y="293"/>
                    </a:cubicBezTo>
                    <a:cubicBezTo>
                      <a:pt x="1617" y="291"/>
                      <a:pt x="1617" y="291"/>
                      <a:pt x="1617" y="291"/>
                    </a:cubicBezTo>
                    <a:cubicBezTo>
                      <a:pt x="1620" y="291"/>
                      <a:pt x="1620" y="291"/>
                      <a:pt x="1620" y="291"/>
                    </a:cubicBezTo>
                    <a:cubicBezTo>
                      <a:pt x="1622" y="292"/>
                      <a:pt x="1622" y="292"/>
                      <a:pt x="1622" y="292"/>
                    </a:cubicBezTo>
                    <a:close/>
                    <a:moveTo>
                      <a:pt x="1615" y="292"/>
                    </a:moveTo>
                    <a:cubicBezTo>
                      <a:pt x="1612" y="292"/>
                      <a:pt x="1612" y="292"/>
                      <a:pt x="1612" y="292"/>
                    </a:cubicBezTo>
                    <a:cubicBezTo>
                      <a:pt x="1613" y="291"/>
                      <a:pt x="1617" y="284"/>
                      <a:pt x="1618" y="288"/>
                    </a:cubicBezTo>
                    <a:cubicBezTo>
                      <a:pt x="1617" y="291"/>
                      <a:pt x="1617" y="291"/>
                      <a:pt x="1617" y="291"/>
                    </a:cubicBezTo>
                    <a:cubicBezTo>
                      <a:pt x="1615" y="292"/>
                      <a:pt x="1615" y="292"/>
                      <a:pt x="1615" y="292"/>
                    </a:cubicBezTo>
                    <a:close/>
                    <a:moveTo>
                      <a:pt x="1607" y="282"/>
                    </a:moveTo>
                    <a:cubicBezTo>
                      <a:pt x="1605" y="284"/>
                      <a:pt x="1605" y="284"/>
                      <a:pt x="1605" y="284"/>
                    </a:cubicBezTo>
                    <a:cubicBezTo>
                      <a:pt x="1603" y="284"/>
                      <a:pt x="1603" y="284"/>
                      <a:pt x="1603" y="284"/>
                    </a:cubicBezTo>
                    <a:cubicBezTo>
                      <a:pt x="1602" y="282"/>
                      <a:pt x="1602" y="282"/>
                      <a:pt x="1602" y="282"/>
                    </a:cubicBezTo>
                    <a:cubicBezTo>
                      <a:pt x="1603" y="282"/>
                      <a:pt x="1605" y="282"/>
                      <a:pt x="1607" y="282"/>
                    </a:cubicBezTo>
                    <a:close/>
                    <a:moveTo>
                      <a:pt x="1601" y="284"/>
                    </a:moveTo>
                    <a:cubicBezTo>
                      <a:pt x="1601" y="285"/>
                      <a:pt x="1601" y="285"/>
                      <a:pt x="1601" y="285"/>
                    </a:cubicBezTo>
                    <a:cubicBezTo>
                      <a:pt x="1599" y="286"/>
                      <a:pt x="1599" y="286"/>
                      <a:pt x="1599" y="286"/>
                    </a:cubicBezTo>
                    <a:cubicBezTo>
                      <a:pt x="1599" y="284"/>
                      <a:pt x="1599" y="284"/>
                      <a:pt x="1599" y="284"/>
                    </a:cubicBezTo>
                    <a:cubicBezTo>
                      <a:pt x="1601" y="284"/>
                      <a:pt x="1601" y="284"/>
                      <a:pt x="1601" y="284"/>
                    </a:cubicBezTo>
                    <a:close/>
                    <a:moveTo>
                      <a:pt x="1596" y="288"/>
                    </a:moveTo>
                    <a:cubicBezTo>
                      <a:pt x="1597" y="286"/>
                      <a:pt x="1597" y="286"/>
                      <a:pt x="1597" y="286"/>
                    </a:cubicBezTo>
                    <a:cubicBezTo>
                      <a:pt x="1600" y="287"/>
                      <a:pt x="1600" y="287"/>
                      <a:pt x="1600" y="287"/>
                    </a:cubicBezTo>
                    <a:cubicBezTo>
                      <a:pt x="1598" y="288"/>
                      <a:pt x="1598" y="288"/>
                      <a:pt x="1598" y="288"/>
                    </a:cubicBezTo>
                    <a:cubicBezTo>
                      <a:pt x="1596" y="288"/>
                      <a:pt x="1596" y="288"/>
                      <a:pt x="1596" y="288"/>
                    </a:cubicBezTo>
                    <a:close/>
                    <a:moveTo>
                      <a:pt x="1640" y="85"/>
                    </a:moveTo>
                    <a:cubicBezTo>
                      <a:pt x="1638" y="86"/>
                      <a:pt x="1638" y="86"/>
                      <a:pt x="1638" y="86"/>
                    </a:cubicBezTo>
                    <a:cubicBezTo>
                      <a:pt x="1637" y="87"/>
                      <a:pt x="1637" y="87"/>
                      <a:pt x="1637" y="87"/>
                    </a:cubicBezTo>
                    <a:cubicBezTo>
                      <a:pt x="1637" y="89"/>
                      <a:pt x="1637" y="90"/>
                      <a:pt x="1637" y="91"/>
                    </a:cubicBezTo>
                    <a:cubicBezTo>
                      <a:pt x="1639" y="90"/>
                      <a:pt x="1639" y="90"/>
                      <a:pt x="1639" y="90"/>
                    </a:cubicBezTo>
                    <a:cubicBezTo>
                      <a:pt x="1640" y="88"/>
                      <a:pt x="1641" y="87"/>
                      <a:pt x="1642" y="85"/>
                    </a:cubicBezTo>
                    <a:cubicBezTo>
                      <a:pt x="1644" y="86"/>
                      <a:pt x="1644" y="86"/>
                      <a:pt x="1644" y="86"/>
                    </a:cubicBezTo>
                    <a:cubicBezTo>
                      <a:pt x="1645" y="86"/>
                      <a:pt x="1646" y="87"/>
                      <a:pt x="1647" y="88"/>
                    </a:cubicBezTo>
                    <a:cubicBezTo>
                      <a:pt x="1647" y="89"/>
                      <a:pt x="1647" y="90"/>
                      <a:pt x="1647" y="92"/>
                    </a:cubicBezTo>
                    <a:cubicBezTo>
                      <a:pt x="1643" y="93"/>
                      <a:pt x="1643" y="93"/>
                      <a:pt x="1643" y="93"/>
                    </a:cubicBezTo>
                    <a:cubicBezTo>
                      <a:pt x="1646" y="93"/>
                      <a:pt x="1648" y="94"/>
                      <a:pt x="1650" y="95"/>
                    </a:cubicBezTo>
                    <a:cubicBezTo>
                      <a:pt x="1652" y="94"/>
                      <a:pt x="1653" y="94"/>
                      <a:pt x="1654" y="94"/>
                    </a:cubicBezTo>
                    <a:cubicBezTo>
                      <a:pt x="1657" y="96"/>
                      <a:pt x="1659" y="98"/>
                      <a:pt x="1662" y="99"/>
                    </a:cubicBezTo>
                    <a:cubicBezTo>
                      <a:pt x="1665" y="99"/>
                      <a:pt x="1669" y="100"/>
                      <a:pt x="1672" y="101"/>
                    </a:cubicBezTo>
                    <a:cubicBezTo>
                      <a:pt x="1671" y="103"/>
                      <a:pt x="1671" y="103"/>
                      <a:pt x="1671" y="103"/>
                    </a:cubicBezTo>
                    <a:cubicBezTo>
                      <a:pt x="1670" y="104"/>
                      <a:pt x="1670" y="104"/>
                      <a:pt x="1670" y="104"/>
                    </a:cubicBezTo>
                    <a:cubicBezTo>
                      <a:pt x="1667" y="105"/>
                      <a:pt x="1667" y="105"/>
                      <a:pt x="1667" y="105"/>
                    </a:cubicBezTo>
                    <a:cubicBezTo>
                      <a:pt x="1665" y="104"/>
                      <a:pt x="1665" y="104"/>
                      <a:pt x="1665" y="104"/>
                    </a:cubicBezTo>
                    <a:cubicBezTo>
                      <a:pt x="1663" y="105"/>
                      <a:pt x="1663" y="105"/>
                      <a:pt x="1663" y="105"/>
                    </a:cubicBezTo>
                    <a:cubicBezTo>
                      <a:pt x="1659" y="105"/>
                      <a:pt x="1655" y="105"/>
                      <a:pt x="1652" y="108"/>
                    </a:cubicBezTo>
                    <a:cubicBezTo>
                      <a:pt x="1649" y="108"/>
                      <a:pt x="1649" y="108"/>
                      <a:pt x="1649" y="108"/>
                    </a:cubicBezTo>
                    <a:cubicBezTo>
                      <a:pt x="1650" y="110"/>
                      <a:pt x="1649" y="112"/>
                      <a:pt x="1649" y="114"/>
                    </a:cubicBezTo>
                    <a:cubicBezTo>
                      <a:pt x="1650" y="115"/>
                      <a:pt x="1650" y="115"/>
                      <a:pt x="1650" y="115"/>
                    </a:cubicBezTo>
                    <a:cubicBezTo>
                      <a:pt x="1648" y="117"/>
                      <a:pt x="1648" y="117"/>
                      <a:pt x="1648" y="117"/>
                    </a:cubicBezTo>
                    <a:cubicBezTo>
                      <a:pt x="1644" y="117"/>
                      <a:pt x="1644" y="117"/>
                      <a:pt x="1644" y="117"/>
                    </a:cubicBezTo>
                    <a:cubicBezTo>
                      <a:pt x="1644" y="119"/>
                      <a:pt x="1644" y="119"/>
                      <a:pt x="1644" y="119"/>
                    </a:cubicBezTo>
                    <a:cubicBezTo>
                      <a:pt x="1644" y="121"/>
                      <a:pt x="1644" y="122"/>
                      <a:pt x="1644" y="124"/>
                    </a:cubicBezTo>
                    <a:cubicBezTo>
                      <a:pt x="1642" y="126"/>
                      <a:pt x="1642" y="126"/>
                      <a:pt x="1642" y="126"/>
                    </a:cubicBezTo>
                    <a:cubicBezTo>
                      <a:pt x="1641" y="127"/>
                      <a:pt x="1639" y="127"/>
                      <a:pt x="1638" y="127"/>
                    </a:cubicBezTo>
                    <a:cubicBezTo>
                      <a:pt x="1637" y="129"/>
                      <a:pt x="1636" y="130"/>
                      <a:pt x="1636" y="132"/>
                    </a:cubicBezTo>
                    <a:cubicBezTo>
                      <a:pt x="1635" y="134"/>
                      <a:pt x="1635" y="134"/>
                      <a:pt x="1635" y="134"/>
                    </a:cubicBezTo>
                    <a:cubicBezTo>
                      <a:pt x="1632" y="135"/>
                      <a:pt x="1632" y="135"/>
                      <a:pt x="1632" y="135"/>
                    </a:cubicBezTo>
                    <a:cubicBezTo>
                      <a:pt x="1634" y="137"/>
                      <a:pt x="1634" y="137"/>
                      <a:pt x="1634" y="137"/>
                    </a:cubicBezTo>
                    <a:cubicBezTo>
                      <a:pt x="1633" y="138"/>
                      <a:pt x="1632" y="139"/>
                      <a:pt x="1631" y="140"/>
                    </a:cubicBezTo>
                    <a:cubicBezTo>
                      <a:pt x="1633" y="140"/>
                      <a:pt x="1633" y="140"/>
                      <a:pt x="1633" y="140"/>
                    </a:cubicBezTo>
                    <a:cubicBezTo>
                      <a:pt x="1632" y="142"/>
                      <a:pt x="1632" y="142"/>
                      <a:pt x="1632" y="142"/>
                    </a:cubicBezTo>
                    <a:cubicBezTo>
                      <a:pt x="1630" y="143"/>
                      <a:pt x="1630" y="143"/>
                      <a:pt x="1630" y="143"/>
                    </a:cubicBezTo>
                    <a:cubicBezTo>
                      <a:pt x="1628" y="143"/>
                      <a:pt x="1626" y="143"/>
                      <a:pt x="1625" y="144"/>
                    </a:cubicBezTo>
                    <a:cubicBezTo>
                      <a:pt x="1624" y="142"/>
                      <a:pt x="1624" y="142"/>
                      <a:pt x="1624" y="142"/>
                    </a:cubicBezTo>
                    <a:cubicBezTo>
                      <a:pt x="1622" y="141"/>
                      <a:pt x="1620" y="139"/>
                      <a:pt x="1617" y="138"/>
                    </a:cubicBezTo>
                    <a:cubicBezTo>
                      <a:pt x="1621" y="137"/>
                      <a:pt x="1624" y="137"/>
                      <a:pt x="1627" y="137"/>
                    </a:cubicBezTo>
                    <a:cubicBezTo>
                      <a:pt x="1623" y="135"/>
                      <a:pt x="1623" y="135"/>
                      <a:pt x="1623" y="135"/>
                    </a:cubicBezTo>
                    <a:cubicBezTo>
                      <a:pt x="1622" y="135"/>
                      <a:pt x="1622" y="135"/>
                      <a:pt x="1622" y="135"/>
                    </a:cubicBezTo>
                    <a:cubicBezTo>
                      <a:pt x="1620" y="135"/>
                      <a:pt x="1619" y="136"/>
                      <a:pt x="1617" y="136"/>
                    </a:cubicBezTo>
                    <a:cubicBezTo>
                      <a:pt x="1614" y="135"/>
                      <a:pt x="1612" y="133"/>
                      <a:pt x="1608" y="133"/>
                    </a:cubicBezTo>
                    <a:cubicBezTo>
                      <a:pt x="1606" y="131"/>
                      <a:pt x="1605" y="129"/>
                      <a:pt x="1603" y="128"/>
                    </a:cubicBezTo>
                    <a:cubicBezTo>
                      <a:pt x="1603" y="126"/>
                      <a:pt x="1603" y="126"/>
                      <a:pt x="1603" y="126"/>
                    </a:cubicBezTo>
                    <a:cubicBezTo>
                      <a:pt x="1605" y="126"/>
                      <a:pt x="1607" y="126"/>
                      <a:pt x="1608" y="125"/>
                    </a:cubicBezTo>
                    <a:cubicBezTo>
                      <a:pt x="1610" y="126"/>
                      <a:pt x="1610" y="126"/>
                      <a:pt x="1610" y="126"/>
                    </a:cubicBezTo>
                    <a:cubicBezTo>
                      <a:pt x="1611" y="127"/>
                      <a:pt x="1611" y="127"/>
                      <a:pt x="1611" y="127"/>
                    </a:cubicBezTo>
                    <a:cubicBezTo>
                      <a:pt x="1613" y="126"/>
                      <a:pt x="1613" y="126"/>
                      <a:pt x="1613" y="126"/>
                    </a:cubicBezTo>
                    <a:cubicBezTo>
                      <a:pt x="1616" y="126"/>
                      <a:pt x="1620" y="126"/>
                      <a:pt x="1623" y="127"/>
                    </a:cubicBezTo>
                    <a:cubicBezTo>
                      <a:pt x="1619" y="125"/>
                      <a:pt x="1616" y="124"/>
                      <a:pt x="1611" y="124"/>
                    </a:cubicBezTo>
                    <a:cubicBezTo>
                      <a:pt x="1613" y="123"/>
                      <a:pt x="1613" y="123"/>
                      <a:pt x="1613" y="123"/>
                    </a:cubicBezTo>
                    <a:cubicBezTo>
                      <a:pt x="1616" y="122"/>
                      <a:pt x="1620" y="123"/>
                      <a:pt x="1622" y="122"/>
                    </a:cubicBezTo>
                    <a:cubicBezTo>
                      <a:pt x="1625" y="122"/>
                      <a:pt x="1628" y="121"/>
                      <a:pt x="1631" y="121"/>
                    </a:cubicBezTo>
                    <a:cubicBezTo>
                      <a:pt x="1630" y="120"/>
                      <a:pt x="1630" y="120"/>
                      <a:pt x="1630" y="120"/>
                    </a:cubicBezTo>
                    <a:cubicBezTo>
                      <a:pt x="1631" y="118"/>
                      <a:pt x="1631" y="118"/>
                      <a:pt x="1631" y="118"/>
                    </a:cubicBezTo>
                    <a:cubicBezTo>
                      <a:pt x="1628" y="119"/>
                      <a:pt x="1624" y="120"/>
                      <a:pt x="1621" y="120"/>
                    </a:cubicBezTo>
                    <a:cubicBezTo>
                      <a:pt x="1618" y="120"/>
                      <a:pt x="1618" y="120"/>
                      <a:pt x="1618" y="120"/>
                    </a:cubicBezTo>
                    <a:cubicBezTo>
                      <a:pt x="1616" y="120"/>
                      <a:pt x="1614" y="121"/>
                      <a:pt x="1612" y="121"/>
                    </a:cubicBezTo>
                    <a:cubicBezTo>
                      <a:pt x="1609" y="122"/>
                      <a:pt x="1606" y="122"/>
                      <a:pt x="1603" y="123"/>
                    </a:cubicBezTo>
                    <a:cubicBezTo>
                      <a:pt x="1601" y="120"/>
                      <a:pt x="1601" y="120"/>
                      <a:pt x="1601" y="120"/>
                    </a:cubicBezTo>
                    <a:cubicBezTo>
                      <a:pt x="1601" y="117"/>
                      <a:pt x="1601" y="117"/>
                      <a:pt x="1601" y="117"/>
                    </a:cubicBezTo>
                    <a:cubicBezTo>
                      <a:pt x="1603" y="116"/>
                      <a:pt x="1603" y="116"/>
                      <a:pt x="1603" y="116"/>
                    </a:cubicBezTo>
                    <a:cubicBezTo>
                      <a:pt x="1606" y="117"/>
                      <a:pt x="1606" y="117"/>
                      <a:pt x="1606" y="117"/>
                    </a:cubicBezTo>
                    <a:cubicBezTo>
                      <a:pt x="1606" y="115"/>
                      <a:pt x="1606" y="115"/>
                      <a:pt x="1606" y="115"/>
                    </a:cubicBezTo>
                    <a:cubicBezTo>
                      <a:pt x="1609" y="115"/>
                      <a:pt x="1611" y="115"/>
                      <a:pt x="1614" y="114"/>
                    </a:cubicBezTo>
                    <a:cubicBezTo>
                      <a:pt x="1615" y="113"/>
                      <a:pt x="1615" y="113"/>
                      <a:pt x="1615" y="113"/>
                    </a:cubicBezTo>
                    <a:cubicBezTo>
                      <a:pt x="1616" y="113"/>
                      <a:pt x="1618" y="113"/>
                      <a:pt x="1619" y="113"/>
                    </a:cubicBezTo>
                    <a:cubicBezTo>
                      <a:pt x="1619" y="111"/>
                      <a:pt x="1619" y="111"/>
                      <a:pt x="1619" y="111"/>
                    </a:cubicBezTo>
                    <a:cubicBezTo>
                      <a:pt x="1625" y="111"/>
                      <a:pt x="1629" y="111"/>
                      <a:pt x="1634" y="109"/>
                    </a:cubicBezTo>
                    <a:cubicBezTo>
                      <a:pt x="1627" y="109"/>
                      <a:pt x="1627" y="109"/>
                      <a:pt x="1627" y="109"/>
                    </a:cubicBezTo>
                    <a:cubicBezTo>
                      <a:pt x="1627" y="107"/>
                      <a:pt x="1627" y="107"/>
                      <a:pt x="1627" y="107"/>
                    </a:cubicBezTo>
                    <a:cubicBezTo>
                      <a:pt x="1628" y="105"/>
                      <a:pt x="1628" y="105"/>
                      <a:pt x="1628" y="105"/>
                    </a:cubicBezTo>
                    <a:cubicBezTo>
                      <a:pt x="1627" y="104"/>
                      <a:pt x="1627" y="104"/>
                      <a:pt x="1627" y="104"/>
                    </a:cubicBezTo>
                    <a:cubicBezTo>
                      <a:pt x="1626" y="105"/>
                      <a:pt x="1626" y="105"/>
                      <a:pt x="1626" y="105"/>
                    </a:cubicBezTo>
                    <a:cubicBezTo>
                      <a:pt x="1625" y="106"/>
                      <a:pt x="1623" y="107"/>
                      <a:pt x="1622" y="107"/>
                    </a:cubicBezTo>
                    <a:cubicBezTo>
                      <a:pt x="1620" y="108"/>
                      <a:pt x="1618" y="108"/>
                      <a:pt x="1616" y="108"/>
                    </a:cubicBezTo>
                    <a:cubicBezTo>
                      <a:pt x="1615" y="106"/>
                      <a:pt x="1615" y="106"/>
                      <a:pt x="1615" y="106"/>
                    </a:cubicBezTo>
                    <a:cubicBezTo>
                      <a:pt x="1618" y="104"/>
                      <a:pt x="1618" y="104"/>
                      <a:pt x="1618" y="104"/>
                    </a:cubicBezTo>
                    <a:cubicBezTo>
                      <a:pt x="1617" y="102"/>
                      <a:pt x="1617" y="102"/>
                      <a:pt x="1617" y="102"/>
                    </a:cubicBezTo>
                    <a:cubicBezTo>
                      <a:pt x="1616" y="101"/>
                      <a:pt x="1616" y="101"/>
                      <a:pt x="1616" y="101"/>
                    </a:cubicBezTo>
                    <a:cubicBezTo>
                      <a:pt x="1615" y="104"/>
                      <a:pt x="1615" y="104"/>
                      <a:pt x="1615" y="104"/>
                    </a:cubicBezTo>
                    <a:cubicBezTo>
                      <a:pt x="1613" y="105"/>
                      <a:pt x="1613" y="105"/>
                      <a:pt x="1613" y="105"/>
                    </a:cubicBezTo>
                    <a:cubicBezTo>
                      <a:pt x="1611" y="104"/>
                      <a:pt x="1611" y="104"/>
                      <a:pt x="1611" y="104"/>
                    </a:cubicBezTo>
                    <a:cubicBezTo>
                      <a:pt x="1610" y="104"/>
                      <a:pt x="1609" y="104"/>
                      <a:pt x="1608" y="104"/>
                    </a:cubicBezTo>
                    <a:cubicBezTo>
                      <a:pt x="1609" y="106"/>
                      <a:pt x="1609" y="106"/>
                      <a:pt x="1609" y="106"/>
                    </a:cubicBezTo>
                    <a:cubicBezTo>
                      <a:pt x="1607" y="107"/>
                      <a:pt x="1607" y="107"/>
                      <a:pt x="1607" y="107"/>
                    </a:cubicBezTo>
                    <a:cubicBezTo>
                      <a:pt x="1610" y="108"/>
                      <a:pt x="1610" y="108"/>
                      <a:pt x="1610" y="108"/>
                    </a:cubicBezTo>
                    <a:cubicBezTo>
                      <a:pt x="1608" y="110"/>
                      <a:pt x="1608" y="110"/>
                      <a:pt x="1608" y="110"/>
                    </a:cubicBezTo>
                    <a:cubicBezTo>
                      <a:pt x="1606" y="110"/>
                      <a:pt x="1606" y="110"/>
                      <a:pt x="1606" y="110"/>
                    </a:cubicBezTo>
                    <a:cubicBezTo>
                      <a:pt x="1606" y="112"/>
                      <a:pt x="1606" y="112"/>
                      <a:pt x="1606" y="112"/>
                    </a:cubicBezTo>
                    <a:cubicBezTo>
                      <a:pt x="1602" y="112"/>
                      <a:pt x="1599" y="114"/>
                      <a:pt x="1596" y="114"/>
                    </a:cubicBezTo>
                    <a:cubicBezTo>
                      <a:pt x="1594" y="112"/>
                      <a:pt x="1594" y="112"/>
                      <a:pt x="1594" y="112"/>
                    </a:cubicBezTo>
                    <a:cubicBezTo>
                      <a:pt x="1593" y="110"/>
                      <a:pt x="1590" y="109"/>
                      <a:pt x="1588" y="108"/>
                    </a:cubicBezTo>
                    <a:cubicBezTo>
                      <a:pt x="1591" y="108"/>
                      <a:pt x="1591" y="108"/>
                      <a:pt x="1591" y="108"/>
                    </a:cubicBezTo>
                    <a:cubicBezTo>
                      <a:pt x="1589" y="107"/>
                      <a:pt x="1588" y="106"/>
                      <a:pt x="1586" y="106"/>
                    </a:cubicBezTo>
                    <a:cubicBezTo>
                      <a:pt x="1584" y="104"/>
                      <a:pt x="1584" y="104"/>
                      <a:pt x="1584" y="104"/>
                    </a:cubicBezTo>
                    <a:cubicBezTo>
                      <a:pt x="1583" y="101"/>
                      <a:pt x="1583" y="101"/>
                      <a:pt x="1583" y="101"/>
                    </a:cubicBezTo>
                    <a:cubicBezTo>
                      <a:pt x="1582" y="100"/>
                      <a:pt x="1581" y="99"/>
                      <a:pt x="1580" y="98"/>
                    </a:cubicBezTo>
                    <a:cubicBezTo>
                      <a:pt x="1583" y="98"/>
                      <a:pt x="1586" y="99"/>
                      <a:pt x="1590" y="99"/>
                    </a:cubicBezTo>
                    <a:cubicBezTo>
                      <a:pt x="1587" y="97"/>
                      <a:pt x="1587" y="97"/>
                      <a:pt x="1587" y="97"/>
                    </a:cubicBezTo>
                    <a:cubicBezTo>
                      <a:pt x="1587" y="95"/>
                      <a:pt x="1587" y="95"/>
                      <a:pt x="1587" y="95"/>
                    </a:cubicBezTo>
                    <a:cubicBezTo>
                      <a:pt x="1588" y="93"/>
                      <a:pt x="1588" y="93"/>
                      <a:pt x="1588" y="93"/>
                    </a:cubicBezTo>
                    <a:cubicBezTo>
                      <a:pt x="1588" y="92"/>
                      <a:pt x="1588" y="92"/>
                      <a:pt x="1588" y="92"/>
                    </a:cubicBezTo>
                    <a:cubicBezTo>
                      <a:pt x="1585" y="92"/>
                      <a:pt x="1585" y="92"/>
                      <a:pt x="1585" y="92"/>
                    </a:cubicBezTo>
                    <a:cubicBezTo>
                      <a:pt x="1585" y="93"/>
                      <a:pt x="1585" y="93"/>
                      <a:pt x="1585" y="93"/>
                    </a:cubicBezTo>
                    <a:cubicBezTo>
                      <a:pt x="1583" y="95"/>
                      <a:pt x="1583" y="95"/>
                      <a:pt x="1583" y="95"/>
                    </a:cubicBezTo>
                    <a:cubicBezTo>
                      <a:pt x="1581" y="95"/>
                      <a:pt x="1581" y="95"/>
                      <a:pt x="1581" y="95"/>
                    </a:cubicBezTo>
                    <a:cubicBezTo>
                      <a:pt x="1580" y="93"/>
                      <a:pt x="1579" y="90"/>
                      <a:pt x="1576" y="88"/>
                    </a:cubicBezTo>
                    <a:cubicBezTo>
                      <a:pt x="1578" y="87"/>
                      <a:pt x="1578" y="87"/>
                      <a:pt x="1578" y="87"/>
                    </a:cubicBezTo>
                    <a:cubicBezTo>
                      <a:pt x="1580" y="87"/>
                      <a:pt x="1580" y="87"/>
                      <a:pt x="1580" y="87"/>
                    </a:cubicBezTo>
                    <a:cubicBezTo>
                      <a:pt x="1580" y="85"/>
                      <a:pt x="1580" y="85"/>
                      <a:pt x="1580" y="85"/>
                    </a:cubicBezTo>
                    <a:cubicBezTo>
                      <a:pt x="1582" y="85"/>
                      <a:pt x="1582" y="85"/>
                      <a:pt x="1582" y="85"/>
                    </a:cubicBezTo>
                    <a:cubicBezTo>
                      <a:pt x="1581" y="83"/>
                      <a:pt x="1581" y="83"/>
                      <a:pt x="1581" y="83"/>
                    </a:cubicBezTo>
                    <a:cubicBezTo>
                      <a:pt x="1583" y="82"/>
                      <a:pt x="1583" y="82"/>
                      <a:pt x="1583" y="82"/>
                    </a:cubicBezTo>
                    <a:cubicBezTo>
                      <a:pt x="1585" y="82"/>
                      <a:pt x="1585" y="82"/>
                      <a:pt x="1585" y="82"/>
                    </a:cubicBezTo>
                    <a:cubicBezTo>
                      <a:pt x="1587" y="81"/>
                      <a:pt x="1587" y="81"/>
                      <a:pt x="1587" y="81"/>
                    </a:cubicBezTo>
                    <a:cubicBezTo>
                      <a:pt x="1587" y="83"/>
                      <a:pt x="1588" y="84"/>
                      <a:pt x="1589" y="85"/>
                    </a:cubicBezTo>
                    <a:cubicBezTo>
                      <a:pt x="1591" y="85"/>
                      <a:pt x="1591" y="85"/>
                      <a:pt x="1591" y="85"/>
                    </a:cubicBezTo>
                    <a:cubicBezTo>
                      <a:pt x="1589" y="83"/>
                      <a:pt x="1589" y="83"/>
                      <a:pt x="1589" y="83"/>
                    </a:cubicBezTo>
                    <a:cubicBezTo>
                      <a:pt x="1591" y="81"/>
                      <a:pt x="1591" y="81"/>
                      <a:pt x="1591" y="81"/>
                    </a:cubicBezTo>
                    <a:cubicBezTo>
                      <a:pt x="1594" y="83"/>
                      <a:pt x="1601" y="81"/>
                      <a:pt x="1605" y="81"/>
                    </a:cubicBezTo>
                    <a:cubicBezTo>
                      <a:pt x="1605" y="83"/>
                      <a:pt x="1605" y="83"/>
                      <a:pt x="1605" y="83"/>
                    </a:cubicBezTo>
                    <a:cubicBezTo>
                      <a:pt x="1603" y="84"/>
                      <a:pt x="1601" y="83"/>
                      <a:pt x="1600" y="84"/>
                    </a:cubicBezTo>
                    <a:cubicBezTo>
                      <a:pt x="1597" y="84"/>
                      <a:pt x="1595" y="85"/>
                      <a:pt x="1593" y="86"/>
                    </a:cubicBezTo>
                    <a:cubicBezTo>
                      <a:pt x="1595" y="87"/>
                      <a:pt x="1595" y="87"/>
                      <a:pt x="1595" y="87"/>
                    </a:cubicBezTo>
                    <a:cubicBezTo>
                      <a:pt x="1597" y="86"/>
                      <a:pt x="1598" y="86"/>
                      <a:pt x="1600" y="86"/>
                    </a:cubicBezTo>
                    <a:cubicBezTo>
                      <a:pt x="1600" y="88"/>
                      <a:pt x="1600" y="88"/>
                      <a:pt x="1600" y="88"/>
                    </a:cubicBezTo>
                    <a:cubicBezTo>
                      <a:pt x="1602" y="89"/>
                      <a:pt x="1602" y="89"/>
                      <a:pt x="1602" y="89"/>
                    </a:cubicBezTo>
                    <a:cubicBezTo>
                      <a:pt x="1604" y="90"/>
                      <a:pt x="1604" y="90"/>
                      <a:pt x="1604" y="90"/>
                    </a:cubicBezTo>
                    <a:cubicBezTo>
                      <a:pt x="1605" y="92"/>
                      <a:pt x="1605" y="92"/>
                      <a:pt x="1605" y="92"/>
                    </a:cubicBezTo>
                    <a:cubicBezTo>
                      <a:pt x="1607" y="92"/>
                      <a:pt x="1607" y="92"/>
                      <a:pt x="1607" y="92"/>
                    </a:cubicBezTo>
                    <a:cubicBezTo>
                      <a:pt x="1607" y="90"/>
                      <a:pt x="1607" y="90"/>
                      <a:pt x="1607" y="90"/>
                    </a:cubicBezTo>
                    <a:cubicBezTo>
                      <a:pt x="1605" y="88"/>
                      <a:pt x="1605" y="88"/>
                      <a:pt x="1605" y="88"/>
                    </a:cubicBezTo>
                    <a:cubicBezTo>
                      <a:pt x="1606" y="86"/>
                      <a:pt x="1606" y="86"/>
                      <a:pt x="1606" y="86"/>
                    </a:cubicBezTo>
                    <a:cubicBezTo>
                      <a:pt x="1608" y="86"/>
                      <a:pt x="1608" y="86"/>
                      <a:pt x="1608" y="86"/>
                    </a:cubicBezTo>
                    <a:cubicBezTo>
                      <a:pt x="1609" y="85"/>
                      <a:pt x="1610" y="84"/>
                      <a:pt x="1611" y="83"/>
                    </a:cubicBezTo>
                    <a:cubicBezTo>
                      <a:pt x="1612" y="83"/>
                      <a:pt x="1614" y="83"/>
                      <a:pt x="1615" y="83"/>
                    </a:cubicBezTo>
                    <a:cubicBezTo>
                      <a:pt x="1617" y="84"/>
                      <a:pt x="1618" y="85"/>
                      <a:pt x="1619" y="87"/>
                    </a:cubicBezTo>
                    <a:cubicBezTo>
                      <a:pt x="1619" y="89"/>
                      <a:pt x="1619" y="89"/>
                      <a:pt x="1619" y="89"/>
                    </a:cubicBezTo>
                    <a:cubicBezTo>
                      <a:pt x="1620" y="91"/>
                      <a:pt x="1622" y="93"/>
                      <a:pt x="1622" y="95"/>
                    </a:cubicBezTo>
                    <a:cubicBezTo>
                      <a:pt x="1624" y="95"/>
                      <a:pt x="1624" y="95"/>
                      <a:pt x="1624" y="95"/>
                    </a:cubicBezTo>
                    <a:cubicBezTo>
                      <a:pt x="1625" y="96"/>
                      <a:pt x="1626" y="97"/>
                      <a:pt x="1627" y="99"/>
                    </a:cubicBezTo>
                    <a:cubicBezTo>
                      <a:pt x="1627" y="96"/>
                      <a:pt x="1627" y="96"/>
                      <a:pt x="1627" y="96"/>
                    </a:cubicBezTo>
                    <a:cubicBezTo>
                      <a:pt x="1625" y="93"/>
                      <a:pt x="1624" y="91"/>
                      <a:pt x="1624" y="88"/>
                    </a:cubicBezTo>
                    <a:cubicBezTo>
                      <a:pt x="1622" y="85"/>
                      <a:pt x="1622" y="85"/>
                      <a:pt x="1622" y="85"/>
                    </a:cubicBezTo>
                    <a:cubicBezTo>
                      <a:pt x="1621" y="82"/>
                      <a:pt x="1621" y="82"/>
                      <a:pt x="1621" y="82"/>
                    </a:cubicBezTo>
                    <a:cubicBezTo>
                      <a:pt x="1622" y="81"/>
                      <a:pt x="1622" y="81"/>
                      <a:pt x="1622" y="81"/>
                    </a:cubicBezTo>
                    <a:cubicBezTo>
                      <a:pt x="1625" y="81"/>
                      <a:pt x="1625" y="81"/>
                      <a:pt x="1625" y="81"/>
                    </a:cubicBezTo>
                    <a:cubicBezTo>
                      <a:pt x="1624" y="78"/>
                      <a:pt x="1624" y="78"/>
                      <a:pt x="1624" y="78"/>
                    </a:cubicBezTo>
                    <a:cubicBezTo>
                      <a:pt x="1625" y="77"/>
                      <a:pt x="1625" y="77"/>
                      <a:pt x="1625" y="77"/>
                    </a:cubicBezTo>
                    <a:cubicBezTo>
                      <a:pt x="1627" y="77"/>
                      <a:pt x="1627" y="77"/>
                      <a:pt x="1627" y="77"/>
                    </a:cubicBezTo>
                    <a:cubicBezTo>
                      <a:pt x="1628" y="78"/>
                      <a:pt x="1628" y="78"/>
                      <a:pt x="1628" y="78"/>
                    </a:cubicBezTo>
                    <a:cubicBezTo>
                      <a:pt x="1629" y="80"/>
                      <a:pt x="1629" y="80"/>
                      <a:pt x="1629" y="80"/>
                    </a:cubicBezTo>
                    <a:cubicBezTo>
                      <a:pt x="1630" y="81"/>
                      <a:pt x="1630" y="81"/>
                      <a:pt x="1630" y="81"/>
                    </a:cubicBezTo>
                    <a:cubicBezTo>
                      <a:pt x="1631" y="79"/>
                      <a:pt x="1631" y="79"/>
                      <a:pt x="1631" y="79"/>
                    </a:cubicBezTo>
                    <a:cubicBezTo>
                      <a:pt x="1633" y="79"/>
                      <a:pt x="1633" y="79"/>
                      <a:pt x="1633" y="79"/>
                    </a:cubicBezTo>
                    <a:cubicBezTo>
                      <a:pt x="1636" y="80"/>
                      <a:pt x="1636" y="80"/>
                      <a:pt x="1636" y="80"/>
                    </a:cubicBezTo>
                    <a:cubicBezTo>
                      <a:pt x="1638" y="81"/>
                      <a:pt x="1638" y="81"/>
                      <a:pt x="1638" y="81"/>
                    </a:cubicBezTo>
                    <a:cubicBezTo>
                      <a:pt x="1640" y="83"/>
                      <a:pt x="1640" y="83"/>
                      <a:pt x="1640" y="83"/>
                    </a:cubicBezTo>
                    <a:cubicBezTo>
                      <a:pt x="1640" y="85"/>
                      <a:pt x="1640" y="85"/>
                      <a:pt x="1640" y="85"/>
                    </a:cubicBezTo>
                    <a:close/>
                    <a:moveTo>
                      <a:pt x="1580" y="104"/>
                    </a:moveTo>
                    <a:cubicBezTo>
                      <a:pt x="1580" y="105"/>
                      <a:pt x="1581" y="106"/>
                      <a:pt x="1581" y="106"/>
                    </a:cubicBezTo>
                    <a:cubicBezTo>
                      <a:pt x="1584" y="107"/>
                      <a:pt x="1586" y="109"/>
                      <a:pt x="1588" y="111"/>
                    </a:cubicBezTo>
                    <a:cubicBezTo>
                      <a:pt x="1588" y="113"/>
                      <a:pt x="1588" y="113"/>
                      <a:pt x="1588" y="113"/>
                    </a:cubicBezTo>
                    <a:cubicBezTo>
                      <a:pt x="1585" y="111"/>
                      <a:pt x="1583" y="109"/>
                      <a:pt x="1580" y="108"/>
                    </a:cubicBezTo>
                    <a:cubicBezTo>
                      <a:pt x="1579" y="106"/>
                      <a:pt x="1579" y="106"/>
                      <a:pt x="1579" y="106"/>
                    </a:cubicBezTo>
                    <a:cubicBezTo>
                      <a:pt x="1577" y="105"/>
                      <a:pt x="1576" y="104"/>
                      <a:pt x="1575" y="103"/>
                    </a:cubicBezTo>
                    <a:cubicBezTo>
                      <a:pt x="1576" y="100"/>
                      <a:pt x="1576" y="100"/>
                      <a:pt x="1576" y="100"/>
                    </a:cubicBezTo>
                    <a:cubicBezTo>
                      <a:pt x="1578" y="101"/>
                      <a:pt x="1578" y="101"/>
                      <a:pt x="1578" y="101"/>
                    </a:cubicBezTo>
                    <a:cubicBezTo>
                      <a:pt x="1578" y="101"/>
                      <a:pt x="1580" y="102"/>
                      <a:pt x="1580" y="104"/>
                    </a:cubicBezTo>
                    <a:cubicBezTo>
                      <a:pt x="1580" y="105"/>
                      <a:pt x="1580" y="102"/>
                      <a:pt x="1580" y="104"/>
                    </a:cubicBezTo>
                    <a:close/>
                    <a:moveTo>
                      <a:pt x="1562" y="355"/>
                    </a:moveTo>
                    <a:cubicBezTo>
                      <a:pt x="1559" y="356"/>
                      <a:pt x="1559" y="356"/>
                      <a:pt x="1559" y="356"/>
                    </a:cubicBezTo>
                    <a:cubicBezTo>
                      <a:pt x="1558" y="355"/>
                      <a:pt x="1558" y="355"/>
                      <a:pt x="1558" y="355"/>
                    </a:cubicBezTo>
                    <a:cubicBezTo>
                      <a:pt x="1559" y="353"/>
                      <a:pt x="1559" y="353"/>
                      <a:pt x="1559" y="353"/>
                    </a:cubicBezTo>
                    <a:cubicBezTo>
                      <a:pt x="1561" y="353"/>
                      <a:pt x="1561" y="353"/>
                      <a:pt x="1561" y="353"/>
                    </a:cubicBezTo>
                    <a:cubicBezTo>
                      <a:pt x="1562" y="355"/>
                      <a:pt x="1562" y="355"/>
                      <a:pt x="1562" y="355"/>
                    </a:cubicBezTo>
                    <a:close/>
                    <a:moveTo>
                      <a:pt x="1557" y="353"/>
                    </a:moveTo>
                    <a:cubicBezTo>
                      <a:pt x="1555" y="351"/>
                      <a:pt x="1555" y="351"/>
                      <a:pt x="1555" y="351"/>
                    </a:cubicBezTo>
                    <a:cubicBezTo>
                      <a:pt x="1557" y="351"/>
                      <a:pt x="1558" y="351"/>
                      <a:pt x="1559" y="351"/>
                    </a:cubicBezTo>
                    <a:cubicBezTo>
                      <a:pt x="1561" y="350"/>
                      <a:pt x="1561" y="350"/>
                      <a:pt x="1561" y="350"/>
                    </a:cubicBezTo>
                    <a:cubicBezTo>
                      <a:pt x="1563" y="351"/>
                      <a:pt x="1563" y="351"/>
                      <a:pt x="1563" y="351"/>
                    </a:cubicBezTo>
                    <a:cubicBezTo>
                      <a:pt x="1561" y="352"/>
                      <a:pt x="1559" y="352"/>
                      <a:pt x="1557" y="353"/>
                    </a:cubicBezTo>
                    <a:close/>
                    <a:moveTo>
                      <a:pt x="1531" y="393"/>
                    </a:moveTo>
                    <a:cubicBezTo>
                      <a:pt x="1531" y="395"/>
                      <a:pt x="1531" y="395"/>
                      <a:pt x="1531" y="395"/>
                    </a:cubicBezTo>
                    <a:cubicBezTo>
                      <a:pt x="1530" y="397"/>
                      <a:pt x="1530" y="397"/>
                      <a:pt x="1530" y="397"/>
                    </a:cubicBezTo>
                    <a:cubicBezTo>
                      <a:pt x="1528" y="396"/>
                      <a:pt x="1528" y="396"/>
                      <a:pt x="1528" y="396"/>
                    </a:cubicBezTo>
                    <a:cubicBezTo>
                      <a:pt x="1529" y="393"/>
                      <a:pt x="1529" y="393"/>
                      <a:pt x="1529" y="393"/>
                    </a:cubicBezTo>
                    <a:cubicBezTo>
                      <a:pt x="1531" y="393"/>
                      <a:pt x="1531" y="393"/>
                      <a:pt x="1531" y="393"/>
                    </a:cubicBezTo>
                    <a:close/>
                    <a:moveTo>
                      <a:pt x="1530" y="405"/>
                    </a:moveTo>
                    <a:cubicBezTo>
                      <a:pt x="1532" y="405"/>
                      <a:pt x="1532" y="405"/>
                      <a:pt x="1532" y="405"/>
                    </a:cubicBezTo>
                    <a:cubicBezTo>
                      <a:pt x="1532" y="408"/>
                      <a:pt x="1532" y="408"/>
                      <a:pt x="1532" y="408"/>
                    </a:cubicBezTo>
                    <a:cubicBezTo>
                      <a:pt x="1530" y="408"/>
                      <a:pt x="1530" y="408"/>
                      <a:pt x="1530" y="408"/>
                    </a:cubicBezTo>
                    <a:cubicBezTo>
                      <a:pt x="1528" y="410"/>
                      <a:pt x="1528" y="410"/>
                      <a:pt x="1528" y="410"/>
                    </a:cubicBezTo>
                    <a:cubicBezTo>
                      <a:pt x="1528" y="407"/>
                      <a:pt x="1528" y="407"/>
                      <a:pt x="1528" y="407"/>
                    </a:cubicBezTo>
                    <a:cubicBezTo>
                      <a:pt x="1530" y="405"/>
                      <a:pt x="1530" y="405"/>
                      <a:pt x="1530" y="405"/>
                    </a:cubicBezTo>
                    <a:close/>
                    <a:moveTo>
                      <a:pt x="1532" y="493"/>
                    </a:moveTo>
                    <a:cubicBezTo>
                      <a:pt x="1532" y="494"/>
                      <a:pt x="1532" y="494"/>
                      <a:pt x="1532" y="494"/>
                    </a:cubicBezTo>
                    <a:cubicBezTo>
                      <a:pt x="1530" y="495"/>
                      <a:pt x="1530" y="495"/>
                      <a:pt x="1530" y="495"/>
                    </a:cubicBezTo>
                    <a:cubicBezTo>
                      <a:pt x="1528" y="495"/>
                      <a:pt x="1528" y="495"/>
                      <a:pt x="1528" y="495"/>
                    </a:cubicBezTo>
                    <a:cubicBezTo>
                      <a:pt x="1527" y="494"/>
                      <a:pt x="1527" y="494"/>
                      <a:pt x="1527" y="494"/>
                    </a:cubicBezTo>
                    <a:cubicBezTo>
                      <a:pt x="1530" y="493"/>
                      <a:pt x="1530" y="493"/>
                      <a:pt x="1530" y="493"/>
                    </a:cubicBezTo>
                    <a:cubicBezTo>
                      <a:pt x="1532" y="493"/>
                      <a:pt x="1532" y="493"/>
                      <a:pt x="1532" y="493"/>
                    </a:cubicBezTo>
                    <a:close/>
                    <a:moveTo>
                      <a:pt x="1530" y="490"/>
                    </a:moveTo>
                    <a:cubicBezTo>
                      <a:pt x="1530" y="492"/>
                      <a:pt x="1530" y="492"/>
                      <a:pt x="1530" y="492"/>
                    </a:cubicBezTo>
                    <a:cubicBezTo>
                      <a:pt x="1529" y="492"/>
                      <a:pt x="1529" y="492"/>
                      <a:pt x="1529" y="492"/>
                    </a:cubicBezTo>
                    <a:cubicBezTo>
                      <a:pt x="1528" y="491"/>
                      <a:pt x="1528" y="490"/>
                      <a:pt x="1527" y="489"/>
                    </a:cubicBezTo>
                    <a:cubicBezTo>
                      <a:pt x="1528" y="488"/>
                      <a:pt x="1528" y="488"/>
                      <a:pt x="1528" y="488"/>
                    </a:cubicBezTo>
                    <a:cubicBezTo>
                      <a:pt x="1529" y="488"/>
                      <a:pt x="1529" y="488"/>
                      <a:pt x="1529" y="488"/>
                    </a:cubicBezTo>
                    <a:cubicBezTo>
                      <a:pt x="1530" y="490"/>
                      <a:pt x="1530" y="490"/>
                      <a:pt x="1530" y="490"/>
                    </a:cubicBezTo>
                    <a:close/>
                    <a:moveTo>
                      <a:pt x="1514" y="505"/>
                    </a:moveTo>
                    <a:cubicBezTo>
                      <a:pt x="1516" y="504"/>
                      <a:pt x="1516" y="504"/>
                      <a:pt x="1516" y="504"/>
                    </a:cubicBezTo>
                    <a:cubicBezTo>
                      <a:pt x="1517" y="504"/>
                      <a:pt x="1517" y="504"/>
                      <a:pt x="1517" y="504"/>
                    </a:cubicBezTo>
                    <a:cubicBezTo>
                      <a:pt x="1517" y="505"/>
                      <a:pt x="1517" y="505"/>
                      <a:pt x="1517" y="505"/>
                    </a:cubicBezTo>
                    <a:cubicBezTo>
                      <a:pt x="1516" y="505"/>
                      <a:pt x="1515" y="505"/>
                      <a:pt x="1514" y="505"/>
                    </a:cubicBezTo>
                    <a:close/>
                    <a:moveTo>
                      <a:pt x="1445" y="483"/>
                    </a:moveTo>
                    <a:cubicBezTo>
                      <a:pt x="1445" y="484"/>
                      <a:pt x="1445" y="484"/>
                      <a:pt x="1445" y="484"/>
                    </a:cubicBezTo>
                    <a:cubicBezTo>
                      <a:pt x="1443" y="485"/>
                      <a:pt x="1443" y="485"/>
                      <a:pt x="1443" y="485"/>
                    </a:cubicBezTo>
                    <a:cubicBezTo>
                      <a:pt x="1442" y="485"/>
                      <a:pt x="1442" y="485"/>
                      <a:pt x="1442" y="485"/>
                    </a:cubicBezTo>
                    <a:cubicBezTo>
                      <a:pt x="1442" y="483"/>
                      <a:pt x="1442" y="483"/>
                      <a:pt x="1442" y="483"/>
                    </a:cubicBezTo>
                    <a:cubicBezTo>
                      <a:pt x="1444" y="482"/>
                      <a:pt x="1444" y="482"/>
                      <a:pt x="1444" y="482"/>
                    </a:cubicBezTo>
                    <a:cubicBezTo>
                      <a:pt x="1445" y="483"/>
                      <a:pt x="1445" y="483"/>
                      <a:pt x="1445" y="483"/>
                    </a:cubicBezTo>
                    <a:close/>
                    <a:moveTo>
                      <a:pt x="1440" y="474"/>
                    </a:moveTo>
                    <a:cubicBezTo>
                      <a:pt x="1439" y="473"/>
                      <a:pt x="1439" y="473"/>
                      <a:pt x="1439" y="473"/>
                    </a:cubicBezTo>
                    <a:cubicBezTo>
                      <a:pt x="1441" y="471"/>
                      <a:pt x="1441" y="471"/>
                      <a:pt x="1441" y="471"/>
                    </a:cubicBezTo>
                    <a:cubicBezTo>
                      <a:pt x="1442" y="471"/>
                      <a:pt x="1443" y="471"/>
                      <a:pt x="1443" y="470"/>
                    </a:cubicBezTo>
                    <a:cubicBezTo>
                      <a:pt x="1443" y="472"/>
                      <a:pt x="1443" y="472"/>
                      <a:pt x="1443" y="472"/>
                    </a:cubicBezTo>
                    <a:cubicBezTo>
                      <a:pt x="1442" y="473"/>
                      <a:pt x="1442" y="473"/>
                      <a:pt x="1442" y="473"/>
                    </a:cubicBezTo>
                    <a:cubicBezTo>
                      <a:pt x="1440" y="474"/>
                      <a:pt x="1440" y="474"/>
                      <a:pt x="1440" y="474"/>
                    </a:cubicBezTo>
                    <a:close/>
                    <a:moveTo>
                      <a:pt x="1437" y="457"/>
                    </a:moveTo>
                    <a:cubicBezTo>
                      <a:pt x="1436" y="457"/>
                      <a:pt x="1436" y="457"/>
                      <a:pt x="1436" y="457"/>
                    </a:cubicBezTo>
                    <a:cubicBezTo>
                      <a:pt x="1435" y="457"/>
                      <a:pt x="1435" y="456"/>
                      <a:pt x="1435" y="455"/>
                    </a:cubicBezTo>
                    <a:cubicBezTo>
                      <a:pt x="1436" y="454"/>
                      <a:pt x="1436" y="454"/>
                      <a:pt x="1436" y="454"/>
                    </a:cubicBezTo>
                    <a:cubicBezTo>
                      <a:pt x="1437" y="455"/>
                      <a:pt x="1437" y="455"/>
                      <a:pt x="1437" y="455"/>
                    </a:cubicBezTo>
                    <a:cubicBezTo>
                      <a:pt x="1437" y="457"/>
                      <a:pt x="1437" y="457"/>
                      <a:pt x="1437" y="457"/>
                    </a:cubicBezTo>
                    <a:close/>
                    <a:moveTo>
                      <a:pt x="1497" y="495"/>
                    </a:moveTo>
                    <a:cubicBezTo>
                      <a:pt x="1496" y="496"/>
                      <a:pt x="1496" y="498"/>
                      <a:pt x="1495" y="499"/>
                    </a:cubicBezTo>
                    <a:cubicBezTo>
                      <a:pt x="1492" y="499"/>
                      <a:pt x="1492" y="499"/>
                      <a:pt x="1492" y="499"/>
                    </a:cubicBezTo>
                    <a:cubicBezTo>
                      <a:pt x="1493" y="500"/>
                      <a:pt x="1493" y="500"/>
                      <a:pt x="1493" y="500"/>
                    </a:cubicBezTo>
                    <a:cubicBezTo>
                      <a:pt x="1492" y="501"/>
                      <a:pt x="1491" y="501"/>
                      <a:pt x="1490" y="502"/>
                    </a:cubicBezTo>
                    <a:cubicBezTo>
                      <a:pt x="1489" y="503"/>
                      <a:pt x="1489" y="503"/>
                      <a:pt x="1489" y="503"/>
                    </a:cubicBezTo>
                    <a:cubicBezTo>
                      <a:pt x="1488" y="504"/>
                      <a:pt x="1487" y="505"/>
                      <a:pt x="1486" y="505"/>
                    </a:cubicBezTo>
                    <a:cubicBezTo>
                      <a:pt x="1488" y="506"/>
                      <a:pt x="1488" y="506"/>
                      <a:pt x="1488" y="506"/>
                    </a:cubicBezTo>
                    <a:cubicBezTo>
                      <a:pt x="1489" y="506"/>
                      <a:pt x="1491" y="506"/>
                      <a:pt x="1493" y="506"/>
                    </a:cubicBezTo>
                    <a:cubicBezTo>
                      <a:pt x="1494" y="507"/>
                      <a:pt x="1494" y="507"/>
                      <a:pt x="1494" y="507"/>
                    </a:cubicBezTo>
                    <a:cubicBezTo>
                      <a:pt x="1493" y="509"/>
                      <a:pt x="1493" y="509"/>
                      <a:pt x="1493" y="509"/>
                    </a:cubicBezTo>
                    <a:cubicBezTo>
                      <a:pt x="1490" y="510"/>
                      <a:pt x="1487" y="513"/>
                      <a:pt x="1484" y="513"/>
                    </a:cubicBezTo>
                    <a:cubicBezTo>
                      <a:pt x="1481" y="513"/>
                      <a:pt x="1478" y="513"/>
                      <a:pt x="1475" y="514"/>
                    </a:cubicBezTo>
                    <a:cubicBezTo>
                      <a:pt x="1473" y="513"/>
                      <a:pt x="1473" y="513"/>
                      <a:pt x="1473" y="513"/>
                    </a:cubicBezTo>
                    <a:cubicBezTo>
                      <a:pt x="1473" y="513"/>
                      <a:pt x="1472" y="514"/>
                      <a:pt x="1471" y="515"/>
                    </a:cubicBezTo>
                    <a:cubicBezTo>
                      <a:pt x="1469" y="514"/>
                      <a:pt x="1469" y="514"/>
                      <a:pt x="1469" y="514"/>
                    </a:cubicBezTo>
                    <a:cubicBezTo>
                      <a:pt x="1468" y="514"/>
                      <a:pt x="1466" y="514"/>
                      <a:pt x="1465" y="514"/>
                    </a:cubicBezTo>
                    <a:cubicBezTo>
                      <a:pt x="1462" y="515"/>
                      <a:pt x="1462" y="515"/>
                      <a:pt x="1462" y="515"/>
                    </a:cubicBezTo>
                    <a:cubicBezTo>
                      <a:pt x="1460" y="514"/>
                      <a:pt x="1453" y="513"/>
                      <a:pt x="1452" y="515"/>
                    </a:cubicBezTo>
                    <a:cubicBezTo>
                      <a:pt x="1451" y="515"/>
                      <a:pt x="1452" y="517"/>
                      <a:pt x="1452" y="517"/>
                    </a:cubicBezTo>
                    <a:cubicBezTo>
                      <a:pt x="1452" y="518"/>
                      <a:pt x="1450" y="519"/>
                      <a:pt x="1449" y="519"/>
                    </a:cubicBezTo>
                    <a:cubicBezTo>
                      <a:pt x="1447" y="519"/>
                      <a:pt x="1446" y="518"/>
                      <a:pt x="1445" y="518"/>
                    </a:cubicBezTo>
                    <a:cubicBezTo>
                      <a:pt x="1444" y="518"/>
                      <a:pt x="1444" y="518"/>
                      <a:pt x="1444" y="518"/>
                    </a:cubicBezTo>
                    <a:cubicBezTo>
                      <a:pt x="1442" y="518"/>
                      <a:pt x="1441" y="519"/>
                      <a:pt x="1440" y="519"/>
                    </a:cubicBezTo>
                    <a:cubicBezTo>
                      <a:pt x="1439" y="520"/>
                      <a:pt x="1438" y="522"/>
                      <a:pt x="1437" y="523"/>
                    </a:cubicBezTo>
                    <a:cubicBezTo>
                      <a:pt x="1435" y="522"/>
                      <a:pt x="1434" y="522"/>
                      <a:pt x="1432" y="521"/>
                    </a:cubicBezTo>
                    <a:cubicBezTo>
                      <a:pt x="1432" y="519"/>
                      <a:pt x="1434" y="519"/>
                      <a:pt x="1435" y="519"/>
                    </a:cubicBezTo>
                    <a:cubicBezTo>
                      <a:pt x="1436" y="518"/>
                      <a:pt x="1437" y="517"/>
                      <a:pt x="1438" y="516"/>
                    </a:cubicBezTo>
                    <a:cubicBezTo>
                      <a:pt x="1440" y="515"/>
                      <a:pt x="1440" y="515"/>
                      <a:pt x="1440" y="515"/>
                    </a:cubicBezTo>
                    <a:cubicBezTo>
                      <a:pt x="1442" y="513"/>
                      <a:pt x="1441" y="509"/>
                      <a:pt x="1445" y="510"/>
                    </a:cubicBezTo>
                    <a:cubicBezTo>
                      <a:pt x="1446" y="508"/>
                      <a:pt x="1446" y="508"/>
                      <a:pt x="1446" y="508"/>
                    </a:cubicBezTo>
                    <a:cubicBezTo>
                      <a:pt x="1449" y="508"/>
                      <a:pt x="1452" y="508"/>
                      <a:pt x="1455" y="509"/>
                    </a:cubicBezTo>
                    <a:cubicBezTo>
                      <a:pt x="1457" y="507"/>
                      <a:pt x="1459" y="504"/>
                      <a:pt x="1460" y="502"/>
                    </a:cubicBezTo>
                    <a:cubicBezTo>
                      <a:pt x="1457" y="503"/>
                      <a:pt x="1454" y="503"/>
                      <a:pt x="1453" y="507"/>
                    </a:cubicBezTo>
                    <a:cubicBezTo>
                      <a:pt x="1451" y="507"/>
                      <a:pt x="1451" y="507"/>
                      <a:pt x="1451" y="507"/>
                    </a:cubicBezTo>
                    <a:cubicBezTo>
                      <a:pt x="1449" y="505"/>
                      <a:pt x="1447" y="502"/>
                      <a:pt x="1443" y="503"/>
                    </a:cubicBezTo>
                    <a:cubicBezTo>
                      <a:pt x="1444" y="503"/>
                      <a:pt x="1444" y="502"/>
                      <a:pt x="1444" y="502"/>
                    </a:cubicBezTo>
                    <a:cubicBezTo>
                      <a:pt x="1444" y="501"/>
                      <a:pt x="1442" y="503"/>
                      <a:pt x="1441" y="503"/>
                    </a:cubicBezTo>
                    <a:cubicBezTo>
                      <a:pt x="1439" y="504"/>
                      <a:pt x="1439" y="504"/>
                      <a:pt x="1439" y="504"/>
                    </a:cubicBezTo>
                    <a:cubicBezTo>
                      <a:pt x="1438" y="502"/>
                      <a:pt x="1438" y="502"/>
                      <a:pt x="1438" y="502"/>
                    </a:cubicBezTo>
                    <a:cubicBezTo>
                      <a:pt x="1436" y="502"/>
                      <a:pt x="1436" y="502"/>
                      <a:pt x="1436" y="502"/>
                    </a:cubicBezTo>
                    <a:cubicBezTo>
                      <a:pt x="1434" y="498"/>
                      <a:pt x="1440" y="498"/>
                      <a:pt x="1443" y="497"/>
                    </a:cubicBezTo>
                    <a:cubicBezTo>
                      <a:pt x="1444" y="496"/>
                      <a:pt x="1446" y="495"/>
                      <a:pt x="1446" y="493"/>
                    </a:cubicBezTo>
                    <a:cubicBezTo>
                      <a:pt x="1447" y="492"/>
                      <a:pt x="1446" y="491"/>
                      <a:pt x="1446" y="489"/>
                    </a:cubicBezTo>
                    <a:cubicBezTo>
                      <a:pt x="1444" y="488"/>
                      <a:pt x="1444" y="488"/>
                      <a:pt x="1444" y="488"/>
                    </a:cubicBezTo>
                    <a:cubicBezTo>
                      <a:pt x="1442" y="489"/>
                      <a:pt x="1442" y="489"/>
                      <a:pt x="1442" y="489"/>
                    </a:cubicBezTo>
                    <a:cubicBezTo>
                      <a:pt x="1440" y="489"/>
                      <a:pt x="1441" y="488"/>
                      <a:pt x="1442" y="487"/>
                    </a:cubicBezTo>
                    <a:cubicBezTo>
                      <a:pt x="1444" y="486"/>
                      <a:pt x="1444" y="486"/>
                      <a:pt x="1444" y="486"/>
                    </a:cubicBezTo>
                    <a:cubicBezTo>
                      <a:pt x="1445" y="484"/>
                      <a:pt x="1445" y="484"/>
                      <a:pt x="1445" y="484"/>
                    </a:cubicBezTo>
                    <a:cubicBezTo>
                      <a:pt x="1448" y="483"/>
                      <a:pt x="1451" y="482"/>
                      <a:pt x="1454" y="483"/>
                    </a:cubicBezTo>
                    <a:cubicBezTo>
                      <a:pt x="1455" y="484"/>
                      <a:pt x="1455" y="484"/>
                      <a:pt x="1455" y="484"/>
                    </a:cubicBezTo>
                    <a:cubicBezTo>
                      <a:pt x="1456" y="483"/>
                      <a:pt x="1456" y="483"/>
                      <a:pt x="1456" y="483"/>
                    </a:cubicBezTo>
                    <a:cubicBezTo>
                      <a:pt x="1457" y="483"/>
                      <a:pt x="1457" y="483"/>
                      <a:pt x="1457" y="483"/>
                    </a:cubicBezTo>
                    <a:cubicBezTo>
                      <a:pt x="1456" y="481"/>
                      <a:pt x="1456" y="481"/>
                      <a:pt x="1456" y="481"/>
                    </a:cubicBezTo>
                    <a:cubicBezTo>
                      <a:pt x="1456" y="480"/>
                      <a:pt x="1456" y="480"/>
                      <a:pt x="1456" y="480"/>
                    </a:cubicBezTo>
                    <a:cubicBezTo>
                      <a:pt x="1457" y="479"/>
                      <a:pt x="1457" y="479"/>
                      <a:pt x="1457" y="479"/>
                    </a:cubicBezTo>
                    <a:cubicBezTo>
                      <a:pt x="1456" y="477"/>
                      <a:pt x="1456" y="477"/>
                      <a:pt x="1456" y="477"/>
                    </a:cubicBezTo>
                    <a:cubicBezTo>
                      <a:pt x="1457" y="476"/>
                      <a:pt x="1458" y="475"/>
                      <a:pt x="1457" y="473"/>
                    </a:cubicBezTo>
                    <a:cubicBezTo>
                      <a:pt x="1456" y="473"/>
                      <a:pt x="1456" y="473"/>
                      <a:pt x="1456" y="473"/>
                    </a:cubicBezTo>
                    <a:cubicBezTo>
                      <a:pt x="1455" y="472"/>
                      <a:pt x="1455" y="472"/>
                      <a:pt x="1455" y="472"/>
                    </a:cubicBezTo>
                    <a:cubicBezTo>
                      <a:pt x="1454" y="474"/>
                      <a:pt x="1454" y="474"/>
                      <a:pt x="1454" y="474"/>
                    </a:cubicBezTo>
                    <a:cubicBezTo>
                      <a:pt x="1454" y="473"/>
                      <a:pt x="1453" y="472"/>
                      <a:pt x="1453" y="471"/>
                    </a:cubicBezTo>
                    <a:cubicBezTo>
                      <a:pt x="1453" y="470"/>
                      <a:pt x="1452" y="470"/>
                      <a:pt x="1451" y="469"/>
                    </a:cubicBezTo>
                    <a:cubicBezTo>
                      <a:pt x="1451" y="467"/>
                      <a:pt x="1451" y="467"/>
                      <a:pt x="1451" y="467"/>
                    </a:cubicBezTo>
                    <a:cubicBezTo>
                      <a:pt x="1452" y="465"/>
                      <a:pt x="1454" y="464"/>
                      <a:pt x="1455" y="463"/>
                    </a:cubicBezTo>
                    <a:cubicBezTo>
                      <a:pt x="1454" y="462"/>
                      <a:pt x="1454" y="462"/>
                      <a:pt x="1454" y="462"/>
                    </a:cubicBezTo>
                    <a:cubicBezTo>
                      <a:pt x="1451" y="462"/>
                      <a:pt x="1451" y="462"/>
                      <a:pt x="1451" y="462"/>
                    </a:cubicBezTo>
                    <a:cubicBezTo>
                      <a:pt x="1450" y="464"/>
                      <a:pt x="1448" y="464"/>
                      <a:pt x="1447" y="466"/>
                    </a:cubicBezTo>
                    <a:cubicBezTo>
                      <a:pt x="1446" y="464"/>
                      <a:pt x="1446" y="464"/>
                      <a:pt x="1446" y="464"/>
                    </a:cubicBezTo>
                    <a:cubicBezTo>
                      <a:pt x="1445" y="464"/>
                      <a:pt x="1445" y="464"/>
                      <a:pt x="1445" y="464"/>
                    </a:cubicBezTo>
                    <a:cubicBezTo>
                      <a:pt x="1443" y="464"/>
                      <a:pt x="1443" y="464"/>
                      <a:pt x="1443" y="464"/>
                    </a:cubicBezTo>
                    <a:cubicBezTo>
                      <a:pt x="1443" y="465"/>
                      <a:pt x="1443" y="465"/>
                      <a:pt x="1443" y="465"/>
                    </a:cubicBezTo>
                    <a:cubicBezTo>
                      <a:pt x="1442" y="466"/>
                      <a:pt x="1442" y="466"/>
                      <a:pt x="1442" y="466"/>
                    </a:cubicBezTo>
                    <a:cubicBezTo>
                      <a:pt x="1440" y="465"/>
                      <a:pt x="1440" y="465"/>
                      <a:pt x="1440" y="465"/>
                    </a:cubicBezTo>
                    <a:cubicBezTo>
                      <a:pt x="1439" y="465"/>
                      <a:pt x="1439" y="465"/>
                      <a:pt x="1439" y="465"/>
                    </a:cubicBezTo>
                    <a:cubicBezTo>
                      <a:pt x="1438" y="465"/>
                      <a:pt x="1438" y="465"/>
                      <a:pt x="1438" y="465"/>
                    </a:cubicBezTo>
                    <a:cubicBezTo>
                      <a:pt x="1437" y="464"/>
                      <a:pt x="1437" y="464"/>
                      <a:pt x="1437" y="464"/>
                    </a:cubicBezTo>
                    <a:cubicBezTo>
                      <a:pt x="1438" y="462"/>
                      <a:pt x="1438" y="461"/>
                      <a:pt x="1440" y="459"/>
                    </a:cubicBezTo>
                    <a:cubicBezTo>
                      <a:pt x="1440" y="457"/>
                      <a:pt x="1440" y="457"/>
                      <a:pt x="1440" y="457"/>
                    </a:cubicBezTo>
                    <a:cubicBezTo>
                      <a:pt x="1441" y="456"/>
                      <a:pt x="1441" y="456"/>
                      <a:pt x="1441" y="456"/>
                    </a:cubicBezTo>
                    <a:cubicBezTo>
                      <a:pt x="1441" y="455"/>
                      <a:pt x="1441" y="455"/>
                      <a:pt x="1441" y="455"/>
                    </a:cubicBezTo>
                    <a:cubicBezTo>
                      <a:pt x="1439" y="454"/>
                      <a:pt x="1439" y="454"/>
                      <a:pt x="1439" y="454"/>
                    </a:cubicBezTo>
                    <a:cubicBezTo>
                      <a:pt x="1439" y="452"/>
                      <a:pt x="1439" y="452"/>
                      <a:pt x="1439" y="452"/>
                    </a:cubicBezTo>
                    <a:cubicBezTo>
                      <a:pt x="1440" y="451"/>
                      <a:pt x="1440" y="451"/>
                      <a:pt x="1440" y="451"/>
                    </a:cubicBezTo>
                    <a:cubicBezTo>
                      <a:pt x="1443" y="451"/>
                      <a:pt x="1443" y="451"/>
                      <a:pt x="1443" y="451"/>
                    </a:cubicBezTo>
                    <a:cubicBezTo>
                      <a:pt x="1441" y="449"/>
                      <a:pt x="1441" y="449"/>
                      <a:pt x="1441" y="449"/>
                    </a:cubicBezTo>
                    <a:cubicBezTo>
                      <a:pt x="1440" y="448"/>
                      <a:pt x="1440" y="448"/>
                      <a:pt x="1440" y="448"/>
                    </a:cubicBezTo>
                    <a:cubicBezTo>
                      <a:pt x="1439" y="449"/>
                      <a:pt x="1439" y="450"/>
                      <a:pt x="1438" y="451"/>
                    </a:cubicBezTo>
                    <a:cubicBezTo>
                      <a:pt x="1437" y="449"/>
                      <a:pt x="1437" y="449"/>
                      <a:pt x="1437" y="449"/>
                    </a:cubicBezTo>
                    <a:cubicBezTo>
                      <a:pt x="1438" y="448"/>
                      <a:pt x="1438" y="448"/>
                      <a:pt x="1438" y="448"/>
                    </a:cubicBezTo>
                    <a:cubicBezTo>
                      <a:pt x="1437" y="448"/>
                      <a:pt x="1436" y="449"/>
                      <a:pt x="1435" y="450"/>
                    </a:cubicBezTo>
                    <a:cubicBezTo>
                      <a:pt x="1435" y="452"/>
                      <a:pt x="1434" y="454"/>
                      <a:pt x="1434" y="456"/>
                    </a:cubicBezTo>
                    <a:cubicBezTo>
                      <a:pt x="1433" y="459"/>
                      <a:pt x="1433" y="459"/>
                      <a:pt x="1433" y="459"/>
                    </a:cubicBezTo>
                    <a:cubicBezTo>
                      <a:pt x="1431" y="459"/>
                      <a:pt x="1431" y="459"/>
                      <a:pt x="1431" y="459"/>
                    </a:cubicBezTo>
                    <a:cubicBezTo>
                      <a:pt x="1431" y="455"/>
                      <a:pt x="1431" y="449"/>
                      <a:pt x="1434" y="446"/>
                    </a:cubicBezTo>
                    <a:cubicBezTo>
                      <a:pt x="1435" y="445"/>
                      <a:pt x="1435" y="445"/>
                      <a:pt x="1435" y="445"/>
                    </a:cubicBezTo>
                    <a:cubicBezTo>
                      <a:pt x="1435" y="444"/>
                      <a:pt x="1435" y="444"/>
                      <a:pt x="1435" y="444"/>
                    </a:cubicBezTo>
                    <a:cubicBezTo>
                      <a:pt x="1437" y="442"/>
                      <a:pt x="1437" y="442"/>
                      <a:pt x="1437" y="442"/>
                    </a:cubicBezTo>
                    <a:cubicBezTo>
                      <a:pt x="1436" y="440"/>
                      <a:pt x="1436" y="440"/>
                      <a:pt x="1436" y="440"/>
                    </a:cubicBezTo>
                    <a:cubicBezTo>
                      <a:pt x="1436" y="442"/>
                      <a:pt x="1434" y="442"/>
                      <a:pt x="1432" y="444"/>
                    </a:cubicBezTo>
                    <a:cubicBezTo>
                      <a:pt x="1430" y="443"/>
                      <a:pt x="1430" y="443"/>
                      <a:pt x="1430" y="443"/>
                    </a:cubicBezTo>
                    <a:cubicBezTo>
                      <a:pt x="1432" y="442"/>
                      <a:pt x="1432" y="442"/>
                      <a:pt x="1432" y="442"/>
                    </a:cubicBezTo>
                    <a:cubicBezTo>
                      <a:pt x="1431" y="441"/>
                      <a:pt x="1431" y="441"/>
                      <a:pt x="1431" y="441"/>
                    </a:cubicBezTo>
                    <a:cubicBezTo>
                      <a:pt x="1431" y="439"/>
                      <a:pt x="1431" y="439"/>
                      <a:pt x="1431" y="439"/>
                    </a:cubicBezTo>
                    <a:cubicBezTo>
                      <a:pt x="1433" y="438"/>
                      <a:pt x="1433" y="438"/>
                      <a:pt x="1433" y="438"/>
                    </a:cubicBezTo>
                    <a:cubicBezTo>
                      <a:pt x="1433" y="437"/>
                      <a:pt x="1433" y="437"/>
                      <a:pt x="1433" y="437"/>
                    </a:cubicBezTo>
                    <a:cubicBezTo>
                      <a:pt x="1434" y="436"/>
                      <a:pt x="1434" y="436"/>
                      <a:pt x="1434" y="436"/>
                    </a:cubicBezTo>
                    <a:cubicBezTo>
                      <a:pt x="1434" y="434"/>
                      <a:pt x="1434" y="434"/>
                      <a:pt x="1434" y="434"/>
                    </a:cubicBezTo>
                    <a:cubicBezTo>
                      <a:pt x="1433" y="433"/>
                      <a:pt x="1433" y="433"/>
                      <a:pt x="1433" y="433"/>
                    </a:cubicBezTo>
                    <a:cubicBezTo>
                      <a:pt x="1431" y="433"/>
                      <a:pt x="1431" y="433"/>
                      <a:pt x="1431" y="433"/>
                    </a:cubicBezTo>
                    <a:cubicBezTo>
                      <a:pt x="1431" y="432"/>
                      <a:pt x="1431" y="432"/>
                      <a:pt x="1431" y="432"/>
                    </a:cubicBezTo>
                    <a:cubicBezTo>
                      <a:pt x="1433" y="431"/>
                      <a:pt x="1431" y="429"/>
                      <a:pt x="1432" y="427"/>
                    </a:cubicBezTo>
                    <a:cubicBezTo>
                      <a:pt x="1435" y="427"/>
                      <a:pt x="1435" y="427"/>
                      <a:pt x="1435" y="427"/>
                    </a:cubicBezTo>
                    <a:cubicBezTo>
                      <a:pt x="1436" y="426"/>
                      <a:pt x="1435" y="423"/>
                      <a:pt x="1436" y="422"/>
                    </a:cubicBezTo>
                    <a:cubicBezTo>
                      <a:pt x="1438" y="421"/>
                      <a:pt x="1438" y="421"/>
                      <a:pt x="1438" y="421"/>
                    </a:cubicBezTo>
                    <a:cubicBezTo>
                      <a:pt x="1437" y="419"/>
                      <a:pt x="1437" y="419"/>
                      <a:pt x="1437" y="419"/>
                    </a:cubicBezTo>
                    <a:cubicBezTo>
                      <a:pt x="1438" y="417"/>
                      <a:pt x="1440" y="418"/>
                      <a:pt x="1441" y="419"/>
                    </a:cubicBezTo>
                    <a:cubicBezTo>
                      <a:pt x="1445" y="418"/>
                      <a:pt x="1451" y="417"/>
                      <a:pt x="1455" y="418"/>
                    </a:cubicBezTo>
                    <a:cubicBezTo>
                      <a:pt x="1455" y="420"/>
                      <a:pt x="1455" y="420"/>
                      <a:pt x="1455" y="420"/>
                    </a:cubicBezTo>
                    <a:cubicBezTo>
                      <a:pt x="1451" y="423"/>
                      <a:pt x="1447" y="425"/>
                      <a:pt x="1443" y="427"/>
                    </a:cubicBezTo>
                    <a:cubicBezTo>
                      <a:pt x="1446" y="427"/>
                      <a:pt x="1446" y="427"/>
                      <a:pt x="1446" y="427"/>
                    </a:cubicBezTo>
                    <a:cubicBezTo>
                      <a:pt x="1446" y="429"/>
                      <a:pt x="1446" y="429"/>
                      <a:pt x="1446" y="429"/>
                    </a:cubicBezTo>
                    <a:cubicBezTo>
                      <a:pt x="1444" y="429"/>
                      <a:pt x="1444" y="430"/>
                      <a:pt x="1445" y="431"/>
                    </a:cubicBezTo>
                    <a:cubicBezTo>
                      <a:pt x="1449" y="431"/>
                      <a:pt x="1452" y="429"/>
                      <a:pt x="1456" y="429"/>
                    </a:cubicBezTo>
                    <a:cubicBezTo>
                      <a:pt x="1459" y="429"/>
                      <a:pt x="1462" y="429"/>
                      <a:pt x="1464" y="429"/>
                    </a:cubicBezTo>
                    <a:cubicBezTo>
                      <a:pt x="1466" y="430"/>
                      <a:pt x="1466" y="432"/>
                      <a:pt x="1466" y="433"/>
                    </a:cubicBezTo>
                    <a:cubicBezTo>
                      <a:pt x="1464" y="435"/>
                      <a:pt x="1464" y="435"/>
                      <a:pt x="1464" y="435"/>
                    </a:cubicBezTo>
                    <a:cubicBezTo>
                      <a:pt x="1464" y="437"/>
                      <a:pt x="1464" y="437"/>
                      <a:pt x="1464" y="437"/>
                    </a:cubicBezTo>
                    <a:cubicBezTo>
                      <a:pt x="1462" y="439"/>
                      <a:pt x="1461" y="441"/>
                      <a:pt x="1460" y="443"/>
                    </a:cubicBezTo>
                    <a:cubicBezTo>
                      <a:pt x="1458" y="444"/>
                      <a:pt x="1455" y="445"/>
                      <a:pt x="1453" y="445"/>
                    </a:cubicBezTo>
                    <a:cubicBezTo>
                      <a:pt x="1454" y="446"/>
                      <a:pt x="1456" y="446"/>
                      <a:pt x="1457" y="446"/>
                    </a:cubicBezTo>
                    <a:cubicBezTo>
                      <a:pt x="1458" y="448"/>
                      <a:pt x="1458" y="448"/>
                      <a:pt x="1458" y="448"/>
                    </a:cubicBezTo>
                    <a:cubicBezTo>
                      <a:pt x="1456" y="449"/>
                      <a:pt x="1452" y="451"/>
                      <a:pt x="1449" y="450"/>
                    </a:cubicBezTo>
                    <a:cubicBezTo>
                      <a:pt x="1454" y="451"/>
                      <a:pt x="1454" y="451"/>
                      <a:pt x="1454" y="451"/>
                    </a:cubicBezTo>
                    <a:cubicBezTo>
                      <a:pt x="1455" y="451"/>
                      <a:pt x="1457" y="450"/>
                      <a:pt x="1458" y="450"/>
                    </a:cubicBezTo>
                    <a:cubicBezTo>
                      <a:pt x="1462" y="452"/>
                      <a:pt x="1468" y="454"/>
                      <a:pt x="1468" y="459"/>
                    </a:cubicBezTo>
                    <a:cubicBezTo>
                      <a:pt x="1470" y="462"/>
                      <a:pt x="1471" y="465"/>
                      <a:pt x="1472" y="468"/>
                    </a:cubicBezTo>
                    <a:cubicBezTo>
                      <a:pt x="1473" y="467"/>
                      <a:pt x="1475" y="468"/>
                      <a:pt x="1476" y="468"/>
                    </a:cubicBezTo>
                    <a:cubicBezTo>
                      <a:pt x="1477" y="469"/>
                      <a:pt x="1478" y="470"/>
                      <a:pt x="1479" y="471"/>
                    </a:cubicBezTo>
                    <a:cubicBezTo>
                      <a:pt x="1481" y="473"/>
                      <a:pt x="1480" y="475"/>
                      <a:pt x="1481" y="477"/>
                    </a:cubicBezTo>
                    <a:cubicBezTo>
                      <a:pt x="1484" y="479"/>
                      <a:pt x="1484" y="479"/>
                      <a:pt x="1484" y="479"/>
                    </a:cubicBezTo>
                    <a:cubicBezTo>
                      <a:pt x="1482" y="480"/>
                      <a:pt x="1482" y="480"/>
                      <a:pt x="1482" y="480"/>
                    </a:cubicBezTo>
                    <a:cubicBezTo>
                      <a:pt x="1479" y="478"/>
                      <a:pt x="1479" y="478"/>
                      <a:pt x="1479" y="478"/>
                    </a:cubicBezTo>
                    <a:cubicBezTo>
                      <a:pt x="1476" y="478"/>
                      <a:pt x="1476" y="478"/>
                      <a:pt x="1476" y="478"/>
                    </a:cubicBezTo>
                    <a:cubicBezTo>
                      <a:pt x="1479" y="479"/>
                      <a:pt x="1481" y="480"/>
                      <a:pt x="1484" y="481"/>
                    </a:cubicBezTo>
                    <a:cubicBezTo>
                      <a:pt x="1484" y="482"/>
                      <a:pt x="1485" y="483"/>
                      <a:pt x="1485" y="484"/>
                    </a:cubicBezTo>
                    <a:cubicBezTo>
                      <a:pt x="1485" y="486"/>
                      <a:pt x="1485" y="486"/>
                      <a:pt x="1485" y="486"/>
                    </a:cubicBezTo>
                    <a:cubicBezTo>
                      <a:pt x="1483" y="487"/>
                      <a:pt x="1483" y="487"/>
                      <a:pt x="1483" y="487"/>
                    </a:cubicBezTo>
                    <a:cubicBezTo>
                      <a:pt x="1483" y="489"/>
                      <a:pt x="1483" y="489"/>
                      <a:pt x="1483" y="489"/>
                    </a:cubicBezTo>
                    <a:cubicBezTo>
                      <a:pt x="1485" y="489"/>
                      <a:pt x="1485" y="489"/>
                      <a:pt x="1485" y="489"/>
                    </a:cubicBezTo>
                    <a:cubicBezTo>
                      <a:pt x="1487" y="488"/>
                      <a:pt x="1487" y="488"/>
                      <a:pt x="1487" y="488"/>
                    </a:cubicBezTo>
                    <a:cubicBezTo>
                      <a:pt x="1488" y="487"/>
                      <a:pt x="1490" y="487"/>
                      <a:pt x="1492" y="487"/>
                    </a:cubicBezTo>
                    <a:cubicBezTo>
                      <a:pt x="1494" y="488"/>
                      <a:pt x="1494" y="488"/>
                      <a:pt x="1494" y="488"/>
                    </a:cubicBezTo>
                    <a:cubicBezTo>
                      <a:pt x="1495" y="489"/>
                      <a:pt x="1496" y="490"/>
                      <a:pt x="1497" y="491"/>
                    </a:cubicBezTo>
                    <a:cubicBezTo>
                      <a:pt x="1498" y="493"/>
                      <a:pt x="1498" y="494"/>
                      <a:pt x="1497" y="495"/>
                    </a:cubicBezTo>
                    <a:close/>
                    <a:moveTo>
                      <a:pt x="1469" y="397"/>
                    </a:moveTo>
                    <a:cubicBezTo>
                      <a:pt x="1468" y="395"/>
                      <a:pt x="1468" y="395"/>
                      <a:pt x="1468" y="395"/>
                    </a:cubicBezTo>
                    <a:cubicBezTo>
                      <a:pt x="1470" y="394"/>
                      <a:pt x="1470" y="394"/>
                      <a:pt x="1470" y="394"/>
                    </a:cubicBezTo>
                    <a:cubicBezTo>
                      <a:pt x="1470" y="391"/>
                      <a:pt x="1470" y="391"/>
                      <a:pt x="1470" y="391"/>
                    </a:cubicBezTo>
                    <a:cubicBezTo>
                      <a:pt x="1471" y="392"/>
                      <a:pt x="1471" y="392"/>
                      <a:pt x="1471" y="392"/>
                    </a:cubicBezTo>
                    <a:cubicBezTo>
                      <a:pt x="1472" y="395"/>
                      <a:pt x="1472" y="395"/>
                      <a:pt x="1472" y="395"/>
                    </a:cubicBezTo>
                    <a:cubicBezTo>
                      <a:pt x="1471" y="397"/>
                      <a:pt x="1471" y="397"/>
                      <a:pt x="1471" y="397"/>
                    </a:cubicBezTo>
                    <a:cubicBezTo>
                      <a:pt x="1469" y="397"/>
                      <a:pt x="1469" y="397"/>
                      <a:pt x="1469" y="397"/>
                    </a:cubicBezTo>
                    <a:close/>
                    <a:moveTo>
                      <a:pt x="1452" y="413"/>
                    </a:moveTo>
                    <a:cubicBezTo>
                      <a:pt x="1453" y="411"/>
                      <a:pt x="1453" y="411"/>
                      <a:pt x="1453" y="411"/>
                    </a:cubicBezTo>
                    <a:cubicBezTo>
                      <a:pt x="1454" y="411"/>
                      <a:pt x="1454" y="411"/>
                      <a:pt x="1454" y="411"/>
                    </a:cubicBezTo>
                    <a:cubicBezTo>
                      <a:pt x="1455" y="413"/>
                      <a:pt x="1456" y="414"/>
                      <a:pt x="1456" y="416"/>
                    </a:cubicBezTo>
                    <a:cubicBezTo>
                      <a:pt x="1453" y="414"/>
                      <a:pt x="1453" y="414"/>
                      <a:pt x="1453" y="414"/>
                    </a:cubicBezTo>
                    <a:cubicBezTo>
                      <a:pt x="1452" y="413"/>
                      <a:pt x="1452" y="413"/>
                      <a:pt x="1452" y="413"/>
                    </a:cubicBezTo>
                    <a:close/>
                    <a:moveTo>
                      <a:pt x="1431" y="435"/>
                    </a:moveTo>
                    <a:cubicBezTo>
                      <a:pt x="1429" y="436"/>
                      <a:pt x="1429" y="436"/>
                      <a:pt x="1429" y="436"/>
                    </a:cubicBezTo>
                    <a:cubicBezTo>
                      <a:pt x="1428" y="436"/>
                      <a:pt x="1427" y="436"/>
                      <a:pt x="1426" y="436"/>
                    </a:cubicBezTo>
                    <a:cubicBezTo>
                      <a:pt x="1425" y="435"/>
                      <a:pt x="1425" y="435"/>
                      <a:pt x="1425" y="435"/>
                    </a:cubicBezTo>
                    <a:cubicBezTo>
                      <a:pt x="1424" y="434"/>
                      <a:pt x="1423" y="434"/>
                      <a:pt x="1423" y="433"/>
                    </a:cubicBezTo>
                    <a:cubicBezTo>
                      <a:pt x="1423" y="431"/>
                      <a:pt x="1423" y="431"/>
                      <a:pt x="1423" y="431"/>
                    </a:cubicBezTo>
                    <a:cubicBezTo>
                      <a:pt x="1425" y="431"/>
                      <a:pt x="1425" y="431"/>
                      <a:pt x="1425" y="431"/>
                    </a:cubicBezTo>
                    <a:cubicBezTo>
                      <a:pt x="1426" y="430"/>
                      <a:pt x="1426" y="430"/>
                      <a:pt x="1426" y="430"/>
                    </a:cubicBezTo>
                    <a:cubicBezTo>
                      <a:pt x="1427" y="430"/>
                      <a:pt x="1427" y="430"/>
                      <a:pt x="1427" y="430"/>
                    </a:cubicBezTo>
                    <a:cubicBezTo>
                      <a:pt x="1428" y="432"/>
                      <a:pt x="1428" y="432"/>
                      <a:pt x="1428" y="432"/>
                    </a:cubicBezTo>
                    <a:cubicBezTo>
                      <a:pt x="1428" y="433"/>
                      <a:pt x="1428" y="433"/>
                      <a:pt x="1428" y="433"/>
                    </a:cubicBezTo>
                    <a:cubicBezTo>
                      <a:pt x="1429" y="434"/>
                      <a:pt x="1429" y="434"/>
                      <a:pt x="1429" y="434"/>
                    </a:cubicBezTo>
                    <a:cubicBezTo>
                      <a:pt x="1431" y="435"/>
                      <a:pt x="1431" y="435"/>
                      <a:pt x="1431" y="435"/>
                    </a:cubicBezTo>
                    <a:close/>
                    <a:moveTo>
                      <a:pt x="1425" y="424"/>
                    </a:moveTo>
                    <a:cubicBezTo>
                      <a:pt x="1425" y="426"/>
                      <a:pt x="1425" y="426"/>
                      <a:pt x="1425" y="426"/>
                    </a:cubicBezTo>
                    <a:cubicBezTo>
                      <a:pt x="1424" y="426"/>
                      <a:pt x="1424" y="426"/>
                      <a:pt x="1424" y="426"/>
                    </a:cubicBezTo>
                    <a:cubicBezTo>
                      <a:pt x="1423" y="425"/>
                      <a:pt x="1423" y="425"/>
                      <a:pt x="1423" y="425"/>
                    </a:cubicBezTo>
                    <a:cubicBezTo>
                      <a:pt x="1422" y="426"/>
                      <a:pt x="1422" y="426"/>
                      <a:pt x="1422" y="426"/>
                    </a:cubicBezTo>
                    <a:cubicBezTo>
                      <a:pt x="1420" y="427"/>
                      <a:pt x="1420" y="427"/>
                      <a:pt x="1420" y="427"/>
                    </a:cubicBezTo>
                    <a:cubicBezTo>
                      <a:pt x="1420" y="425"/>
                      <a:pt x="1420" y="425"/>
                      <a:pt x="1420" y="425"/>
                    </a:cubicBezTo>
                    <a:cubicBezTo>
                      <a:pt x="1419" y="423"/>
                      <a:pt x="1419" y="423"/>
                      <a:pt x="1419" y="423"/>
                    </a:cubicBezTo>
                    <a:cubicBezTo>
                      <a:pt x="1420" y="422"/>
                      <a:pt x="1420" y="422"/>
                      <a:pt x="1420" y="422"/>
                    </a:cubicBezTo>
                    <a:cubicBezTo>
                      <a:pt x="1421" y="423"/>
                      <a:pt x="1421" y="423"/>
                      <a:pt x="1421" y="423"/>
                    </a:cubicBezTo>
                    <a:cubicBezTo>
                      <a:pt x="1422" y="422"/>
                      <a:pt x="1424" y="421"/>
                      <a:pt x="1425" y="419"/>
                    </a:cubicBezTo>
                    <a:cubicBezTo>
                      <a:pt x="1427" y="419"/>
                      <a:pt x="1427" y="419"/>
                      <a:pt x="1427" y="419"/>
                    </a:cubicBezTo>
                    <a:cubicBezTo>
                      <a:pt x="1428" y="420"/>
                      <a:pt x="1427" y="421"/>
                      <a:pt x="1427" y="423"/>
                    </a:cubicBezTo>
                    <a:cubicBezTo>
                      <a:pt x="1425" y="424"/>
                      <a:pt x="1425" y="424"/>
                      <a:pt x="1425" y="424"/>
                    </a:cubicBezTo>
                    <a:close/>
                    <a:moveTo>
                      <a:pt x="1422" y="374"/>
                    </a:moveTo>
                    <a:cubicBezTo>
                      <a:pt x="1423" y="374"/>
                      <a:pt x="1423" y="374"/>
                      <a:pt x="1423" y="374"/>
                    </a:cubicBezTo>
                    <a:cubicBezTo>
                      <a:pt x="1424" y="375"/>
                      <a:pt x="1424" y="375"/>
                      <a:pt x="1424" y="375"/>
                    </a:cubicBezTo>
                    <a:cubicBezTo>
                      <a:pt x="1422" y="375"/>
                      <a:pt x="1422" y="375"/>
                      <a:pt x="1422" y="375"/>
                    </a:cubicBezTo>
                    <a:cubicBezTo>
                      <a:pt x="1422" y="374"/>
                      <a:pt x="1422" y="374"/>
                      <a:pt x="1422" y="374"/>
                    </a:cubicBezTo>
                    <a:close/>
                    <a:moveTo>
                      <a:pt x="1422" y="380"/>
                    </a:moveTo>
                    <a:cubicBezTo>
                      <a:pt x="1422" y="379"/>
                      <a:pt x="1421" y="378"/>
                      <a:pt x="1421" y="377"/>
                    </a:cubicBezTo>
                    <a:cubicBezTo>
                      <a:pt x="1423" y="378"/>
                      <a:pt x="1423" y="378"/>
                      <a:pt x="1423" y="378"/>
                    </a:cubicBezTo>
                    <a:cubicBezTo>
                      <a:pt x="1422" y="380"/>
                      <a:pt x="1422" y="380"/>
                      <a:pt x="1422" y="380"/>
                    </a:cubicBezTo>
                    <a:close/>
                    <a:moveTo>
                      <a:pt x="1421" y="373"/>
                    </a:moveTo>
                    <a:cubicBezTo>
                      <a:pt x="1420" y="371"/>
                      <a:pt x="1420" y="371"/>
                      <a:pt x="1420" y="371"/>
                    </a:cubicBezTo>
                    <a:cubicBezTo>
                      <a:pt x="1419" y="372"/>
                      <a:pt x="1419" y="372"/>
                      <a:pt x="1419" y="372"/>
                    </a:cubicBezTo>
                    <a:cubicBezTo>
                      <a:pt x="1417" y="372"/>
                      <a:pt x="1417" y="372"/>
                      <a:pt x="1417" y="372"/>
                    </a:cubicBezTo>
                    <a:cubicBezTo>
                      <a:pt x="1417" y="370"/>
                      <a:pt x="1417" y="370"/>
                      <a:pt x="1417" y="370"/>
                    </a:cubicBezTo>
                    <a:cubicBezTo>
                      <a:pt x="1418" y="371"/>
                      <a:pt x="1419" y="370"/>
                      <a:pt x="1418" y="369"/>
                    </a:cubicBezTo>
                    <a:cubicBezTo>
                      <a:pt x="1421" y="369"/>
                      <a:pt x="1421" y="369"/>
                      <a:pt x="1421" y="369"/>
                    </a:cubicBezTo>
                    <a:cubicBezTo>
                      <a:pt x="1422" y="370"/>
                      <a:pt x="1424" y="372"/>
                      <a:pt x="1421" y="373"/>
                    </a:cubicBezTo>
                    <a:close/>
                    <a:moveTo>
                      <a:pt x="1418" y="437"/>
                    </a:moveTo>
                    <a:cubicBezTo>
                      <a:pt x="1417" y="436"/>
                      <a:pt x="1417" y="436"/>
                      <a:pt x="1417" y="436"/>
                    </a:cubicBezTo>
                    <a:cubicBezTo>
                      <a:pt x="1416" y="434"/>
                      <a:pt x="1416" y="434"/>
                      <a:pt x="1416" y="434"/>
                    </a:cubicBezTo>
                    <a:cubicBezTo>
                      <a:pt x="1418" y="435"/>
                      <a:pt x="1418" y="435"/>
                      <a:pt x="1418" y="435"/>
                    </a:cubicBezTo>
                    <a:cubicBezTo>
                      <a:pt x="1418" y="437"/>
                      <a:pt x="1418" y="437"/>
                      <a:pt x="1418" y="437"/>
                    </a:cubicBezTo>
                    <a:close/>
                    <a:moveTo>
                      <a:pt x="1417" y="432"/>
                    </a:moveTo>
                    <a:cubicBezTo>
                      <a:pt x="1417" y="430"/>
                      <a:pt x="1417" y="430"/>
                      <a:pt x="1417" y="430"/>
                    </a:cubicBezTo>
                    <a:cubicBezTo>
                      <a:pt x="1419" y="430"/>
                      <a:pt x="1419" y="430"/>
                      <a:pt x="1419" y="430"/>
                    </a:cubicBezTo>
                    <a:cubicBezTo>
                      <a:pt x="1418" y="432"/>
                      <a:pt x="1418" y="432"/>
                      <a:pt x="1418" y="432"/>
                    </a:cubicBezTo>
                    <a:cubicBezTo>
                      <a:pt x="1417" y="432"/>
                      <a:pt x="1417" y="432"/>
                      <a:pt x="1417" y="432"/>
                    </a:cubicBezTo>
                    <a:close/>
                    <a:moveTo>
                      <a:pt x="1429" y="451"/>
                    </a:moveTo>
                    <a:cubicBezTo>
                      <a:pt x="1431" y="450"/>
                      <a:pt x="1431" y="450"/>
                      <a:pt x="1431" y="450"/>
                    </a:cubicBezTo>
                    <a:cubicBezTo>
                      <a:pt x="1430" y="453"/>
                      <a:pt x="1430" y="453"/>
                      <a:pt x="1430" y="453"/>
                    </a:cubicBezTo>
                    <a:cubicBezTo>
                      <a:pt x="1429" y="454"/>
                      <a:pt x="1429" y="454"/>
                      <a:pt x="1429" y="454"/>
                    </a:cubicBezTo>
                    <a:cubicBezTo>
                      <a:pt x="1427" y="454"/>
                      <a:pt x="1426" y="454"/>
                      <a:pt x="1425" y="454"/>
                    </a:cubicBezTo>
                    <a:cubicBezTo>
                      <a:pt x="1425" y="453"/>
                      <a:pt x="1425" y="453"/>
                      <a:pt x="1425" y="453"/>
                    </a:cubicBezTo>
                    <a:cubicBezTo>
                      <a:pt x="1427" y="452"/>
                      <a:pt x="1427" y="452"/>
                      <a:pt x="1427" y="452"/>
                    </a:cubicBezTo>
                    <a:cubicBezTo>
                      <a:pt x="1428" y="453"/>
                      <a:pt x="1429" y="452"/>
                      <a:pt x="1429" y="451"/>
                    </a:cubicBezTo>
                    <a:close/>
                    <a:moveTo>
                      <a:pt x="1429" y="444"/>
                    </a:moveTo>
                    <a:cubicBezTo>
                      <a:pt x="1431" y="444"/>
                      <a:pt x="1431" y="444"/>
                      <a:pt x="1431" y="444"/>
                    </a:cubicBezTo>
                    <a:cubicBezTo>
                      <a:pt x="1431" y="446"/>
                      <a:pt x="1431" y="446"/>
                      <a:pt x="1431" y="446"/>
                    </a:cubicBezTo>
                    <a:cubicBezTo>
                      <a:pt x="1430" y="447"/>
                      <a:pt x="1430" y="447"/>
                      <a:pt x="1430" y="447"/>
                    </a:cubicBezTo>
                    <a:cubicBezTo>
                      <a:pt x="1428" y="447"/>
                      <a:pt x="1428" y="447"/>
                      <a:pt x="1428" y="447"/>
                    </a:cubicBezTo>
                    <a:cubicBezTo>
                      <a:pt x="1428" y="446"/>
                      <a:pt x="1428" y="446"/>
                      <a:pt x="1428" y="446"/>
                    </a:cubicBezTo>
                    <a:cubicBezTo>
                      <a:pt x="1429" y="444"/>
                      <a:pt x="1429" y="444"/>
                      <a:pt x="1429" y="444"/>
                    </a:cubicBezTo>
                    <a:close/>
                    <a:moveTo>
                      <a:pt x="1417" y="460"/>
                    </a:moveTo>
                    <a:cubicBezTo>
                      <a:pt x="1417" y="459"/>
                      <a:pt x="1418" y="460"/>
                      <a:pt x="1418" y="460"/>
                    </a:cubicBezTo>
                    <a:cubicBezTo>
                      <a:pt x="1418" y="462"/>
                      <a:pt x="1418" y="462"/>
                      <a:pt x="1418" y="462"/>
                    </a:cubicBezTo>
                    <a:cubicBezTo>
                      <a:pt x="1419" y="462"/>
                      <a:pt x="1419" y="462"/>
                      <a:pt x="1419" y="462"/>
                    </a:cubicBezTo>
                    <a:cubicBezTo>
                      <a:pt x="1421" y="461"/>
                      <a:pt x="1421" y="461"/>
                      <a:pt x="1421" y="461"/>
                    </a:cubicBezTo>
                    <a:cubicBezTo>
                      <a:pt x="1423" y="460"/>
                      <a:pt x="1425" y="460"/>
                      <a:pt x="1427" y="460"/>
                    </a:cubicBezTo>
                    <a:cubicBezTo>
                      <a:pt x="1428" y="461"/>
                      <a:pt x="1428" y="461"/>
                      <a:pt x="1428" y="461"/>
                    </a:cubicBezTo>
                    <a:cubicBezTo>
                      <a:pt x="1429" y="463"/>
                      <a:pt x="1430" y="464"/>
                      <a:pt x="1431" y="466"/>
                    </a:cubicBezTo>
                    <a:cubicBezTo>
                      <a:pt x="1431" y="467"/>
                      <a:pt x="1431" y="467"/>
                      <a:pt x="1431" y="467"/>
                    </a:cubicBezTo>
                    <a:cubicBezTo>
                      <a:pt x="1433" y="467"/>
                      <a:pt x="1433" y="467"/>
                      <a:pt x="1433" y="467"/>
                    </a:cubicBezTo>
                    <a:cubicBezTo>
                      <a:pt x="1433" y="468"/>
                      <a:pt x="1433" y="470"/>
                      <a:pt x="1433" y="471"/>
                    </a:cubicBezTo>
                    <a:cubicBezTo>
                      <a:pt x="1431" y="471"/>
                      <a:pt x="1431" y="471"/>
                      <a:pt x="1431" y="471"/>
                    </a:cubicBezTo>
                    <a:cubicBezTo>
                      <a:pt x="1431" y="472"/>
                      <a:pt x="1430" y="473"/>
                      <a:pt x="1429" y="474"/>
                    </a:cubicBezTo>
                    <a:cubicBezTo>
                      <a:pt x="1427" y="474"/>
                      <a:pt x="1427" y="474"/>
                      <a:pt x="1427" y="474"/>
                    </a:cubicBezTo>
                    <a:cubicBezTo>
                      <a:pt x="1427" y="474"/>
                      <a:pt x="1426" y="475"/>
                      <a:pt x="1425" y="475"/>
                    </a:cubicBezTo>
                    <a:cubicBezTo>
                      <a:pt x="1426" y="476"/>
                      <a:pt x="1426" y="476"/>
                      <a:pt x="1426" y="476"/>
                    </a:cubicBezTo>
                    <a:cubicBezTo>
                      <a:pt x="1427" y="478"/>
                      <a:pt x="1427" y="478"/>
                      <a:pt x="1427" y="478"/>
                    </a:cubicBezTo>
                    <a:cubicBezTo>
                      <a:pt x="1427" y="479"/>
                      <a:pt x="1428" y="480"/>
                      <a:pt x="1428" y="481"/>
                    </a:cubicBezTo>
                    <a:cubicBezTo>
                      <a:pt x="1427" y="483"/>
                      <a:pt x="1427" y="483"/>
                      <a:pt x="1427" y="483"/>
                    </a:cubicBezTo>
                    <a:cubicBezTo>
                      <a:pt x="1428" y="484"/>
                      <a:pt x="1428" y="484"/>
                      <a:pt x="1428" y="484"/>
                    </a:cubicBezTo>
                    <a:cubicBezTo>
                      <a:pt x="1429" y="486"/>
                      <a:pt x="1429" y="486"/>
                      <a:pt x="1429" y="486"/>
                    </a:cubicBezTo>
                    <a:cubicBezTo>
                      <a:pt x="1428" y="488"/>
                      <a:pt x="1428" y="489"/>
                      <a:pt x="1428" y="491"/>
                    </a:cubicBezTo>
                    <a:cubicBezTo>
                      <a:pt x="1427" y="492"/>
                      <a:pt x="1425" y="494"/>
                      <a:pt x="1425" y="495"/>
                    </a:cubicBezTo>
                    <a:cubicBezTo>
                      <a:pt x="1425" y="496"/>
                      <a:pt x="1424" y="497"/>
                      <a:pt x="1423" y="496"/>
                    </a:cubicBezTo>
                    <a:cubicBezTo>
                      <a:pt x="1422" y="497"/>
                      <a:pt x="1422" y="497"/>
                      <a:pt x="1422" y="497"/>
                    </a:cubicBezTo>
                    <a:cubicBezTo>
                      <a:pt x="1420" y="496"/>
                      <a:pt x="1420" y="496"/>
                      <a:pt x="1420" y="496"/>
                    </a:cubicBezTo>
                    <a:cubicBezTo>
                      <a:pt x="1418" y="497"/>
                      <a:pt x="1418" y="497"/>
                      <a:pt x="1418" y="497"/>
                    </a:cubicBezTo>
                    <a:cubicBezTo>
                      <a:pt x="1417" y="497"/>
                      <a:pt x="1417" y="497"/>
                      <a:pt x="1417" y="497"/>
                    </a:cubicBezTo>
                    <a:cubicBezTo>
                      <a:pt x="1415" y="498"/>
                      <a:pt x="1415" y="498"/>
                      <a:pt x="1415" y="498"/>
                    </a:cubicBezTo>
                    <a:cubicBezTo>
                      <a:pt x="1415" y="499"/>
                      <a:pt x="1415" y="499"/>
                      <a:pt x="1415" y="499"/>
                    </a:cubicBezTo>
                    <a:cubicBezTo>
                      <a:pt x="1413" y="499"/>
                      <a:pt x="1413" y="499"/>
                      <a:pt x="1413" y="499"/>
                    </a:cubicBezTo>
                    <a:cubicBezTo>
                      <a:pt x="1411" y="500"/>
                      <a:pt x="1411" y="500"/>
                      <a:pt x="1411" y="500"/>
                    </a:cubicBezTo>
                    <a:cubicBezTo>
                      <a:pt x="1410" y="501"/>
                      <a:pt x="1409" y="501"/>
                      <a:pt x="1408" y="501"/>
                    </a:cubicBezTo>
                    <a:cubicBezTo>
                      <a:pt x="1408" y="502"/>
                      <a:pt x="1408" y="502"/>
                      <a:pt x="1408" y="502"/>
                    </a:cubicBezTo>
                    <a:cubicBezTo>
                      <a:pt x="1406" y="504"/>
                      <a:pt x="1402" y="504"/>
                      <a:pt x="1400" y="505"/>
                    </a:cubicBezTo>
                    <a:cubicBezTo>
                      <a:pt x="1397" y="504"/>
                      <a:pt x="1397" y="504"/>
                      <a:pt x="1397" y="504"/>
                    </a:cubicBezTo>
                    <a:cubicBezTo>
                      <a:pt x="1400" y="502"/>
                      <a:pt x="1400" y="502"/>
                      <a:pt x="1400" y="502"/>
                    </a:cubicBezTo>
                    <a:cubicBezTo>
                      <a:pt x="1399" y="502"/>
                      <a:pt x="1398" y="502"/>
                      <a:pt x="1397" y="502"/>
                    </a:cubicBezTo>
                    <a:cubicBezTo>
                      <a:pt x="1396" y="502"/>
                      <a:pt x="1396" y="502"/>
                      <a:pt x="1396" y="502"/>
                    </a:cubicBezTo>
                    <a:cubicBezTo>
                      <a:pt x="1397" y="500"/>
                      <a:pt x="1397" y="500"/>
                      <a:pt x="1397" y="500"/>
                    </a:cubicBezTo>
                    <a:cubicBezTo>
                      <a:pt x="1396" y="501"/>
                      <a:pt x="1394" y="501"/>
                      <a:pt x="1392" y="501"/>
                    </a:cubicBezTo>
                    <a:cubicBezTo>
                      <a:pt x="1391" y="500"/>
                      <a:pt x="1391" y="500"/>
                      <a:pt x="1391" y="500"/>
                    </a:cubicBezTo>
                    <a:cubicBezTo>
                      <a:pt x="1392" y="498"/>
                      <a:pt x="1392" y="498"/>
                      <a:pt x="1392" y="498"/>
                    </a:cubicBezTo>
                    <a:cubicBezTo>
                      <a:pt x="1393" y="498"/>
                      <a:pt x="1395" y="497"/>
                      <a:pt x="1396" y="497"/>
                    </a:cubicBezTo>
                    <a:cubicBezTo>
                      <a:pt x="1396" y="496"/>
                      <a:pt x="1396" y="496"/>
                      <a:pt x="1396" y="496"/>
                    </a:cubicBezTo>
                    <a:cubicBezTo>
                      <a:pt x="1396" y="494"/>
                      <a:pt x="1396" y="494"/>
                      <a:pt x="1396" y="494"/>
                    </a:cubicBezTo>
                    <a:cubicBezTo>
                      <a:pt x="1399" y="493"/>
                      <a:pt x="1399" y="493"/>
                      <a:pt x="1399" y="493"/>
                    </a:cubicBezTo>
                    <a:cubicBezTo>
                      <a:pt x="1398" y="492"/>
                      <a:pt x="1398" y="492"/>
                      <a:pt x="1398" y="492"/>
                    </a:cubicBezTo>
                    <a:cubicBezTo>
                      <a:pt x="1396" y="491"/>
                      <a:pt x="1396" y="491"/>
                      <a:pt x="1396" y="491"/>
                    </a:cubicBezTo>
                    <a:cubicBezTo>
                      <a:pt x="1398" y="490"/>
                      <a:pt x="1398" y="490"/>
                      <a:pt x="1398" y="490"/>
                    </a:cubicBezTo>
                    <a:cubicBezTo>
                      <a:pt x="1398" y="488"/>
                      <a:pt x="1398" y="488"/>
                      <a:pt x="1398" y="488"/>
                    </a:cubicBezTo>
                    <a:cubicBezTo>
                      <a:pt x="1398" y="488"/>
                      <a:pt x="1400" y="486"/>
                      <a:pt x="1400" y="485"/>
                    </a:cubicBezTo>
                    <a:cubicBezTo>
                      <a:pt x="1400" y="484"/>
                      <a:pt x="1400" y="484"/>
                      <a:pt x="1400" y="484"/>
                    </a:cubicBezTo>
                    <a:cubicBezTo>
                      <a:pt x="1398" y="483"/>
                      <a:pt x="1398" y="483"/>
                      <a:pt x="1398" y="483"/>
                    </a:cubicBezTo>
                    <a:cubicBezTo>
                      <a:pt x="1396" y="483"/>
                      <a:pt x="1395" y="483"/>
                      <a:pt x="1394" y="483"/>
                    </a:cubicBezTo>
                    <a:cubicBezTo>
                      <a:pt x="1394" y="481"/>
                      <a:pt x="1394" y="481"/>
                      <a:pt x="1394" y="481"/>
                    </a:cubicBezTo>
                    <a:cubicBezTo>
                      <a:pt x="1395" y="480"/>
                      <a:pt x="1395" y="480"/>
                      <a:pt x="1395" y="480"/>
                    </a:cubicBezTo>
                    <a:cubicBezTo>
                      <a:pt x="1396" y="479"/>
                      <a:pt x="1396" y="479"/>
                      <a:pt x="1396" y="479"/>
                    </a:cubicBezTo>
                    <a:cubicBezTo>
                      <a:pt x="1396" y="478"/>
                      <a:pt x="1396" y="478"/>
                      <a:pt x="1396" y="478"/>
                    </a:cubicBezTo>
                    <a:cubicBezTo>
                      <a:pt x="1398" y="477"/>
                      <a:pt x="1398" y="477"/>
                      <a:pt x="1398" y="477"/>
                    </a:cubicBezTo>
                    <a:cubicBezTo>
                      <a:pt x="1397" y="477"/>
                      <a:pt x="1395" y="476"/>
                      <a:pt x="1394" y="475"/>
                    </a:cubicBezTo>
                    <a:cubicBezTo>
                      <a:pt x="1394" y="474"/>
                      <a:pt x="1394" y="473"/>
                      <a:pt x="1395" y="472"/>
                    </a:cubicBezTo>
                    <a:cubicBezTo>
                      <a:pt x="1398" y="469"/>
                      <a:pt x="1400" y="473"/>
                      <a:pt x="1402" y="473"/>
                    </a:cubicBezTo>
                    <a:cubicBezTo>
                      <a:pt x="1403" y="472"/>
                      <a:pt x="1403" y="472"/>
                      <a:pt x="1403" y="472"/>
                    </a:cubicBezTo>
                    <a:cubicBezTo>
                      <a:pt x="1404" y="472"/>
                      <a:pt x="1406" y="472"/>
                      <a:pt x="1407" y="472"/>
                    </a:cubicBezTo>
                    <a:cubicBezTo>
                      <a:pt x="1406" y="470"/>
                      <a:pt x="1406" y="470"/>
                      <a:pt x="1406" y="470"/>
                    </a:cubicBezTo>
                    <a:cubicBezTo>
                      <a:pt x="1407" y="469"/>
                      <a:pt x="1409" y="469"/>
                      <a:pt x="1410" y="469"/>
                    </a:cubicBezTo>
                    <a:cubicBezTo>
                      <a:pt x="1410" y="467"/>
                      <a:pt x="1410" y="467"/>
                      <a:pt x="1410" y="467"/>
                    </a:cubicBezTo>
                    <a:cubicBezTo>
                      <a:pt x="1408" y="467"/>
                      <a:pt x="1407" y="467"/>
                      <a:pt x="1405" y="467"/>
                    </a:cubicBezTo>
                    <a:cubicBezTo>
                      <a:pt x="1406" y="466"/>
                      <a:pt x="1406" y="466"/>
                      <a:pt x="1406" y="466"/>
                    </a:cubicBezTo>
                    <a:cubicBezTo>
                      <a:pt x="1408" y="465"/>
                      <a:pt x="1408" y="465"/>
                      <a:pt x="1408" y="465"/>
                    </a:cubicBezTo>
                    <a:cubicBezTo>
                      <a:pt x="1408" y="464"/>
                      <a:pt x="1407" y="463"/>
                      <a:pt x="1407" y="462"/>
                    </a:cubicBezTo>
                    <a:cubicBezTo>
                      <a:pt x="1407" y="462"/>
                      <a:pt x="1408" y="461"/>
                      <a:pt x="1409" y="461"/>
                    </a:cubicBezTo>
                    <a:cubicBezTo>
                      <a:pt x="1411" y="460"/>
                      <a:pt x="1413" y="461"/>
                      <a:pt x="1415" y="462"/>
                    </a:cubicBezTo>
                    <a:cubicBezTo>
                      <a:pt x="1416" y="462"/>
                      <a:pt x="1417" y="462"/>
                      <a:pt x="1417" y="460"/>
                    </a:cubicBezTo>
                    <a:cubicBezTo>
                      <a:pt x="1417" y="459"/>
                      <a:pt x="1417" y="461"/>
                      <a:pt x="1417" y="460"/>
                    </a:cubicBezTo>
                    <a:close/>
                    <a:moveTo>
                      <a:pt x="1408" y="240"/>
                    </a:moveTo>
                    <a:cubicBezTo>
                      <a:pt x="1406" y="241"/>
                      <a:pt x="1405" y="242"/>
                      <a:pt x="1404" y="243"/>
                    </a:cubicBezTo>
                    <a:cubicBezTo>
                      <a:pt x="1402" y="242"/>
                      <a:pt x="1402" y="242"/>
                      <a:pt x="1402" y="242"/>
                    </a:cubicBezTo>
                    <a:cubicBezTo>
                      <a:pt x="1405" y="240"/>
                      <a:pt x="1407" y="238"/>
                      <a:pt x="1410" y="237"/>
                    </a:cubicBezTo>
                    <a:cubicBezTo>
                      <a:pt x="1412" y="238"/>
                      <a:pt x="1412" y="238"/>
                      <a:pt x="1412" y="238"/>
                    </a:cubicBezTo>
                    <a:cubicBezTo>
                      <a:pt x="1410" y="240"/>
                      <a:pt x="1410" y="240"/>
                      <a:pt x="1410" y="240"/>
                    </a:cubicBezTo>
                    <a:cubicBezTo>
                      <a:pt x="1408" y="240"/>
                      <a:pt x="1408" y="240"/>
                      <a:pt x="1408" y="240"/>
                    </a:cubicBezTo>
                    <a:close/>
                    <a:moveTo>
                      <a:pt x="1309" y="76"/>
                    </a:moveTo>
                    <a:cubicBezTo>
                      <a:pt x="1306" y="77"/>
                      <a:pt x="1306" y="77"/>
                      <a:pt x="1306" y="77"/>
                    </a:cubicBezTo>
                    <a:cubicBezTo>
                      <a:pt x="1307" y="75"/>
                      <a:pt x="1307" y="75"/>
                      <a:pt x="1307" y="75"/>
                    </a:cubicBezTo>
                    <a:cubicBezTo>
                      <a:pt x="1309" y="73"/>
                      <a:pt x="1309" y="73"/>
                      <a:pt x="1309" y="73"/>
                    </a:cubicBezTo>
                    <a:cubicBezTo>
                      <a:pt x="1312" y="73"/>
                      <a:pt x="1312" y="73"/>
                      <a:pt x="1312" y="73"/>
                    </a:cubicBezTo>
                    <a:cubicBezTo>
                      <a:pt x="1314" y="75"/>
                      <a:pt x="1314" y="75"/>
                      <a:pt x="1314" y="75"/>
                    </a:cubicBezTo>
                    <a:cubicBezTo>
                      <a:pt x="1312" y="75"/>
                      <a:pt x="1311" y="75"/>
                      <a:pt x="1309" y="76"/>
                    </a:cubicBezTo>
                    <a:close/>
                    <a:moveTo>
                      <a:pt x="1310" y="103"/>
                    </a:moveTo>
                    <a:cubicBezTo>
                      <a:pt x="1307" y="102"/>
                      <a:pt x="1307" y="102"/>
                      <a:pt x="1307" y="102"/>
                    </a:cubicBezTo>
                    <a:cubicBezTo>
                      <a:pt x="1309" y="101"/>
                      <a:pt x="1310" y="100"/>
                      <a:pt x="1312" y="99"/>
                    </a:cubicBezTo>
                    <a:cubicBezTo>
                      <a:pt x="1313" y="101"/>
                      <a:pt x="1313" y="101"/>
                      <a:pt x="1313" y="101"/>
                    </a:cubicBezTo>
                    <a:cubicBezTo>
                      <a:pt x="1312" y="102"/>
                      <a:pt x="1312" y="102"/>
                      <a:pt x="1312" y="102"/>
                    </a:cubicBezTo>
                    <a:cubicBezTo>
                      <a:pt x="1311" y="103"/>
                      <a:pt x="1311" y="103"/>
                      <a:pt x="1311" y="103"/>
                    </a:cubicBezTo>
                    <a:cubicBezTo>
                      <a:pt x="1310" y="103"/>
                      <a:pt x="1310" y="103"/>
                      <a:pt x="1310" y="103"/>
                    </a:cubicBezTo>
                    <a:close/>
                    <a:moveTo>
                      <a:pt x="1307" y="175"/>
                    </a:moveTo>
                    <a:cubicBezTo>
                      <a:pt x="1305" y="177"/>
                      <a:pt x="1305" y="177"/>
                      <a:pt x="1305" y="177"/>
                    </a:cubicBezTo>
                    <a:cubicBezTo>
                      <a:pt x="1301" y="177"/>
                      <a:pt x="1301" y="177"/>
                      <a:pt x="1301" y="177"/>
                    </a:cubicBezTo>
                    <a:cubicBezTo>
                      <a:pt x="1300" y="175"/>
                      <a:pt x="1300" y="175"/>
                      <a:pt x="1300" y="175"/>
                    </a:cubicBezTo>
                    <a:cubicBezTo>
                      <a:pt x="1301" y="173"/>
                      <a:pt x="1301" y="173"/>
                      <a:pt x="1301" y="173"/>
                    </a:cubicBezTo>
                    <a:cubicBezTo>
                      <a:pt x="1304" y="172"/>
                      <a:pt x="1304" y="172"/>
                      <a:pt x="1304" y="172"/>
                    </a:cubicBezTo>
                    <a:cubicBezTo>
                      <a:pt x="1304" y="174"/>
                      <a:pt x="1304" y="174"/>
                      <a:pt x="1304" y="174"/>
                    </a:cubicBezTo>
                    <a:cubicBezTo>
                      <a:pt x="1305" y="174"/>
                      <a:pt x="1305" y="174"/>
                      <a:pt x="1305" y="174"/>
                    </a:cubicBezTo>
                    <a:cubicBezTo>
                      <a:pt x="1307" y="175"/>
                      <a:pt x="1307" y="175"/>
                      <a:pt x="1307" y="175"/>
                    </a:cubicBezTo>
                    <a:close/>
                    <a:moveTo>
                      <a:pt x="1295" y="188"/>
                    </a:moveTo>
                    <a:cubicBezTo>
                      <a:pt x="1293" y="188"/>
                      <a:pt x="1292" y="186"/>
                      <a:pt x="1290" y="186"/>
                    </a:cubicBezTo>
                    <a:cubicBezTo>
                      <a:pt x="1288" y="185"/>
                      <a:pt x="1288" y="185"/>
                      <a:pt x="1288" y="185"/>
                    </a:cubicBezTo>
                    <a:cubicBezTo>
                      <a:pt x="1291" y="182"/>
                      <a:pt x="1291" y="182"/>
                      <a:pt x="1291" y="182"/>
                    </a:cubicBezTo>
                    <a:cubicBezTo>
                      <a:pt x="1293" y="182"/>
                      <a:pt x="1296" y="183"/>
                      <a:pt x="1299" y="182"/>
                    </a:cubicBezTo>
                    <a:cubicBezTo>
                      <a:pt x="1302" y="184"/>
                      <a:pt x="1302" y="184"/>
                      <a:pt x="1302" y="184"/>
                    </a:cubicBezTo>
                    <a:cubicBezTo>
                      <a:pt x="1302" y="187"/>
                      <a:pt x="1302" y="187"/>
                      <a:pt x="1302" y="187"/>
                    </a:cubicBezTo>
                    <a:cubicBezTo>
                      <a:pt x="1300" y="188"/>
                      <a:pt x="1300" y="188"/>
                      <a:pt x="1300" y="188"/>
                    </a:cubicBezTo>
                    <a:cubicBezTo>
                      <a:pt x="1300" y="188"/>
                      <a:pt x="1296" y="188"/>
                      <a:pt x="1295" y="188"/>
                    </a:cubicBezTo>
                    <a:cubicBezTo>
                      <a:pt x="1294" y="188"/>
                      <a:pt x="1296" y="188"/>
                      <a:pt x="1295" y="188"/>
                    </a:cubicBezTo>
                    <a:close/>
                    <a:moveTo>
                      <a:pt x="1261" y="208"/>
                    </a:moveTo>
                    <a:cubicBezTo>
                      <a:pt x="1263" y="208"/>
                      <a:pt x="1263" y="208"/>
                      <a:pt x="1263" y="208"/>
                    </a:cubicBezTo>
                    <a:cubicBezTo>
                      <a:pt x="1263" y="210"/>
                      <a:pt x="1263" y="210"/>
                      <a:pt x="1263" y="210"/>
                    </a:cubicBezTo>
                    <a:cubicBezTo>
                      <a:pt x="1261" y="210"/>
                      <a:pt x="1261" y="210"/>
                      <a:pt x="1261" y="210"/>
                    </a:cubicBezTo>
                    <a:cubicBezTo>
                      <a:pt x="1261" y="208"/>
                      <a:pt x="1261" y="208"/>
                      <a:pt x="1261" y="208"/>
                    </a:cubicBezTo>
                    <a:close/>
                    <a:moveTo>
                      <a:pt x="1268" y="202"/>
                    </a:moveTo>
                    <a:cubicBezTo>
                      <a:pt x="1265" y="202"/>
                      <a:pt x="1263" y="202"/>
                      <a:pt x="1260" y="201"/>
                    </a:cubicBezTo>
                    <a:cubicBezTo>
                      <a:pt x="1262" y="199"/>
                      <a:pt x="1262" y="199"/>
                      <a:pt x="1262" y="199"/>
                    </a:cubicBezTo>
                    <a:cubicBezTo>
                      <a:pt x="1266" y="199"/>
                      <a:pt x="1270" y="200"/>
                      <a:pt x="1274" y="201"/>
                    </a:cubicBezTo>
                    <a:cubicBezTo>
                      <a:pt x="1275" y="203"/>
                      <a:pt x="1275" y="203"/>
                      <a:pt x="1275" y="203"/>
                    </a:cubicBezTo>
                    <a:cubicBezTo>
                      <a:pt x="1273" y="203"/>
                      <a:pt x="1270" y="202"/>
                      <a:pt x="1268" y="202"/>
                    </a:cubicBezTo>
                    <a:cubicBezTo>
                      <a:pt x="1266" y="202"/>
                      <a:pt x="1269" y="202"/>
                      <a:pt x="1268" y="202"/>
                    </a:cubicBezTo>
                    <a:close/>
                    <a:moveTo>
                      <a:pt x="1282" y="206"/>
                    </a:moveTo>
                    <a:cubicBezTo>
                      <a:pt x="1284" y="207"/>
                      <a:pt x="1286" y="208"/>
                      <a:pt x="1288" y="209"/>
                    </a:cubicBezTo>
                    <a:cubicBezTo>
                      <a:pt x="1289" y="211"/>
                      <a:pt x="1289" y="211"/>
                      <a:pt x="1289" y="211"/>
                    </a:cubicBezTo>
                    <a:cubicBezTo>
                      <a:pt x="1287" y="212"/>
                      <a:pt x="1285" y="212"/>
                      <a:pt x="1283" y="212"/>
                    </a:cubicBezTo>
                    <a:cubicBezTo>
                      <a:pt x="1282" y="211"/>
                      <a:pt x="1281" y="209"/>
                      <a:pt x="1280" y="209"/>
                    </a:cubicBezTo>
                    <a:cubicBezTo>
                      <a:pt x="1279" y="209"/>
                      <a:pt x="1277" y="209"/>
                      <a:pt x="1276" y="209"/>
                    </a:cubicBezTo>
                    <a:cubicBezTo>
                      <a:pt x="1273" y="209"/>
                      <a:pt x="1270" y="209"/>
                      <a:pt x="1267" y="209"/>
                    </a:cubicBezTo>
                    <a:cubicBezTo>
                      <a:pt x="1265" y="205"/>
                      <a:pt x="1272" y="206"/>
                      <a:pt x="1273" y="206"/>
                    </a:cubicBezTo>
                    <a:cubicBezTo>
                      <a:pt x="1276" y="206"/>
                      <a:pt x="1279" y="206"/>
                      <a:pt x="1282" y="206"/>
                    </a:cubicBezTo>
                    <a:cubicBezTo>
                      <a:pt x="1284" y="206"/>
                      <a:pt x="1281" y="206"/>
                      <a:pt x="1282" y="206"/>
                    </a:cubicBezTo>
                    <a:close/>
                    <a:moveTo>
                      <a:pt x="1286" y="219"/>
                    </a:moveTo>
                    <a:cubicBezTo>
                      <a:pt x="1288" y="224"/>
                      <a:pt x="1280" y="219"/>
                      <a:pt x="1278" y="219"/>
                    </a:cubicBezTo>
                    <a:cubicBezTo>
                      <a:pt x="1275" y="217"/>
                      <a:pt x="1271" y="216"/>
                      <a:pt x="1268" y="214"/>
                    </a:cubicBezTo>
                    <a:cubicBezTo>
                      <a:pt x="1266" y="211"/>
                      <a:pt x="1266" y="211"/>
                      <a:pt x="1266" y="211"/>
                    </a:cubicBezTo>
                    <a:cubicBezTo>
                      <a:pt x="1268" y="210"/>
                      <a:pt x="1268" y="210"/>
                      <a:pt x="1268" y="210"/>
                    </a:cubicBezTo>
                    <a:cubicBezTo>
                      <a:pt x="1272" y="210"/>
                      <a:pt x="1275" y="210"/>
                      <a:pt x="1278" y="210"/>
                    </a:cubicBezTo>
                    <a:cubicBezTo>
                      <a:pt x="1281" y="212"/>
                      <a:pt x="1284" y="213"/>
                      <a:pt x="1287" y="215"/>
                    </a:cubicBezTo>
                    <a:cubicBezTo>
                      <a:pt x="1287" y="217"/>
                      <a:pt x="1287" y="217"/>
                      <a:pt x="1287" y="217"/>
                    </a:cubicBezTo>
                    <a:cubicBezTo>
                      <a:pt x="1283" y="216"/>
                      <a:pt x="1283" y="216"/>
                      <a:pt x="1283" y="216"/>
                    </a:cubicBezTo>
                    <a:cubicBezTo>
                      <a:pt x="1282" y="216"/>
                      <a:pt x="1282" y="216"/>
                      <a:pt x="1282" y="216"/>
                    </a:cubicBezTo>
                    <a:cubicBezTo>
                      <a:pt x="1283" y="218"/>
                      <a:pt x="1285" y="217"/>
                      <a:pt x="1286" y="219"/>
                    </a:cubicBezTo>
                    <a:cubicBezTo>
                      <a:pt x="1286" y="220"/>
                      <a:pt x="1285" y="218"/>
                      <a:pt x="1286" y="219"/>
                    </a:cubicBezTo>
                    <a:close/>
                    <a:moveTo>
                      <a:pt x="1256" y="246"/>
                    </a:moveTo>
                    <a:cubicBezTo>
                      <a:pt x="1255" y="246"/>
                      <a:pt x="1253" y="247"/>
                      <a:pt x="1253" y="247"/>
                    </a:cubicBezTo>
                    <a:cubicBezTo>
                      <a:pt x="1248" y="247"/>
                      <a:pt x="1239" y="249"/>
                      <a:pt x="1235" y="247"/>
                    </a:cubicBezTo>
                    <a:cubicBezTo>
                      <a:pt x="1234" y="245"/>
                      <a:pt x="1234" y="245"/>
                      <a:pt x="1234" y="245"/>
                    </a:cubicBezTo>
                    <a:cubicBezTo>
                      <a:pt x="1236" y="245"/>
                      <a:pt x="1238" y="244"/>
                      <a:pt x="1241" y="243"/>
                    </a:cubicBezTo>
                    <a:cubicBezTo>
                      <a:pt x="1242" y="242"/>
                      <a:pt x="1242" y="242"/>
                      <a:pt x="1242" y="242"/>
                    </a:cubicBezTo>
                    <a:cubicBezTo>
                      <a:pt x="1244" y="241"/>
                      <a:pt x="1248" y="241"/>
                      <a:pt x="1251" y="240"/>
                    </a:cubicBezTo>
                    <a:cubicBezTo>
                      <a:pt x="1252" y="240"/>
                      <a:pt x="1254" y="237"/>
                      <a:pt x="1255" y="239"/>
                    </a:cubicBezTo>
                    <a:cubicBezTo>
                      <a:pt x="1256" y="240"/>
                      <a:pt x="1257" y="241"/>
                      <a:pt x="1258" y="241"/>
                    </a:cubicBezTo>
                    <a:cubicBezTo>
                      <a:pt x="1259" y="244"/>
                      <a:pt x="1259" y="244"/>
                      <a:pt x="1259" y="244"/>
                    </a:cubicBezTo>
                    <a:cubicBezTo>
                      <a:pt x="1259" y="244"/>
                      <a:pt x="1257" y="245"/>
                      <a:pt x="1256" y="246"/>
                    </a:cubicBezTo>
                    <a:cubicBezTo>
                      <a:pt x="1255" y="246"/>
                      <a:pt x="1257" y="245"/>
                      <a:pt x="1256" y="246"/>
                    </a:cubicBezTo>
                    <a:close/>
                    <a:moveTo>
                      <a:pt x="1031" y="288"/>
                    </a:moveTo>
                    <a:cubicBezTo>
                      <a:pt x="1033" y="287"/>
                      <a:pt x="1033" y="287"/>
                      <a:pt x="1033" y="287"/>
                    </a:cubicBezTo>
                    <a:cubicBezTo>
                      <a:pt x="1033" y="289"/>
                      <a:pt x="1033" y="289"/>
                      <a:pt x="1033" y="289"/>
                    </a:cubicBezTo>
                    <a:cubicBezTo>
                      <a:pt x="1031" y="290"/>
                      <a:pt x="1031" y="290"/>
                      <a:pt x="1031" y="290"/>
                    </a:cubicBezTo>
                    <a:cubicBezTo>
                      <a:pt x="1029" y="289"/>
                      <a:pt x="1029" y="289"/>
                      <a:pt x="1029" y="289"/>
                    </a:cubicBezTo>
                    <a:cubicBezTo>
                      <a:pt x="1030" y="288"/>
                      <a:pt x="1030" y="288"/>
                      <a:pt x="1031" y="288"/>
                    </a:cubicBezTo>
                    <a:close/>
                    <a:moveTo>
                      <a:pt x="1019" y="287"/>
                    </a:moveTo>
                    <a:cubicBezTo>
                      <a:pt x="1016" y="285"/>
                      <a:pt x="1016" y="285"/>
                      <a:pt x="1016" y="285"/>
                    </a:cubicBezTo>
                    <a:cubicBezTo>
                      <a:pt x="1021" y="285"/>
                      <a:pt x="1025" y="286"/>
                      <a:pt x="1029" y="286"/>
                    </a:cubicBezTo>
                    <a:cubicBezTo>
                      <a:pt x="1029" y="288"/>
                      <a:pt x="1029" y="288"/>
                      <a:pt x="1029" y="288"/>
                    </a:cubicBezTo>
                    <a:cubicBezTo>
                      <a:pt x="1027" y="289"/>
                      <a:pt x="1027" y="289"/>
                      <a:pt x="1027" y="289"/>
                    </a:cubicBezTo>
                    <a:cubicBezTo>
                      <a:pt x="1025" y="289"/>
                      <a:pt x="1023" y="289"/>
                      <a:pt x="1022" y="289"/>
                    </a:cubicBezTo>
                    <a:cubicBezTo>
                      <a:pt x="1021" y="289"/>
                      <a:pt x="1021" y="286"/>
                      <a:pt x="1019" y="287"/>
                    </a:cubicBezTo>
                    <a:close/>
                    <a:moveTo>
                      <a:pt x="1030" y="258"/>
                    </a:moveTo>
                    <a:cubicBezTo>
                      <a:pt x="1031" y="257"/>
                      <a:pt x="1031" y="257"/>
                      <a:pt x="1031" y="257"/>
                    </a:cubicBezTo>
                    <a:cubicBezTo>
                      <a:pt x="1033" y="257"/>
                      <a:pt x="1033" y="257"/>
                      <a:pt x="1033" y="257"/>
                    </a:cubicBezTo>
                    <a:cubicBezTo>
                      <a:pt x="1034" y="259"/>
                      <a:pt x="1034" y="259"/>
                      <a:pt x="1034" y="259"/>
                    </a:cubicBezTo>
                    <a:cubicBezTo>
                      <a:pt x="1033" y="260"/>
                      <a:pt x="1032" y="261"/>
                      <a:pt x="1031" y="263"/>
                    </a:cubicBezTo>
                    <a:cubicBezTo>
                      <a:pt x="1028" y="265"/>
                      <a:pt x="1028" y="260"/>
                      <a:pt x="1030" y="258"/>
                    </a:cubicBezTo>
                    <a:close/>
                    <a:moveTo>
                      <a:pt x="1025" y="242"/>
                    </a:moveTo>
                    <a:cubicBezTo>
                      <a:pt x="1024" y="242"/>
                      <a:pt x="1023" y="242"/>
                      <a:pt x="1023" y="242"/>
                    </a:cubicBezTo>
                    <a:cubicBezTo>
                      <a:pt x="1023" y="240"/>
                      <a:pt x="1023" y="240"/>
                      <a:pt x="1023" y="240"/>
                    </a:cubicBezTo>
                    <a:cubicBezTo>
                      <a:pt x="1025" y="240"/>
                      <a:pt x="1025" y="240"/>
                      <a:pt x="1025" y="240"/>
                    </a:cubicBezTo>
                    <a:cubicBezTo>
                      <a:pt x="1025" y="240"/>
                      <a:pt x="1026" y="242"/>
                      <a:pt x="1025" y="242"/>
                    </a:cubicBezTo>
                    <a:cubicBezTo>
                      <a:pt x="1024" y="242"/>
                      <a:pt x="1026" y="242"/>
                      <a:pt x="1025" y="242"/>
                    </a:cubicBezTo>
                    <a:close/>
                    <a:moveTo>
                      <a:pt x="1006" y="238"/>
                    </a:moveTo>
                    <a:cubicBezTo>
                      <a:pt x="1006" y="236"/>
                      <a:pt x="1006" y="236"/>
                      <a:pt x="1006" y="236"/>
                    </a:cubicBezTo>
                    <a:cubicBezTo>
                      <a:pt x="1008" y="235"/>
                      <a:pt x="1008" y="235"/>
                      <a:pt x="1008" y="235"/>
                    </a:cubicBezTo>
                    <a:cubicBezTo>
                      <a:pt x="1011" y="237"/>
                      <a:pt x="1011" y="237"/>
                      <a:pt x="1011" y="237"/>
                    </a:cubicBezTo>
                    <a:cubicBezTo>
                      <a:pt x="1008" y="238"/>
                      <a:pt x="1008" y="238"/>
                      <a:pt x="1008" y="238"/>
                    </a:cubicBezTo>
                    <a:cubicBezTo>
                      <a:pt x="1006" y="238"/>
                      <a:pt x="1006" y="238"/>
                      <a:pt x="1006" y="238"/>
                    </a:cubicBezTo>
                    <a:close/>
                    <a:moveTo>
                      <a:pt x="1018" y="235"/>
                    </a:moveTo>
                    <a:cubicBezTo>
                      <a:pt x="1016" y="237"/>
                      <a:pt x="1016" y="237"/>
                      <a:pt x="1016" y="237"/>
                    </a:cubicBezTo>
                    <a:cubicBezTo>
                      <a:pt x="1014" y="237"/>
                      <a:pt x="1014" y="237"/>
                      <a:pt x="1014" y="237"/>
                    </a:cubicBezTo>
                    <a:cubicBezTo>
                      <a:pt x="1014" y="235"/>
                      <a:pt x="1014" y="235"/>
                      <a:pt x="1014" y="235"/>
                    </a:cubicBezTo>
                    <a:cubicBezTo>
                      <a:pt x="1015" y="234"/>
                      <a:pt x="1015" y="234"/>
                      <a:pt x="1015" y="234"/>
                    </a:cubicBezTo>
                    <a:cubicBezTo>
                      <a:pt x="1018" y="235"/>
                      <a:pt x="1018" y="235"/>
                      <a:pt x="1018" y="235"/>
                    </a:cubicBezTo>
                    <a:close/>
                    <a:moveTo>
                      <a:pt x="1011" y="231"/>
                    </a:moveTo>
                    <a:cubicBezTo>
                      <a:pt x="1010" y="228"/>
                      <a:pt x="1010" y="228"/>
                      <a:pt x="1010" y="228"/>
                    </a:cubicBezTo>
                    <a:cubicBezTo>
                      <a:pt x="1012" y="228"/>
                      <a:pt x="1012" y="228"/>
                      <a:pt x="1012" y="228"/>
                    </a:cubicBezTo>
                    <a:cubicBezTo>
                      <a:pt x="1014" y="229"/>
                      <a:pt x="1014" y="229"/>
                      <a:pt x="1014" y="229"/>
                    </a:cubicBezTo>
                    <a:cubicBezTo>
                      <a:pt x="1013" y="231"/>
                      <a:pt x="1013" y="231"/>
                      <a:pt x="1013" y="231"/>
                    </a:cubicBezTo>
                    <a:cubicBezTo>
                      <a:pt x="1011" y="231"/>
                      <a:pt x="1011" y="231"/>
                      <a:pt x="1011" y="231"/>
                    </a:cubicBezTo>
                    <a:close/>
                    <a:moveTo>
                      <a:pt x="859" y="127"/>
                    </a:moveTo>
                    <a:cubicBezTo>
                      <a:pt x="862" y="128"/>
                      <a:pt x="862" y="128"/>
                      <a:pt x="862" y="128"/>
                    </a:cubicBezTo>
                    <a:cubicBezTo>
                      <a:pt x="861" y="129"/>
                      <a:pt x="861" y="129"/>
                      <a:pt x="861" y="129"/>
                    </a:cubicBezTo>
                    <a:cubicBezTo>
                      <a:pt x="859" y="129"/>
                      <a:pt x="857" y="129"/>
                      <a:pt x="855" y="129"/>
                    </a:cubicBezTo>
                    <a:cubicBezTo>
                      <a:pt x="853" y="128"/>
                      <a:pt x="853" y="128"/>
                      <a:pt x="853" y="128"/>
                    </a:cubicBezTo>
                    <a:cubicBezTo>
                      <a:pt x="854" y="127"/>
                      <a:pt x="854" y="127"/>
                      <a:pt x="854" y="127"/>
                    </a:cubicBezTo>
                    <a:cubicBezTo>
                      <a:pt x="856" y="127"/>
                      <a:pt x="858" y="127"/>
                      <a:pt x="859" y="127"/>
                    </a:cubicBezTo>
                    <a:close/>
                    <a:moveTo>
                      <a:pt x="1373" y="47"/>
                    </a:moveTo>
                    <a:cubicBezTo>
                      <a:pt x="1372" y="47"/>
                      <a:pt x="1370" y="49"/>
                      <a:pt x="1368" y="50"/>
                    </a:cubicBezTo>
                    <a:cubicBezTo>
                      <a:pt x="1365" y="51"/>
                      <a:pt x="1363" y="52"/>
                      <a:pt x="1360" y="55"/>
                    </a:cubicBezTo>
                    <a:cubicBezTo>
                      <a:pt x="1357" y="55"/>
                      <a:pt x="1353" y="55"/>
                      <a:pt x="1350" y="55"/>
                    </a:cubicBezTo>
                    <a:cubicBezTo>
                      <a:pt x="1351" y="57"/>
                      <a:pt x="1352" y="58"/>
                      <a:pt x="1353" y="59"/>
                    </a:cubicBezTo>
                    <a:cubicBezTo>
                      <a:pt x="1352" y="60"/>
                      <a:pt x="1352" y="60"/>
                      <a:pt x="1352" y="60"/>
                    </a:cubicBezTo>
                    <a:cubicBezTo>
                      <a:pt x="1349" y="60"/>
                      <a:pt x="1346" y="60"/>
                      <a:pt x="1344" y="61"/>
                    </a:cubicBezTo>
                    <a:cubicBezTo>
                      <a:pt x="1342" y="63"/>
                      <a:pt x="1342" y="63"/>
                      <a:pt x="1342" y="63"/>
                    </a:cubicBezTo>
                    <a:cubicBezTo>
                      <a:pt x="1337" y="63"/>
                      <a:pt x="1331" y="63"/>
                      <a:pt x="1325" y="63"/>
                    </a:cubicBezTo>
                    <a:cubicBezTo>
                      <a:pt x="1323" y="62"/>
                      <a:pt x="1323" y="62"/>
                      <a:pt x="1323" y="62"/>
                    </a:cubicBezTo>
                    <a:cubicBezTo>
                      <a:pt x="1322" y="63"/>
                      <a:pt x="1322" y="63"/>
                      <a:pt x="1322" y="63"/>
                    </a:cubicBezTo>
                    <a:cubicBezTo>
                      <a:pt x="1320" y="64"/>
                      <a:pt x="1320" y="64"/>
                      <a:pt x="1320" y="64"/>
                    </a:cubicBezTo>
                    <a:cubicBezTo>
                      <a:pt x="1318" y="65"/>
                      <a:pt x="1318" y="65"/>
                      <a:pt x="1318" y="65"/>
                    </a:cubicBezTo>
                    <a:cubicBezTo>
                      <a:pt x="1316" y="65"/>
                      <a:pt x="1314" y="65"/>
                      <a:pt x="1312" y="64"/>
                    </a:cubicBezTo>
                    <a:cubicBezTo>
                      <a:pt x="1311" y="66"/>
                      <a:pt x="1311" y="66"/>
                      <a:pt x="1311" y="66"/>
                    </a:cubicBezTo>
                    <a:cubicBezTo>
                      <a:pt x="1315" y="69"/>
                      <a:pt x="1322" y="66"/>
                      <a:pt x="1327" y="65"/>
                    </a:cubicBezTo>
                    <a:cubicBezTo>
                      <a:pt x="1329" y="65"/>
                      <a:pt x="1331" y="67"/>
                      <a:pt x="1334" y="67"/>
                    </a:cubicBezTo>
                    <a:cubicBezTo>
                      <a:pt x="1336" y="67"/>
                      <a:pt x="1338" y="67"/>
                      <a:pt x="1341" y="67"/>
                    </a:cubicBezTo>
                    <a:cubicBezTo>
                      <a:pt x="1339" y="70"/>
                      <a:pt x="1339" y="70"/>
                      <a:pt x="1339" y="70"/>
                    </a:cubicBezTo>
                    <a:cubicBezTo>
                      <a:pt x="1336" y="71"/>
                      <a:pt x="1335" y="72"/>
                      <a:pt x="1332" y="73"/>
                    </a:cubicBezTo>
                    <a:cubicBezTo>
                      <a:pt x="1327" y="74"/>
                      <a:pt x="1321" y="74"/>
                      <a:pt x="1316" y="73"/>
                    </a:cubicBezTo>
                    <a:cubicBezTo>
                      <a:pt x="1314" y="73"/>
                      <a:pt x="1309" y="71"/>
                      <a:pt x="1307" y="73"/>
                    </a:cubicBezTo>
                    <a:cubicBezTo>
                      <a:pt x="1304" y="76"/>
                      <a:pt x="1297" y="78"/>
                      <a:pt x="1304" y="82"/>
                    </a:cubicBezTo>
                    <a:cubicBezTo>
                      <a:pt x="1307" y="78"/>
                      <a:pt x="1307" y="78"/>
                      <a:pt x="1307" y="78"/>
                    </a:cubicBezTo>
                    <a:cubicBezTo>
                      <a:pt x="1313" y="76"/>
                      <a:pt x="1321" y="76"/>
                      <a:pt x="1327" y="76"/>
                    </a:cubicBezTo>
                    <a:cubicBezTo>
                      <a:pt x="1328" y="79"/>
                      <a:pt x="1323" y="84"/>
                      <a:pt x="1321" y="83"/>
                    </a:cubicBezTo>
                    <a:cubicBezTo>
                      <a:pt x="1318" y="82"/>
                      <a:pt x="1311" y="82"/>
                      <a:pt x="1309" y="84"/>
                    </a:cubicBezTo>
                    <a:cubicBezTo>
                      <a:pt x="1309" y="87"/>
                      <a:pt x="1307" y="89"/>
                      <a:pt x="1308" y="92"/>
                    </a:cubicBezTo>
                    <a:cubicBezTo>
                      <a:pt x="1311" y="92"/>
                      <a:pt x="1311" y="92"/>
                      <a:pt x="1311" y="92"/>
                    </a:cubicBezTo>
                    <a:cubicBezTo>
                      <a:pt x="1311" y="92"/>
                      <a:pt x="1313" y="92"/>
                      <a:pt x="1313" y="92"/>
                    </a:cubicBezTo>
                    <a:cubicBezTo>
                      <a:pt x="1312" y="93"/>
                      <a:pt x="1310" y="93"/>
                      <a:pt x="1310" y="94"/>
                    </a:cubicBezTo>
                    <a:cubicBezTo>
                      <a:pt x="1309" y="95"/>
                      <a:pt x="1307" y="96"/>
                      <a:pt x="1306" y="96"/>
                    </a:cubicBezTo>
                    <a:cubicBezTo>
                      <a:pt x="1307" y="98"/>
                      <a:pt x="1306" y="100"/>
                      <a:pt x="1303" y="100"/>
                    </a:cubicBezTo>
                    <a:cubicBezTo>
                      <a:pt x="1301" y="100"/>
                      <a:pt x="1299" y="101"/>
                      <a:pt x="1297" y="101"/>
                    </a:cubicBezTo>
                    <a:cubicBezTo>
                      <a:pt x="1296" y="103"/>
                      <a:pt x="1296" y="103"/>
                      <a:pt x="1296" y="103"/>
                    </a:cubicBezTo>
                    <a:cubicBezTo>
                      <a:pt x="1296" y="106"/>
                      <a:pt x="1296" y="106"/>
                      <a:pt x="1296" y="106"/>
                    </a:cubicBezTo>
                    <a:cubicBezTo>
                      <a:pt x="1296" y="108"/>
                      <a:pt x="1294" y="109"/>
                      <a:pt x="1294" y="112"/>
                    </a:cubicBezTo>
                    <a:cubicBezTo>
                      <a:pt x="1295" y="114"/>
                      <a:pt x="1293" y="114"/>
                      <a:pt x="1292" y="114"/>
                    </a:cubicBezTo>
                    <a:cubicBezTo>
                      <a:pt x="1291" y="114"/>
                      <a:pt x="1291" y="118"/>
                      <a:pt x="1291" y="118"/>
                    </a:cubicBezTo>
                    <a:cubicBezTo>
                      <a:pt x="1289" y="119"/>
                      <a:pt x="1289" y="120"/>
                      <a:pt x="1289" y="122"/>
                    </a:cubicBezTo>
                    <a:cubicBezTo>
                      <a:pt x="1290" y="123"/>
                      <a:pt x="1291" y="124"/>
                      <a:pt x="1291" y="125"/>
                    </a:cubicBezTo>
                    <a:cubicBezTo>
                      <a:pt x="1292" y="123"/>
                      <a:pt x="1293" y="121"/>
                      <a:pt x="1294" y="119"/>
                    </a:cubicBezTo>
                    <a:cubicBezTo>
                      <a:pt x="1298" y="115"/>
                      <a:pt x="1298" y="117"/>
                      <a:pt x="1301" y="120"/>
                    </a:cubicBezTo>
                    <a:cubicBezTo>
                      <a:pt x="1302" y="118"/>
                      <a:pt x="1302" y="118"/>
                      <a:pt x="1302" y="118"/>
                    </a:cubicBezTo>
                    <a:cubicBezTo>
                      <a:pt x="1304" y="116"/>
                      <a:pt x="1312" y="121"/>
                      <a:pt x="1314" y="123"/>
                    </a:cubicBezTo>
                    <a:cubicBezTo>
                      <a:pt x="1314" y="125"/>
                      <a:pt x="1314" y="125"/>
                      <a:pt x="1314" y="125"/>
                    </a:cubicBezTo>
                    <a:cubicBezTo>
                      <a:pt x="1310" y="125"/>
                      <a:pt x="1310" y="125"/>
                      <a:pt x="1310" y="125"/>
                    </a:cubicBezTo>
                    <a:cubicBezTo>
                      <a:pt x="1308" y="125"/>
                      <a:pt x="1308" y="124"/>
                      <a:pt x="1306" y="123"/>
                    </a:cubicBezTo>
                    <a:cubicBezTo>
                      <a:pt x="1304" y="122"/>
                      <a:pt x="1301" y="123"/>
                      <a:pt x="1298" y="123"/>
                    </a:cubicBezTo>
                    <a:cubicBezTo>
                      <a:pt x="1301" y="125"/>
                      <a:pt x="1301" y="125"/>
                      <a:pt x="1301" y="125"/>
                    </a:cubicBezTo>
                    <a:cubicBezTo>
                      <a:pt x="1299" y="126"/>
                      <a:pt x="1299" y="126"/>
                      <a:pt x="1299" y="126"/>
                    </a:cubicBezTo>
                    <a:cubicBezTo>
                      <a:pt x="1303" y="128"/>
                      <a:pt x="1308" y="128"/>
                      <a:pt x="1312" y="131"/>
                    </a:cubicBezTo>
                    <a:cubicBezTo>
                      <a:pt x="1313" y="130"/>
                      <a:pt x="1315" y="129"/>
                      <a:pt x="1317" y="129"/>
                    </a:cubicBezTo>
                    <a:cubicBezTo>
                      <a:pt x="1318" y="130"/>
                      <a:pt x="1321" y="130"/>
                      <a:pt x="1322" y="132"/>
                    </a:cubicBezTo>
                    <a:cubicBezTo>
                      <a:pt x="1322" y="136"/>
                      <a:pt x="1322" y="136"/>
                      <a:pt x="1322" y="136"/>
                    </a:cubicBezTo>
                    <a:cubicBezTo>
                      <a:pt x="1321" y="138"/>
                      <a:pt x="1321" y="141"/>
                      <a:pt x="1317" y="140"/>
                    </a:cubicBezTo>
                    <a:cubicBezTo>
                      <a:pt x="1316" y="140"/>
                      <a:pt x="1313" y="139"/>
                      <a:pt x="1312" y="138"/>
                    </a:cubicBezTo>
                    <a:cubicBezTo>
                      <a:pt x="1309" y="136"/>
                      <a:pt x="1303" y="137"/>
                      <a:pt x="1299" y="136"/>
                    </a:cubicBezTo>
                    <a:cubicBezTo>
                      <a:pt x="1298" y="137"/>
                      <a:pt x="1298" y="137"/>
                      <a:pt x="1298" y="139"/>
                    </a:cubicBezTo>
                    <a:cubicBezTo>
                      <a:pt x="1299" y="140"/>
                      <a:pt x="1296" y="140"/>
                      <a:pt x="1295" y="140"/>
                    </a:cubicBezTo>
                    <a:cubicBezTo>
                      <a:pt x="1292" y="142"/>
                      <a:pt x="1292" y="142"/>
                      <a:pt x="1292" y="142"/>
                    </a:cubicBezTo>
                    <a:cubicBezTo>
                      <a:pt x="1290" y="142"/>
                      <a:pt x="1290" y="142"/>
                      <a:pt x="1290" y="142"/>
                    </a:cubicBezTo>
                    <a:cubicBezTo>
                      <a:pt x="1289" y="141"/>
                      <a:pt x="1288" y="140"/>
                      <a:pt x="1286" y="139"/>
                    </a:cubicBezTo>
                    <a:cubicBezTo>
                      <a:pt x="1284" y="139"/>
                      <a:pt x="1284" y="139"/>
                      <a:pt x="1284" y="139"/>
                    </a:cubicBezTo>
                    <a:cubicBezTo>
                      <a:pt x="1283" y="141"/>
                      <a:pt x="1283" y="141"/>
                      <a:pt x="1283" y="141"/>
                    </a:cubicBezTo>
                    <a:cubicBezTo>
                      <a:pt x="1281" y="142"/>
                      <a:pt x="1281" y="142"/>
                      <a:pt x="1281" y="142"/>
                    </a:cubicBezTo>
                    <a:cubicBezTo>
                      <a:pt x="1283" y="143"/>
                      <a:pt x="1284" y="143"/>
                      <a:pt x="1286" y="144"/>
                    </a:cubicBezTo>
                    <a:cubicBezTo>
                      <a:pt x="1286" y="142"/>
                      <a:pt x="1286" y="142"/>
                      <a:pt x="1286" y="142"/>
                    </a:cubicBezTo>
                    <a:cubicBezTo>
                      <a:pt x="1288" y="142"/>
                      <a:pt x="1288" y="142"/>
                      <a:pt x="1288" y="142"/>
                    </a:cubicBezTo>
                    <a:cubicBezTo>
                      <a:pt x="1288" y="144"/>
                      <a:pt x="1289" y="145"/>
                      <a:pt x="1291" y="146"/>
                    </a:cubicBezTo>
                    <a:cubicBezTo>
                      <a:pt x="1291" y="149"/>
                      <a:pt x="1291" y="149"/>
                      <a:pt x="1291" y="149"/>
                    </a:cubicBezTo>
                    <a:cubicBezTo>
                      <a:pt x="1296" y="149"/>
                      <a:pt x="1302" y="149"/>
                      <a:pt x="1307" y="150"/>
                    </a:cubicBezTo>
                    <a:cubicBezTo>
                      <a:pt x="1308" y="152"/>
                      <a:pt x="1308" y="152"/>
                      <a:pt x="1308" y="152"/>
                    </a:cubicBezTo>
                    <a:cubicBezTo>
                      <a:pt x="1307" y="153"/>
                      <a:pt x="1307" y="153"/>
                      <a:pt x="1307" y="153"/>
                    </a:cubicBezTo>
                    <a:cubicBezTo>
                      <a:pt x="1305" y="153"/>
                      <a:pt x="1305" y="153"/>
                      <a:pt x="1305" y="153"/>
                    </a:cubicBezTo>
                    <a:cubicBezTo>
                      <a:pt x="1302" y="155"/>
                      <a:pt x="1302" y="155"/>
                      <a:pt x="1302" y="155"/>
                    </a:cubicBezTo>
                    <a:cubicBezTo>
                      <a:pt x="1304" y="156"/>
                      <a:pt x="1304" y="156"/>
                      <a:pt x="1304" y="156"/>
                    </a:cubicBezTo>
                    <a:cubicBezTo>
                      <a:pt x="1307" y="156"/>
                      <a:pt x="1307" y="156"/>
                      <a:pt x="1307" y="156"/>
                    </a:cubicBezTo>
                    <a:cubicBezTo>
                      <a:pt x="1309" y="157"/>
                      <a:pt x="1309" y="157"/>
                      <a:pt x="1309" y="157"/>
                    </a:cubicBezTo>
                    <a:cubicBezTo>
                      <a:pt x="1311" y="160"/>
                      <a:pt x="1311" y="160"/>
                      <a:pt x="1311" y="160"/>
                    </a:cubicBezTo>
                    <a:cubicBezTo>
                      <a:pt x="1311" y="163"/>
                      <a:pt x="1311" y="165"/>
                      <a:pt x="1311" y="167"/>
                    </a:cubicBezTo>
                    <a:cubicBezTo>
                      <a:pt x="1309" y="170"/>
                      <a:pt x="1309" y="170"/>
                      <a:pt x="1309" y="170"/>
                    </a:cubicBezTo>
                    <a:cubicBezTo>
                      <a:pt x="1305" y="169"/>
                      <a:pt x="1305" y="169"/>
                      <a:pt x="1305" y="169"/>
                    </a:cubicBezTo>
                    <a:cubicBezTo>
                      <a:pt x="1305" y="166"/>
                      <a:pt x="1305" y="166"/>
                      <a:pt x="1305" y="166"/>
                    </a:cubicBezTo>
                    <a:cubicBezTo>
                      <a:pt x="1303" y="166"/>
                      <a:pt x="1301" y="167"/>
                      <a:pt x="1299" y="166"/>
                    </a:cubicBezTo>
                    <a:cubicBezTo>
                      <a:pt x="1297" y="165"/>
                      <a:pt x="1295" y="164"/>
                      <a:pt x="1293" y="163"/>
                    </a:cubicBezTo>
                    <a:cubicBezTo>
                      <a:pt x="1291" y="163"/>
                      <a:pt x="1291" y="163"/>
                      <a:pt x="1291" y="163"/>
                    </a:cubicBezTo>
                    <a:cubicBezTo>
                      <a:pt x="1294" y="165"/>
                      <a:pt x="1296" y="166"/>
                      <a:pt x="1299" y="168"/>
                    </a:cubicBezTo>
                    <a:cubicBezTo>
                      <a:pt x="1298" y="170"/>
                      <a:pt x="1298" y="170"/>
                      <a:pt x="1298" y="170"/>
                    </a:cubicBezTo>
                    <a:cubicBezTo>
                      <a:pt x="1295" y="171"/>
                      <a:pt x="1295" y="171"/>
                      <a:pt x="1295" y="171"/>
                    </a:cubicBezTo>
                    <a:cubicBezTo>
                      <a:pt x="1299" y="172"/>
                      <a:pt x="1299" y="172"/>
                      <a:pt x="1299" y="172"/>
                    </a:cubicBezTo>
                    <a:cubicBezTo>
                      <a:pt x="1299" y="173"/>
                      <a:pt x="1299" y="175"/>
                      <a:pt x="1299" y="177"/>
                    </a:cubicBezTo>
                    <a:cubicBezTo>
                      <a:pt x="1297" y="178"/>
                      <a:pt x="1297" y="178"/>
                      <a:pt x="1297" y="178"/>
                    </a:cubicBezTo>
                    <a:cubicBezTo>
                      <a:pt x="1301" y="179"/>
                      <a:pt x="1301" y="179"/>
                      <a:pt x="1301" y="179"/>
                    </a:cubicBezTo>
                    <a:cubicBezTo>
                      <a:pt x="1303" y="178"/>
                      <a:pt x="1305" y="179"/>
                      <a:pt x="1308" y="179"/>
                    </a:cubicBezTo>
                    <a:cubicBezTo>
                      <a:pt x="1310" y="178"/>
                      <a:pt x="1310" y="178"/>
                      <a:pt x="1313" y="178"/>
                    </a:cubicBezTo>
                    <a:cubicBezTo>
                      <a:pt x="1314" y="181"/>
                      <a:pt x="1314" y="181"/>
                      <a:pt x="1314" y="181"/>
                    </a:cubicBezTo>
                    <a:cubicBezTo>
                      <a:pt x="1314" y="184"/>
                      <a:pt x="1314" y="184"/>
                      <a:pt x="1314" y="184"/>
                    </a:cubicBezTo>
                    <a:cubicBezTo>
                      <a:pt x="1311" y="189"/>
                      <a:pt x="1304" y="184"/>
                      <a:pt x="1301" y="182"/>
                    </a:cubicBezTo>
                    <a:cubicBezTo>
                      <a:pt x="1297" y="181"/>
                      <a:pt x="1293" y="181"/>
                      <a:pt x="1289" y="181"/>
                    </a:cubicBezTo>
                    <a:cubicBezTo>
                      <a:pt x="1288" y="184"/>
                      <a:pt x="1288" y="184"/>
                      <a:pt x="1288" y="184"/>
                    </a:cubicBezTo>
                    <a:cubicBezTo>
                      <a:pt x="1287" y="185"/>
                      <a:pt x="1287" y="185"/>
                      <a:pt x="1287" y="185"/>
                    </a:cubicBezTo>
                    <a:cubicBezTo>
                      <a:pt x="1288" y="187"/>
                      <a:pt x="1285" y="187"/>
                      <a:pt x="1286" y="189"/>
                    </a:cubicBezTo>
                    <a:cubicBezTo>
                      <a:pt x="1288" y="191"/>
                      <a:pt x="1289" y="192"/>
                      <a:pt x="1290" y="189"/>
                    </a:cubicBezTo>
                    <a:cubicBezTo>
                      <a:pt x="1292" y="189"/>
                      <a:pt x="1292" y="189"/>
                      <a:pt x="1292" y="189"/>
                    </a:cubicBezTo>
                    <a:cubicBezTo>
                      <a:pt x="1296" y="190"/>
                      <a:pt x="1298" y="191"/>
                      <a:pt x="1302" y="192"/>
                    </a:cubicBezTo>
                    <a:cubicBezTo>
                      <a:pt x="1303" y="194"/>
                      <a:pt x="1303" y="194"/>
                      <a:pt x="1303" y="194"/>
                    </a:cubicBezTo>
                    <a:cubicBezTo>
                      <a:pt x="1300" y="195"/>
                      <a:pt x="1303" y="197"/>
                      <a:pt x="1302" y="198"/>
                    </a:cubicBezTo>
                    <a:cubicBezTo>
                      <a:pt x="1300" y="198"/>
                      <a:pt x="1300" y="199"/>
                      <a:pt x="1298" y="199"/>
                    </a:cubicBezTo>
                    <a:cubicBezTo>
                      <a:pt x="1295" y="199"/>
                      <a:pt x="1293" y="199"/>
                      <a:pt x="1290" y="200"/>
                    </a:cubicBezTo>
                    <a:cubicBezTo>
                      <a:pt x="1288" y="202"/>
                      <a:pt x="1288" y="202"/>
                      <a:pt x="1288" y="202"/>
                    </a:cubicBezTo>
                    <a:cubicBezTo>
                      <a:pt x="1286" y="202"/>
                      <a:pt x="1286" y="202"/>
                      <a:pt x="1286" y="202"/>
                    </a:cubicBezTo>
                    <a:cubicBezTo>
                      <a:pt x="1282" y="201"/>
                      <a:pt x="1278" y="200"/>
                      <a:pt x="1274" y="199"/>
                    </a:cubicBezTo>
                    <a:cubicBezTo>
                      <a:pt x="1272" y="196"/>
                      <a:pt x="1272" y="196"/>
                      <a:pt x="1272" y="196"/>
                    </a:cubicBezTo>
                    <a:cubicBezTo>
                      <a:pt x="1271" y="195"/>
                      <a:pt x="1270" y="193"/>
                      <a:pt x="1270" y="192"/>
                    </a:cubicBezTo>
                    <a:cubicBezTo>
                      <a:pt x="1268" y="193"/>
                      <a:pt x="1267" y="194"/>
                      <a:pt x="1266" y="195"/>
                    </a:cubicBezTo>
                    <a:cubicBezTo>
                      <a:pt x="1267" y="197"/>
                      <a:pt x="1267" y="197"/>
                      <a:pt x="1267" y="197"/>
                    </a:cubicBezTo>
                    <a:cubicBezTo>
                      <a:pt x="1263" y="197"/>
                      <a:pt x="1263" y="197"/>
                      <a:pt x="1263" y="197"/>
                    </a:cubicBezTo>
                    <a:cubicBezTo>
                      <a:pt x="1261" y="198"/>
                      <a:pt x="1261" y="198"/>
                      <a:pt x="1261" y="198"/>
                    </a:cubicBezTo>
                    <a:cubicBezTo>
                      <a:pt x="1259" y="199"/>
                      <a:pt x="1257" y="200"/>
                      <a:pt x="1255" y="201"/>
                    </a:cubicBezTo>
                    <a:cubicBezTo>
                      <a:pt x="1253" y="201"/>
                      <a:pt x="1251" y="202"/>
                      <a:pt x="1249" y="201"/>
                    </a:cubicBezTo>
                    <a:cubicBezTo>
                      <a:pt x="1246" y="201"/>
                      <a:pt x="1246" y="201"/>
                      <a:pt x="1246" y="201"/>
                    </a:cubicBezTo>
                    <a:cubicBezTo>
                      <a:pt x="1247" y="202"/>
                      <a:pt x="1247" y="203"/>
                      <a:pt x="1248" y="204"/>
                    </a:cubicBezTo>
                    <a:cubicBezTo>
                      <a:pt x="1250" y="203"/>
                      <a:pt x="1250" y="203"/>
                      <a:pt x="1250" y="203"/>
                    </a:cubicBezTo>
                    <a:cubicBezTo>
                      <a:pt x="1255" y="204"/>
                      <a:pt x="1258" y="204"/>
                      <a:pt x="1262" y="206"/>
                    </a:cubicBezTo>
                    <a:cubicBezTo>
                      <a:pt x="1259" y="208"/>
                      <a:pt x="1259" y="208"/>
                      <a:pt x="1259" y="208"/>
                    </a:cubicBezTo>
                    <a:cubicBezTo>
                      <a:pt x="1257" y="208"/>
                      <a:pt x="1257" y="208"/>
                      <a:pt x="1257" y="208"/>
                    </a:cubicBezTo>
                    <a:cubicBezTo>
                      <a:pt x="1258" y="209"/>
                      <a:pt x="1259" y="210"/>
                      <a:pt x="1261" y="211"/>
                    </a:cubicBezTo>
                    <a:cubicBezTo>
                      <a:pt x="1263" y="211"/>
                      <a:pt x="1263" y="211"/>
                      <a:pt x="1263" y="211"/>
                    </a:cubicBezTo>
                    <a:cubicBezTo>
                      <a:pt x="1267" y="213"/>
                      <a:pt x="1259" y="216"/>
                      <a:pt x="1257" y="216"/>
                    </a:cubicBezTo>
                    <a:cubicBezTo>
                      <a:pt x="1258" y="218"/>
                      <a:pt x="1258" y="219"/>
                      <a:pt x="1258" y="220"/>
                    </a:cubicBezTo>
                    <a:cubicBezTo>
                      <a:pt x="1260" y="217"/>
                      <a:pt x="1260" y="217"/>
                      <a:pt x="1260" y="217"/>
                    </a:cubicBezTo>
                    <a:cubicBezTo>
                      <a:pt x="1264" y="217"/>
                      <a:pt x="1267" y="218"/>
                      <a:pt x="1271" y="219"/>
                    </a:cubicBezTo>
                    <a:cubicBezTo>
                      <a:pt x="1273" y="220"/>
                      <a:pt x="1277" y="222"/>
                      <a:pt x="1279" y="224"/>
                    </a:cubicBezTo>
                    <a:cubicBezTo>
                      <a:pt x="1283" y="224"/>
                      <a:pt x="1283" y="224"/>
                      <a:pt x="1283" y="224"/>
                    </a:cubicBezTo>
                    <a:cubicBezTo>
                      <a:pt x="1283" y="226"/>
                      <a:pt x="1280" y="227"/>
                      <a:pt x="1279" y="229"/>
                    </a:cubicBezTo>
                    <a:cubicBezTo>
                      <a:pt x="1284" y="228"/>
                      <a:pt x="1284" y="228"/>
                      <a:pt x="1284" y="228"/>
                    </a:cubicBezTo>
                    <a:cubicBezTo>
                      <a:pt x="1286" y="229"/>
                      <a:pt x="1286" y="229"/>
                      <a:pt x="1286" y="229"/>
                    </a:cubicBezTo>
                    <a:cubicBezTo>
                      <a:pt x="1284" y="231"/>
                      <a:pt x="1284" y="231"/>
                      <a:pt x="1284" y="231"/>
                    </a:cubicBezTo>
                    <a:cubicBezTo>
                      <a:pt x="1284" y="233"/>
                      <a:pt x="1284" y="233"/>
                      <a:pt x="1284" y="233"/>
                    </a:cubicBezTo>
                    <a:cubicBezTo>
                      <a:pt x="1285" y="233"/>
                      <a:pt x="1287" y="232"/>
                      <a:pt x="1289" y="232"/>
                    </a:cubicBezTo>
                    <a:cubicBezTo>
                      <a:pt x="1289" y="232"/>
                      <a:pt x="1292" y="231"/>
                      <a:pt x="1292" y="232"/>
                    </a:cubicBezTo>
                    <a:cubicBezTo>
                      <a:pt x="1292" y="235"/>
                      <a:pt x="1289" y="234"/>
                      <a:pt x="1289" y="236"/>
                    </a:cubicBezTo>
                    <a:cubicBezTo>
                      <a:pt x="1290" y="236"/>
                      <a:pt x="1290" y="236"/>
                      <a:pt x="1290" y="236"/>
                    </a:cubicBezTo>
                    <a:cubicBezTo>
                      <a:pt x="1291" y="239"/>
                      <a:pt x="1291" y="239"/>
                      <a:pt x="1291" y="239"/>
                    </a:cubicBezTo>
                    <a:cubicBezTo>
                      <a:pt x="1288" y="239"/>
                      <a:pt x="1288" y="239"/>
                      <a:pt x="1288" y="239"/>
                    </a:cubicBezTo>
                    <a:cubicBezTo>
                      <a:pt x="1290" y="240"/>
                      <a:pt x="1290" y="240"/>
                      <a:pt x="1290" y="240"/>
                    </a:cubicBezTo>
                    <a:cubicBezTo>
                      <a:pt x="1291" y="242"/>
                      <a:pt x="1291" y="242"/>
                      <a:pt x="1291" y="242"/>
                    </a:cubicBezTo>
                    <a:cubicBezTo>
                      <a:pt x="1290" y="245"/>
                      <a:pt x="1290" y="245"/>
                      <a:pt x="1290" y="245"/>
                    </a:cubicBezTo>
                    <a:cubicBezTo>
                      <a:pt x="1288" y="247"/>
                      <a:pt x="1288" y="247"/>
                      <a:pt x="1288" y="247"/>
                    </a:cubicBezTo>
                    <a:cubicBezTo>
                      <a:pt x="1286" y="248"/>
                      <a:pt x="1286" y="248"/>
                      <a:pt x="1286" y="248"/>
                    </a:cubicBezTo>
                    <a:cubicBezTo>
                      <a:pt x="1284" y="245"/>
                      <a:pt x="1284" y="245"/>
                      <a:pt x="1284" y="245"/>
                    </a:cubicBezTo>
                    <a:cubicBezTo>
                      <a:pt x="1283" y="243"/>
                      <a:pt x="1283" y="243"/>
                      <a:pt x="1283" y="243"/>
                    </a:cubicBezTo>
                    <a:cubicBezTo>
                      <a:pt x="1282" y="245"/>
                      <a:pt x="1282" y="245"/>
                      <a:pt x="1282" y="245"/>
                    </a:cubicBezTo>
                    <a:cubicBezTo>
                      <a:pt x="1282" y="248"/>
                      <a:pt x="1282" y="248"/>
                      <a:pt x="1282" y="248"/>
                    </a:cubicBezTo>
                    <a:cubicBezTo>
                      <a:pt x="1278" y="248"/>
                      <a:pt x="1278" y="248"/>
                      <a:pt x="1278" y="248"/>
                    </a:cubicBezTo>
                    <a:cubicBezTo>
                      <a:pt x="1275" y="248"/>
                      <a:pt x="1273" y="247"/>
                      <a:pt x="1271" y="245"/>
                    </a:cubicBezTo>
                    <a:cubicBezTo>
                      <a:pt x="1268" y="243"/>
                      <a:pt x="1268" y="239"/>
                      <a:pt x="1265" y="236"/>
                    </a:cubicBezTo>
                    <a:cubicBezTo>
                      <a:pt x="1261" y="232"/>
                      <a:pt x="1253" y="229"/>
                      <a:pt x="1247" y="230"/>
                    </a:cubicBezTo>
                    <a:cubicBezTo>
                      <a:pt x="1243" y="229"/>
                      <a:pt x="1243" y="229"/>
                      <a:pt x="1243" y="229"/>
                    </a:cubicBezTo>
                    <a:cubicBezTo>
                      <a:pt x="1242" y="228"/>
                      <a:pt x="1241" y="226"/>
                      <a:pt x="1239" y="226"/>
                    </a:cubicBezTo>
                    <a:cubicBezTo>
                      <a:pt x="1239" y="227"/>
                      <a:pt x="1238" y="229"/>
                      <a:pt x="1238" y="229"/>
                    </a:cubicBezTo>
                    <a:cubicBezTo>
                      <a:pt x="1239" y="230"/>
                      <a:pt x="1239" y="230"/>
                      <a:pt x="1239" y="230"/>
                    </a:cubicBezTo>
                    <a:cubicBezTo>
                      <a:pt x="1241" y="230"/>
                      <a:pt x="1243" y="231"/>
                      <a:pt x="1245" y="231"/>
                    </a:cubicBezTo>
                    <a:cubicBezTo>
                      <a:pt x="1248" y="231"/>
                      <a:pt x="1251" y="231"/>
                      <a:pt x="1254" y="232"/>
                    </a:cubicBezTo>
                    <a:cubicBezTo>
                      <a:pt x="1256" y="234"/>
                      <a:pt x="1256" y="234"/>
                      <a:pt x="1256" y="234"/>
                    </a:cubicBezTo>
                    <a:cubicBezTo>
                      <a:pt x="1256" y="236"/>
                      <a:pt x="1256" y="236"/>
                      <a:pt x="1256" y="236"/>
                    </a:cubicBezTo>
                    <a:cubicBezTo>
                      <a:pt x="1252" y="237"/>
                      <a:pt x="1252" y="237"/>
                      <a:pt x="1252" y="237"/>
                    </a:cubicBezTo>
                    <a:cubicBezTo>
                      <a:pt x="1252" y="239"/>
                      <a:pt x="1252" y="239"/>
                      <a:pt x="1252" y="239"/>
                    </a:cubicBezTo>
                    <a:cubicBezTo>
                      <a:pt x="1249" y="240"/>
                      <a:pt x="1246" y="241"/>
                      <a:pt x="1243" y="241"/>
                    </a:cubicBezTo>
                    <a:cubicBezTo>
                      <a:pt x="1241" y="241"/>
                      <a:pt x="1239" y="240"/>
                      <a:pt x="1237" y="240"/>
                    </a:cubicBezTo>
                    <a:cubicBezTo>
                      <a:pt x="1236" y="240"/>
                      <a:pt x="1233" y="239"/>
                      <a:pt x="1232" y="239"/>
                    </a:cubicBezTo>
                    <a:cubicBezTo>
                      <a:pt x="1232" y="239"/>
                      <a:pt x="1235" y="243"/>
                      <a:pt x="1236" y="243"/>
                    </a:cubicBezTo>
                    <a:cubicBezTo>
                      <a:pt x="1234" y="245"/>
                      <a:pt x="1234" y="245"/>
                      <a:pt x="1234" y="245"/>
                    </a:cubicBezTo>
                    <a:cubicBezTo>
                      <a:pt x="1231" y="247"/>
                      <a:pt x="1231" y="247"/>
                      <a:pt x="1231" y="247"/>
                    </a:cubicBezTo>
                    <a:cubicBezTo>
                      <a:pt x="1233" y="249"/>
                      <a:pt x="1233" y="249"/>
                      <a:pt x="1233" y="249"/>
                    </a:cubicBezTo>
                    <a:cubicBezTo>
                      <a:pt x="1235" y="249"/>
                      <a:pt x="1248" y="250"/>
                      <a:pt x="1248" y="250"/>
                    </a:cubicBezTo>
                    <a:cubicBezTo>
                      <a:pt x="1248" y="250"/>
                      <a:pt x="1247" y="250"/>
                      <a:pt x="1247" y="251"/>
                    </a:cubicBezTo>
                    <a:cubicBezTo>
                      <a:pt x="1245" y="251"/>
                      <a:pt x="1243" y="251"/>
                      <a:pt x="1240" y="252"/>
                    </a:cubicBezTo>
                    <a:cubicBezTo>
                      <a:pt x="1238" y="253"/>
                      <a:pt x="1238" y="253"/>
                      <a:pt x="1238" y="253"/>
                    </a:cubicBezTo>
                    <a:cubicBezTo>
                      <a:pt x="1236" y="253"/>
                      <a:pt x="1233" y="253"/>
                      <a:pt x="1231" y="253"/>
                    </a:cubicBezTo>
                    <a:cubicBezTo>
                      <a:pt x="1230" y="255"/>
                      <a:pt x="1230" y="255"/>
                      <a:pt x="1230" y="255"/>
                    </a:cubicBezTo>
                    <a:cubicBezTo>
                      <a:pt x="1233" y="255"/>
                      <a:pt x="1237" y="255"/>
                      <a:pt x="1240" y="256"/>
                    </a:cubicBezTo>
                    <a:cubicBezTo>
                      <a:pt x="1241" y="255"/>
                      <a:pt x="1241" y="255"/>
                      <a:pt x="1241" y="255"/>
                    </a:cubicBezTo>
                    <a:cubicBezTo>
                      <a:pt x="1243" y="254"/>
                      <a:pt x="1244" y="253"/>
                      <a:pt x="1246" y="252"/>
                    </a:cubicBezTo>
                    <a:cubicBezTo>
                      <a:pt x="1248" y="252"/>
                      <a:pt x="1251" y="253"/>
                      <a:pt x="1253" y="252"/>
                    </a:cubicBezTo>
                    <a:cubicBezTo>
                      <a:pt x="1255" y="251"/>
                      <a:pt x="1257" y="250"/>
                      <a:pt x="1260" y="250"/>
                    </a:cubicBezTo>
                    <a:cubicBezTo>
                      <a:pt x="1262" y="253"/>
                      <a:pt x="1287" y="255"/>
                      <a:pt x="1287" y="254"/>
                    </a:cubicBezTo>
                    <a:cubicBezTo>
                      <a:pt x="1287" y="256"/>
                      <a:pt x="1283" y="256"/>
                      <a:pt x="1282" y="257"/>
                    </a:cubicBezTo>
                    <a:cubicBezTo>
                      <a:pt x="1280" y="257"/>
                      <a:pt x="1279" y="258"/>
                      <a:pt x="1277" y="258"/>
                    </a:cubicBezTo>
                    <a:cubicBezTo>
                      <a:pt x="1278" y="259"/>
                      <a:pt x="1278" y="259"/>
                      <a:pt x="1278" y="259"/>
                    </a:cubicBezTo>
                    <a:cubicBezTo>
                      <a:pt x="1276" y="261"/>
                      <a:pt x="1274" y="260"/>
                      <a:pt x="1272" y="259"/>
                    </a:cubicBezTo>
                    <a:cubicBezTo>
                      <a:pt x="1272" y="260"/>
                      <a:pt x="1272" y="261"/>
                      <a:pt x="1273" y="262"/>
                    </a:cubicBezTo>
                    <a:cubicBezTo>
                      <a:pt x="1269" y="262"/>
                      <a:pt x="1269" y="262"/>
                      <a:pt x="1269" y="262"/>
                    </a:cubicBezTo>
                    <a:cubicBezTo>
                      <a:pt x="1269" y="264"/>
                      <a:pt x="1268" y="265"/>
                      <a:pt x="1265" y="265"/>
                    </a:cubicBezTo>
                    <a:cubicBezTo>
                      <a:pt x="1265" y="266"/>
                      <a:pt x="1265" y="266"/>
                      <a:pt x="1265" y="266"/>
                    </a:cubicBezTo>
                    <a:cubicBezTo>
                      <a:pt x="1264" y="267"/>
                      <a:pt x="1262" y="267"/>
                      <a:pt x="1261" y="267"/>
                    </a:cubicBezTo>
                    <a:cubicBezTo>
                      <a:pt x="1259" y="270"/>
                      <a:pt x="1262" y="270"/>
                      <a:pt x="1257" y="270"/>
                    </a:cubicBezTo>
                    <a:cubicBezTo>
                      <a:pt x="1257" y="272"/>
                      <a:pt x="1257" y="272"/>
                      <a:pt x="1257" y="272"/>
                    </a:cubicBezTo>
                    <a:cubicBezTo>
                      <a:pt x="1255" y="273"/>
                      <a:pt x="1255" y="273"/>
                      <a:pt x="1255" y="273"/>
                    </a:cubicBezTo>
                    <a:cubicBezTo>
                      <a:pt x="1254" y="274"/>
                      <a:pt x="1254" y="274"/>
                      <a:pt x="1254" y="274"/>
                    </a:cubicBezTo>
                    <a:cubicBezTo>
                      <a:pt x="1250" y="275"/>
                      <a:pt x="1248" y="276"/>
                      <a:pt x="1244" y="276"/>
                    </a:cubicBezTo>
                    <a:cubicBezTo>
                      <a:pt x="1244" y="279"/>
                      <a:pt x="1239" y="279"/>
                      <a:pt x="1237" y="279"/>
                    </a:cubicBezTo>
                    <a:cubicBezTo>
                      <a:pt x="1234" y="279"/>
                      <a:pt x="1231" y="279"/>
                      <a:pt x="1228" y="281"/>
                    </a:cubicBezTo>
                    <a:cubicBezTo>
                      <a:pt x="1227" y="281"/>
                      <a:pt x="1226" y="281"/>
                      <a:pt x="1225" y="281"/>
                    </a:cubicBezTo>
                    <a:cubicBezTo>
                      <a:pt x="1224" y="282"/>
                      <a:pt x="1221" y="283"/>
                      <a:pt x="1219" y="281"/>
                    </a:cubicBezTo>
                    <a:cubicBezTo>
                      <a:pt x="1217" y="282"/>
                      <a:pt x="1217" y="282"/>
                      <a:pt x="1217" y="282"/>
                    </a:cubicBezTo>
                    <a:cubicBezTo>
                      <a:pt x="1218" y="284"/>
                      <a:pt x="1218" y="284"/>
                      <a:pt x="1218" y="284"/>
                    </a:cubicBezTo>
                    <a:cubicBezTo>
                      <a:pt x="1213" y="284"/>
                      <a:pt x="1208" y="286"/>
                      <a:pt x="1202" y="285"/>
                    </a:cubicBezTo>
                    <a:cubicBezTo>
                      <a:pt x="1201" y="282"/>
                      <a:pt x="1199" y="280"/>
                      <a:pt x="1197" y="278"/>
                    </a:cubicBezTo>
                    <a:cubicBezTo>
                      <a:pt x="1195" y="278"/>
                      <a:pt x="1195" y="278"/>
                      <a:pt x="1195" y="278"/>
                    </a:cubicBezTo>
                    <a:cubicBezTo>
                      <a:pt x="1196" y="279"/>
                      <a:pt x="1197" y="280"/>
                      <a:pt x="1198" y="281"/>
                    </a:cubicBezTo>
                    <a:cubicBezTo>
                      <a:pt x="1198" y="284"/>
                      <a:pt x="1198" y="284"/>
                      <a:pt x="1198" y="284"/>
                    </a:cubicBezTo>
                    <a:cubicBezTo>
                      <a:pt x="1198" y="285"/>
                      <a:pt x="1199" y="287"/>
                      <a:pt x="1199" y="288"/>
                    </a:cubicBezTo>
                    <a:cubicBezTo>
                      <a:pt x="1197" y="289"/>
                      <a:pt x="1195" y="289"/>
                      <a:pt x="1193" y="290"/>
                    </a:cubicBezTo>
                    <a:cubicBezTo>
                      <a:pt x="1191" y="291"/>
                      <a:pt x="1190" y="292"/>
                      <a:pt x="1188" y="293"/>
                    </a:cubicBezTo>
                    <a:cubicBezTo>
                      <a:pt x="1187" y="294"/>
                      <a:pt x="1187" y="295"/>
                      <a:pt x="1187" y="296"/>
                    </a:cubicBezTo>
                    <a:cubicBezTo>
                      <a:pt x="1188" y="297"/>
                      <a:pt x="1186" y="298"/>
                      <a:pt x="1186" y="300"/>
                    </a:cubicBezTo>
                    <a:cubicBezTo>
                      <a:pt x="1183" y="301"/>
                      <a:pt x="1183" y="301"/>
                      <a:pt x="1183" y="301"/>
                    </a:cubicBezTo>
                    <a:cubicBezTo>
                      <a:pt x="1181" y="301"/>
                      <a:pt x="1181" y="306"/>
                      <a:pt x="1179" y="307"/>
                    </a:cubicBezTo>
                    <a:cubicBezTo>
                      <a:pt x="1178" y="307"/>
                      <a:pt x="1178" y="307"/>
                      <a:pt x="1178" y="307"/>
                    </a:cubicBezTo>
                    <a:cubicBezTo>
                      <a:pt x="1177" y="309"/>
                      <a:pt x="1177" y="309"/>
                      <a:pt x="1177" y="309"/>
                    </a:cubicBezTo>
                    <a:cubicBezTo>
                      <a:pt x="1175" y="311"/>
                      <a:pt x="1173" y="312"/>
                      <a:pt x="1170" y="312"/>
                    </a:cubicBezTo>
                    <a:cubicBezTo>
                      <a:pt x="1167" y="311"/>
                      <a:pt x="1167" y="311"/>
                      <a:pt x="1167" y="311"/>
                    </a:cubicBezTo>
                    <a:cubicBezTo>
                      <a:pt x="1167" y="314"/>
                      <a:pt x="1167" y="314"/>
                      <a:pt x="1167" y="314"/>
                    </a:cubicBezTo>
                    <a:cubicBezTo>
                      <a:pt x="1167" y="315"/>
                      <a:pt x="1166" y="316"/>
                      <a:pt x="1164" y="317"/>
                    </a:cubicBezTo>
                    <a:cubicBezTo>
                      <a:pt x="1163" y="316"/>
                      <a:pt x="1161" y="316"/>
                      <a:pt x="1160" y="315"/>
                    </a:cubicBezTo>
                    <a:cubicBezTo>
                      <a:pt x="1159" y="317"/>
                      <a:pt x="1159" y="317"/>
                      <a:pt x="1159" y="317"/>
                    </a:cubicBezTo>
                    <a:cubicBezTo>
                      <a:pt x="1158" y="318"/>
                      <a:pt x="1158" y="318"/>
                      <a:pt x="1158" y="318"/>
                    </a:cubicBezTo>
                    <a:cubicBezTo>
                      <a:pt x="1156" y="318"/>
                      <a:pt x="1156" y="318"/>
                      <a:pt x="1156" y="318"/>
                    </a:cubicBezTo>
                    <a:cubicBezTo>
                      <a:pt x="1153" y="319"/>
                      <a:pt x="1153" y="319"/>
                      <a:pt x="1153" y="319"/>
                    </a:cubicBezTo>
                    <a:cubicBezTo>
                      <a:pt x="1152" y="319"/>
                      <a:pt x="1152" y="319"/>
                      <a:pt x="1152" y="319"/>
                    </a:cubicBezTo>
                    <a:cubicBezTo>
                      <a:pt x="1150" y="319"/>
                      <a:pt x="1150" y="322"/>
                      <a:pt x="1147" y="321"/>
                    </a:cubicBezTo>
                    <a:cubicBezTo>
                      <a:pt x="1147" y="319"/>
                      <a:pt x="1148" y="318"/>
                      <a:pt x="1149" y="316"/>
                    </a:cubicBezTo>
                    <a:cubicBezTo>
                      <a:pt x="1149" y="316"/>
                      <a:pt x="1154" y="312"/>
                      <a:pt x="1154" y="312"/>
                    </a:cubicBezTo>
                    <a:cubicBezTo>
                      <a:pt x="1153" y="311"/>
                      <a:pt x="1150" y="311"/>
                      <a:pt x="1148" y="311"/>
                    </a:cubicBezTo>
                    <a:cubicBezTo>
                      <a:pt x="1146" y="310"/>
                      <a:pt x="1147" y="312"/>
                      <a:pt x="1147" y="314"/>
                    </a:cubicBezTo>
                    <a:cubicBezTo>
                      <a:pt x="1146" y="316"/>
                      <a:pt x="1146" y="316"/>
                      <a:pt x="1146" y="316"/>
                    </a:cubicBezTo>
                    <a:cubicBezTo>
                      <a:pt x="1144" y="317"/>
                      <a:pt x="1144" y="317"/>
                      <a:pt x="1144" y="317"/>
                    </a:cubicBezTo>
                    <a:cubicBezTo>
                      <a:pt x="1146" y="318"/>
                      <a:pt x="1146" y="318"/>
                      <a:pt x="1146" y="318"/>
                    </a:cubicBezTo>
                    <a:cubicBezTo>
                      <a:pt x="1145" y="320"/>
                      <a:pt x="1145" y="320"/>
                      <a:pt x="1145" y="320"/>
                    </a:cubicBezTo>
                    <a:cubicBezTo>
                      <a:pt x="1144" y="321"/>
                      <a:pt x="1142" y="321"/>
                      <a:pt x="1141" y="321"/>
                    </a:cubicBezTo>
                    <a:cubicBezTo>
                      <a:pt x="1139" y="322"/>
                      <a:pt x="1139" y="322"/>
                      <a:pt x="1139" y="322"/>
                    </a:cubicBezTo>
                    <a:cubicBezTo>
                      <a:pt x="1137" y="322"/>
                      <a:pt x="1137" y="322"/>
                      <a:pt x="1137" y="322"/>
                    </a:cubicBezTo>
                    <a:cubicBezTo>
                      <a:pt x="1136" y="321"/>
                      <a:pt x="1136" y="321"/>
                      <a:pt x="1136" y="321"/>
                    </a:cubicBezTo>
                    <a:cubicBezTo>
                      <a:pt x="1135" y="323"/>
                      <a:pt x="1135" y="323"/>
                      <a:pt x="1135" y="323"/>
                    </a:cubicBezTo>
                    <a:cubicBezTo>
                      <a:pt x="1133" y="321"/>
                      <a:pt x="1133" y="321"/>
                      <a:pt x="1133" y="321"/>
                    </a:cubicBezTo>
                    <a:cubicBezTo>
                      <a:pt x="1131" y="322"/>
                      <a:pt x="1131" y="322"/>
                      <a:pt x="1131" y="322"/>
                    </a:cubicBezTo>
                    <a:cubicBezTo>
                      <a:pt x="1131" y="323"/>
                      <a:pt x="1131" y="323"/>
                      <a:pt x="1131" y="323"/>
                    </a:cubicBezTo>
                    <a:cubicBezTo>
                      <a:pt x="1129" y="323"/>
                      <a:pt x="1129" y="323"/>
                      <a:pt x="1129" y="323"/>
                    </a:cubicBezTo>
                    <a:cubicBezTo>
                      <a:pt x="1127" y="323"/>
                      <a:pt x="1127" y="323"/>
                      <a:pt x="1127" y="323"/>
                    </a:cubicBezTo>
                    <a:cubicBezTo>
                      <a:pt x="1129" y="325"/>
                      <a:pt x="1129" y="325"/>
                      <a:pt x="1129" y="325"/>
                    </a:cubicBezTo>
                    <a:cubicBezTo>
                      <a:pt x="1131" y="326"/>
                      <a:pt x="1131" y="326"/>
                      <a:pt x="1131" y="326"/>
                    </a:cubicBezTo>
                    <a:cubicBezTo>
                      <a:pt x="1132" y="327"/>
                      <a:pt x="1132" y="327"/>
                      <a:pt x="1132" y="327"/>
                    </a:cubicBezTo>
                    <a:cubicBezTo>
                      <a:pt x="1129" y="328"/>
                      <a:pt x="1129" y="328"/>
                      <a:pt x="1129" y="328"/>
                    </a:cubicBezTo>
                    <a:cubicBezTo>
                      <a:pt x="1129" y="329"/>
                      <a:pt x="1129" y="329"/>
                      <a:pt x="1129" y="329"/>
                    </a:cubicBezTo>
                    <a:cubicBezTo>
                      <a:pt x="1127" y="330"/>
                      <a:pt x="1127" y="330"/>
                      <a:pt x="1127" y="330"/>
                    </a:cubicBezTo>
                    <a:cubicBezTo>
                      <a:pt x="1125" y="330"/>
                      <a:pt x="1125" y="330"/>
                      <a:pt x="1125" y="330"/>
                    </a:cubicBezTo>
                    <a:cubicBezTo>
                      <a:pt x="1124" y="328"/>
                      <a:pt x="1124" y="328"/>
                      <a:pt x="1124" y="328"/>
                    </a:cubicBezTo>
                    <a:cubicBezTo>
                      <a:pt x="1122" y="330"/>
                      <a:pt x="1122" y="330"/>
                      <a:pt x="1122" y="330"/>
                    </a:cubicBezTo>
                    <a:cubicBezTo>
                      <a:pt x="1121" y="330"/>
                      <a:pt x="1121" y="330"/>
                      <a:pt x="1121" y="330"/>
                    </a:cubicBezTo>
                    <a:cubicBezTo>
                      <a:pt x="1121" y="332"/>
                      <a:pt x="1121" y="332"/>
                      <a:pt x="1121" y="332"/>
                    </a:cubicBezTo>
                    <a:cubicBezTo>
                      <a:pt x="1122" y="333"/>
                      <a:pt x="1122" y="333"/>
                      <a:pt x="1122" y="333"/>
                    </a:cubicBezTo>
                    <a:cubicBezTo>
                      <a:pt x="1124" y="333"/>
                      <a:pt x="1124" y="333"/>
                      <a:pt x="1124" y="333"/>
                    </a:cubicBezTo>
                    <a:cubicBezTo>
                      <a:pt x="1125" y="334"/>
                      <a:pt x="1125" y="334"/>
                      <a:pt x="1125" y="334"/>
                    </a:cubicBezTo>
                    <a:cubicBezTo>
                      <a:pt x="1126" y="336"/>
                      <a:pt x="1127" y="337"/>
                      <a:pt x="1128" y="337"/>
                    </a:cubicBezTo>
                    <a:cubicBezTo>
                      <a:pt x="1126" y="339"/>
                      <a:pt x="1126" y="339"/>
                      <a:pt x="1126" y="339"/>
                    </a:cubicBezTo>
                    <a:cubicBezTo>
                      <a:pt x="1124" y="338"/>
                      <a:pt x="1122" y="339"/>
                      <a:pt x="1122" y="339"/>
                    </a:cubicBezTo>
                    <a:cubicBezTo>
                      <a:pt x="1121" y="340"/>
                      <a:pt x="1121" y="340"/>
                      <a:pt x="1121" y="340"/>
                    </a:cubicBezTo>
                    <a:cubicBezTo>
                      <a:pt x="1117" y="340"/>
                      <a:pt x="1117" y="340"/>
                      <a:pt x="1117" y="340"/>
                    </a:cubicBezTo>
                    <a:cubicBezTo>
                      <a:pt x="1115" y="341"/>
                      <a:pt x="1115" y="341"/>
                      <a:pt x="1115" y="341"/>
                    </a:cubicBezTo>
                    <a:cubicBezTo>
                      <a:pt x="1117" y="342"/>
                      <a:pt x="1117" y="342"/>
                      <a:pt x="1117" y="342"/>
                    </a:cubicBezTo>
                    <a:cubicBezTo>
                      <a:pt x="1119" y="342"/>
                      <a:pt x="1123" y="341"/>
                      <a:pt x="1124" y="345"/>
                    </a:cubicBezTo>
                    <a:cubicBezTo>
                      <a:pt x="1122" y="346"/>
                      <a:pt x="1122" y="346"/>
                      <a:pt x="1122" y="346"/>
                    </a:cubicBezTo>
                    <a:cubicBezTo>
                      <a:pt x="1124" y="348"/>
                      <a:pt x="1124" y="348"/>
                      <a:pt x="1124" y="348"/>
                    </a:cubicBezTo>
                    <a:cubicBezTo>
                      <a:pt x="1122" y="349"/>
                      <a:pt x="1122" y="349"/>
                      <a:pt x="1122" y="349"/>
                    </a:cubicBezTo>
                    <a:cubicBezTo>
                      <a:pt x="1121" y="352"/>
                      <a:pt x="1121" y="352"/>
                      <a:pt x="1121" y="352"/>
                    </a:cubicBezTo>
                    <a:cubicBezTo>
                      <a:pt x="1119" y="352"/>
                      <a:pt x="1119" y="352"/>
                      <a:pt x="1119" y="352"/>
                    </a:cubicBezTo>
                    <a:cubicBezTo>
                      <a:pt x="1120" y="354"/>
                      <a:pt x="1120" y="354"/>
                      <a:pt x="1120" y="354"/>
                    </a:cubicBezTo>
                    <a:cubicBezTo>
                      <a:pt x="1119" y="354"/>
                      <a:pt x="1119" y="354"/>
                      <a:pt x="1119" y="354"/>
                    </a:cubicBezTo>
                    <a:cubicBezTo>
                      <a:pt x="1118" y="356"/>
                      <a:pt x="1118" y="356"/>
                      <a:pt x="1118" y="356"/>
                    </a:cubicBezTo>
                    <a:cubicBezTo>
                      <a:pt x="1116" y="357"/>
                      <a:pt x="1116" y="357"/>
                      <a:pt x="1116" y="357"/>
                    </a:cubicBezTo>
                    <a:cubicBezTo>
                      <a:pt x="1116" y="358"/>
                      <a:pt x="1116" y="358"/>
                      <a:pt x="1116" y="358"/>
                    </a:cubicBezTo>
                    <a:cubicBezTo>
                      <a:pt x="1116" y="359"/>
                      <a:pt x="1116" y="359"/>
                      <a:pt x="1116" y="359"/>
                    </a:cubicBezTo>
                    <a:cubicBezTo>
                      <a:pt x="1113" y="360"/>
                      <a:pt x="1111" y="362"/>
                      <a:pt x="1108" y="361"/>
                    </a:cubicBezTo>
                    <a:cubicBezTo>
                      <a:pt x="1105" y="362"/>
                      <a:pt x="1105" y="362"/>
                      <a:pt x="1105" y="362"/>
                    </a:cubicBezTo>
                    <a:cubicBezTo>
                      <a:pt x="1101" y="362"/>
                      <a:pt x="1101" y="362"/>
                      <a:pt x="1101" y="362"/>
                    </a:cubicBezTo>
                    <a:cubicBezTo>
                      <a:pt x="1103" y="363"/>
                      <a:pt x="1105" y="364"/>
                      <a:pt x="1107" y="365"/>
                    </a:cubicBezTo>
                    <a:cubicBezTo>
                      <a:pt x="1109" y="366"/>
                      <a:pt x="1109" y="366"/>
                      <a:pt x="1109" y="366"/>
                    </a:cubicBezTo>
                    <a:cubicBezTo>
                      <a:pt x="1105" y="366"/>
                      <a:pt x="1105" y="366"/>
                      <a:pt x="1105" y="366"/>
                    </a:cubicBezTo>
                    <a:cubicBezTo>
                      <a:pt x="1107" y="368"/>
                      <a:pt x="1107" y="368"/>
                      <a:pt x="1107" y="368"/>
                    </a:cubicBezTo>
                    <a:cubicBezTo>
                      <a:pt x="1109" y="368"/>
                      <a:pt x="1109" y="368"/>
                      <a:pt x="1109" y="368"/>
                    </a:cubicBezTo>
                    <a:cubicBezTo>
                      <a:pt x="1109" y="371"/>
                      <a:pt x="1109" y="371"/>
                      <a:pt x="1109" y="371"/>
                    </a:cubicBezTo>
                    <a:cubicBezTo>
                      <a:pt x="1107" y="372"/>
                      <a:pt x="1107" y="372"/>
                      <a:pt x="1107" y="372"/>
                    </a:cubicBezTo>
                    <a:cubicBezTo>
                      <a:pt x="1108" y="375"/>
                      <a:pt x="1108" y="375"/>
                      <a:pt x="1108" y="375"/>
                    </a:cubicBezTo>
                    <a:cubicBezTo>
                      <a:pt x="1108" y="375"/>
                      <a:pt x="1106" y="376"/>
                      <a:pt x="1106" y="375"/>
                    </a:cubicBezTo>
                    <a:cubicBezTo>
                      <a:pt x="1106" y="376"/>
                      <a:pt x="1107" y="378"/>
                      <a:pt x="1107" y="378"/>
                    </a:cubicBezTo>
                    <a:cubicBezTo>
                      <a:pt x="1107" y="379"/>
                      <a:pt x="1106" y="380"/>
                      <a:pt x="1106" y="381"/>
                    </a:cubicBezTo>
                    <a:cubicBezTo>
                      <a:pt x="1104" y="381"/>
                      <a:pt x="1104" y="381"/>
                      <a:pt x="1104" y="381"/>
                    </a:cubicBezTo>
                    <a:cubicBezTo>
                      <a:pt x="1103" y="382"/>
                      <a:pt x="1103" y="382"/>
                      <a:pt x="1103" y="382"/>
                    </a:cubicBezTo>
                    <a:cubicBezTo>
                      <a:pt x="1104" y="384"/>
                      <a:pt x="1104" y="384"/>
                      <a:pt x="1104" y="384"/>
                    </a:cubicBezTo>
                    <a:cubicBezTo>
                      <a:pt x="1102" y="384"/>
                      <a:pt x="1102" y="384"/>
                      <a:pt x="1102" y="384"/>
                    </a:cubicBezTo>
                    <a:cubicBezTo>
                      <a:pt x="1105" y="386"/>
                      <a:pt x="1105" y="386"/>
                      <a:pt x="1105" y="386"/>
                    </a:cubicBezTo>
                    <a:cubicBezTo>
                      <a:pt x="1104" y="387"/>
                      <a:pt x="1102" y="387"/>
                      <a:pt x="1101" y="388"/>
                    </a:cubicBezTo>
                    <a:cubicBezTo>
                      <a:pt x="1102" y="389"/>
                      <a:pt x="1102" y="389"/>
                      <a:pt x="1102" y="389"/>
                    </a:cubicBezTo>
                    <a:cubicBezTo>
                      <a:pt x="1102" y="392"/>
                      <a:pt x="1102" y="392"/>
                      <a:pt x="1102" y="392"/>
                    </a:cubicBezTo>
                    <a:cubicBezTo>
                      <a:pt x="1100" y="393"/>
                      <a:pt x="1100" y="393"/>
                      <a:pt x="1100" y="393"/>
                    </a:cubicBezTo>
                    <a:cubicBezTo>
                      <a:pt x="1099" y="392"/>
                      <a:pt x="1098" y="392"/>
                      <a:pt x="1097" y="391"/>
                    </a:cubicBezTo>
                    <a:cubicBezTo>
                      <a:pt x="1095" y="391"/>
                      <a:pt x="1095" y="391"/>
                      <a:pt x="1095" y="391"/>
                    </a:cubicBezTo>
                    <a:cubicBezTo>
                      <a:pt x="1096" y="392"/>
                      <a:pt x="1097" y="393"/>
                      <a:pt x="1098" y="394"/>
                    </a:cubicBezTo>
                    <a:cubicBezTo>
                      <a:pt x="1100" y="395"/>
                      <a:pt x="1100" y="395"/>
                      <a:pt x="1100" y="395"/>
                    </a:cubicBezTo>
                    <a:cubicBezTo>
                      <a:pt x="1101" y="396"/>
                      <a:pt x="1101" y="396"/>
                      <a:pt x="1101" y="396"/>
                    </a:cubicBezTo>
                    <a:cubicBezTo>
                      <a:pt x="1099" y="397"/>
                      <a:pt x="1097" y="398"/>
                      <a:pt x="1095" y="398"/>
                    </a:cubicBezTo>
                    <a:cubicBezTo>
                      <a:pt x="1095" y="393"/>
                      <a:pt x="1091" y="396"/>
                      <a:pt x="1089" y="398"/>
                    </a:cubicBezTo>
                    <a:cubicBezTo>
                      <a:pt x="1086" y="398"/>
                      <a:pt x="1086" y="398"/>
                      <a:pt x="1086" y="398"/>
                    </a:cubicBezTo>
                    <a:cubicBezTo>
                      <a:pt x="1087" y="395"/>
                      <a:pt x="1087" y="395"/>
                      <a:pt x="1087" y="395"/>
                    </a:cubicBezTo>
                    <a:cubicBezTo>
                      <a:pt x="1084" y="396"/>
                      <a:pt x="1084" y="396"/>
                      <a:pt x="1084" y="396"/>
                    </a:cubicBezTo>
                    <a:cubicBezTo>
                      <a:pt x="1086" y="393"/>
                      <a:pt x="1086" y="393"/>
                      <a:pt x="1086" y="393"/>
                    </a:cubicBezTo>
                    <a:cubicBezTo>
                      <a:pt x="1086" y="392"/>
                      <a:pt x="1087" y="391"/>
                      <a:pt x="1087" y="391"/>
                    </a:cubicBezTo>
                    <a:cubicBezTo>
                      <a:pt x="1086" y="390"/>
                      <a:pt x="1084" y="392"/>
                      <a:pt x="1083" y="392"/>
                    </a:cubicBezTo>
                    <a:cubicBezTo>
                      <a:pt x="1082" y="391"/>
                      <a:pt x="1082" y="391"/>
                      <a:pt x="1081" y="391"/>
                    </a:cubicBezTo>
                    <a:cubicBezTo>
                      <a:pt x="1080" y="389"/>
                      <a:pt x="1080" y="389"/>
                      <a:pt x="1080" y="389"/>
                    </a:cubicBezTo>
                    <a:cubicBezTo>
                      <a:pt x="1081" y="387"/>
                      <a:pt x="1081" y="387"/>
                      <a:pt x="1081" y="387"/>
                    </a:cubicBezTo>
                    <a:cubicBezTo>
                      <a:pt x="1079" y="386"/>
                      <a:pt x="1079" y="384"/>
                      <a:pt x="1076" y="385"/>
                    </a:cubicBezTo>
                    <a:cubicBezTo>
                      <a:pt x="1075" y="385"/>
                      <a:pt x="1074" y="386"/>
                      <a:pt x="1073" y="386"/>
                    </a:cubicBezTo>
                    <a:cubicBezTo>
                      <a:pt x="1073" y="387"/>
                      <a:pt x="1072" y="387"/>
                      <a:pt x="1071" y="387"/>
                    </a:cubicBezTo>
                    <a:cubicBezTo>
                      <a:pt x="1068" y="389"/>
                      <a:pt x="1068" y="389"/>
                      <a:pt x="1068" y="389"/>
                    </a:cubicBezTo>
                    <a:cubicBezTo>
                      <a:pt x="1066" y="387"/>
                      <a:pt x="1066" y="387"/>
                      <a:pt x="1066" y="387"/>
                    </a:cubicBezTo>
                    <a:cubicBezTo>
                      <a:pt x="1063" y="388"/>
                      <a:pt x="1060" y="388"/>
                      <a:pt x="1056" y="387"/>
                    </a:cubicBezTo>
                    <a:cubicBezTo>
                      <a:pt x="1058" y="386"/>
                      <a:pt x="1060" y="384"/>
                      <a:pt x="1062" y="383"/>
                    </a:cubicBezTo>
                    <a:cubicBezTo>
                      <a:pt x="1059" y="383"/>
                      <a:pt x="1057" y="383"/>
                      <a:pt x="1054" y="383"/>
                    </a:cubicBezTo>
                    <a:cubicBezTo>
                      <a:pt x="1054" y="381"/>
                      <a:pt x="1054" y="381"/>
                      <a:pt x="1054" y="381"/>
                    </a:cubicBezTo>
                    <a:cubicBezTo>
                      <a:pt x="1053" y="381"/>
                      <a:pt x="1053" y="381"/>
                      <a:pt x="1053" y="381"/>
                    </a:cubicBezTo>
                    <a:cubicBezTo>
                      <a:pt x="1052" y="381"/>
                      <a:pt x="1047" y="378"/>
                      <a:pt x="1046" y="378"/>
                    </a:cubicBezTo>
                    <a:cubicBezTo>
                      <a:pt x="1047" y="378"/>
                      <a:pt x="1050" y="378"/>
                      <a:pt x="1051" y="378"/>
                    </a:cubicBezTo>
                    <a:cubicBezTo>
                      <a:pt x="1050" y="376"/>
                      <a:pt x="1050" y="375"/>
                      <a:pt x="1049" y="373"/>
                    </a:cubicBezTo>
                    <a:cubicBezTo>
                      <a:pt x="1046" y="374"/>
                      <a:pt x="1046" y="374"/>
                      <a:pt x="1046" y="374"/>
                    </a:cubicBezTo>
                    <a:cubicBezTo>
                      <a:pt x="1045" y="373"/>
                      <a:pt x="1045" y="372"/>
                      <a:pt x="1044" y="371"/>
                    </a:cubicBezTo>
                    <a:cubicBezTo>
                      <a:pt x="1044" y="369"/>
                      <a:pt x="1044" y="369"/>
                      <a:pt x="1044" y="369"/>
                    </a:cubicBezTo>
                    <a:cubicBezTo>
                      <a:pt x="1043" y="369"/>
                      <a:pt x="1043" y="369"/>
                      <a:pt x="1043" y="369"/>
                    </a:cubicBezTo>
                    <a:cubicBezTo>
                      <a:pt x="1041" y="369"/>
                      <a:pt x="1040" y="368"/>
                      <a:pt x="1039" y="367"/>
                    </a:cubicBezTo>
                    <a:cubicBezTo>
                      <a:pt x="1039" y="366"/>
                      <a:pt x="1039" y="364"/>
                      <a:pt x="1039" y="363"/>
                    </a:cubicBezTo>
                    <a:cubicBezTo>
                      <a:pt x="1040" y="361"/>
                      <a:pt x="1040" y="361"/>
                      <a:pt x="1040" y="361"/>
                    </a:cubicBezTo>
                    <a:cubicBezTo>
                      <a:pt x="1038" y="360"/>
                      <a:pt x="1038" y="360"/>
                      <a:pt x="1038" y="360"/>
                    </a:cubicBezTo>
                    <a:cubicBezTo>
                      <a:pt x="1037" y="358"/>
                      <a:pt x="1037" y="358"/>
                      <a:pt x="1037" y="358"/>
                    </a:cubicBezTo>
                    <a:cubicBezTo>
                      <a:pt x="1037" y="356"/>
                      <a:pt x="1037" y="356"/>
                      <a:pt x="1037" y="356"/>
                    </a:cubicBezTo>
                    <a:cubicBezTo>
                      <a:pt x="1035" y="355"/>
                      <a:pt x="1035" y="355"/>
                      <a:pt x="1035" y="355"/>
                    </a:cubicBezTo>
                    <a:cubicBezTo>
                      <a:pt x="1032" y="355"/>
                      <a:pt x="1032" y="355"/>
                      <a:pt x="1032" y="355"/>
                    </a:cubicBezTo>
                    <a:cubicBezTo>
                      <a:pt x="1031" y="354"/>
                      <a:pt x="1031" y="354"/>
                      <a:pt x="1031" y="354"/>
                    </a:cubicBezTo>
                    <a:cubicBezTo>
                      <a:pt x="1033" y="353"/>
                      <a:pt x="1033" y="353"/>
                      <a:pt x="1033" y="353"/>
                    </a:cubicBezTo>
                    <a:cubicBezTo>
                      <a:pt x="1032" y="352"/>
                      <a:pt x="1032" y="352"/>
                      <a:pt x="1032" y="352"/>
                    </a:cubicBezTo>
                    <a:cubicBezTo>
                      <a:pt x="1033" y="350"/>
                      <a:pt x="1033" y="350"/>
                      <a:pt x="1033" y="350"/>
                    </a:cubicBezTo>
                    <a:cubicBezTo>
                      <a:pt x="1031" y="350"/>
                      <a:pt x="1030" y="350"/>
                      <a:pt x="1028" y="350"/>
                    </a:cubicBezTo>
                    <a:cubicBezTo>
                      <a:pt x="1029" y="348"/>
                      <a:pt x="1030" y="347"/>
                      <a:pt x="1031" y="346"/>
                    </a:cubicBezTo>
                    <a:cubicBezTo>
                      <a:pt x="1029" y="344"/>
                      <a:pt x="1029" y="344"/>
                      <a:pt x="1029" y="344"/>
                    </a:cubicBezTo>
                    <a:cubicBezTo>
                      <a:pt x="1031" y="344"/>
                      <a:pt x="1031" y="344"/>
                      <a:pt x="1031" y="344"/>
                    </a:cubicBezTo>
                    <a:cubicBezTo>
                      <a:pt x="1031" y="342"/>
                      <a:pt x="1033" y="341"/>
                      <a:pt x="1035" y="340"/>
                    </a:cubicBezTo>
                    <a:cubicBezTo>
                      <a:pt x="1036" y="340"/>
                      <a:pt x="1036" y="340"/>
                      <a:pt x="1036" y="340"/>
                    </a:cubicBezTo>
                    <a:cubicBezTo>
                      <a:pt x="1037" y="339"/>
                      <a:pt x="1037" y="338"/>
                      <a:pt x="1037" y="336"/>
                    </a:cubicBezTo>
                    <a:cubicBezTo>
                      <a:pt x="1038" y="335"/>
                      <a:pt x="1038" y="335"/>
                      <a:pt x="1038" y="335"/>
                    </a:cubicBezTo>
                    <a:cubicBezTo>
                      <a:pt x="1036" y="334"/>
                      <a:pt x="1036" y="334"/>
                      <a:pt x="1036" y="334"/>
                    </a:cubicBezTo>
                    <a:cubicBezTo>
                      <a:pt x="1034" y="331"/>
                      <a:pt x="1034" y="331"/>
                      <a:pt x="1034" y="331"/>
                    </a:cubicBezTo>
                    <a:cubicBezTo>
                      <a:pt x="1032" y="330"/>
                      <a:pt x="1032" y="330"/>
                      <a:pt x="1032" y="330"/>
                    </a:cubicBezTo>
                    <a:cubicBezTo>
                      <a:pt x="1033" y="333"/>
                      <a:pt x="1033" y="333"/>
                      <a:pt x="1033" y="333"/>
                    </a:cubicBezTo>
                    <a:cubicBezTo>
                      <a:pt x="1033" y="334"/>
                      <a:pt x="1033" y="334"/>
                      <a:pt x="1033" y="334"/>
                    </a:cubicBezTo>
                    <a:cubicBezTo>
                      <a:pt x="1031" y="334"/>
                      <a:pt x="1031" y="334"/>
                      <a:pt x="1031" y="334"/>
                    </a:cubicBezTo>
                    <a:cubicBezTo>
                      <a:pt x="1029" y="336"/>
                      <a:pt x="1029" y="336"/>
                      <a:pt x="1029" y="336"/>
                    </a:cubicBezTo>
                    <a:cubicBezTo>
                      <a:pt x="1032" y="337"/>
                      <a:pt x="1028" y="339"/>
                      <a:pt x="1027" y="339"/>
                    </a:cubicBezTo>
                    <a:cubicBezTo>
                      <a:pt x="1027" y="341"/>
                      <a:pt x="1025" y="341"/>
                      <a:pt x="1024" y="342"/>
                    </a:cubicBezTo>
                    <a:cubicBezTo>
                      <a:pt x="1023" y="341"/>
                      <a:pt x="1023" y="341"/>
                      <a:pt x="1023" y="341"/>
                    </a:cubicBezTo>
                    <a:cubicBezTo>
                      <a:pt x="1023" y="338"/>
                      <a:pt x="1023" y="336"/>
                      <a:pt x="1023" y="334"/>
                    </a:cubicBezTo>
                    <a:cubicBezTo>
                      <a:pt x="1025" y="333"/>
                      <a:pt x="1026" y="333"/>
                      <a:pt x="1028" y="333"/>
                    </a:cubicBezTo>
                    <a:cubicBezTo>
                      <a:pt x="1026" y="330"/>
                      <a:pt x="1026" y="330"/>
                      <a:pt x="1026" y="330"/>
                    </a:cubicBezTo>
                    <a:cubicBezTo>
                      <a:pt x="1022" y="333"/>
                      <a:pt x="1022" y="333"/>
                      <a:pt x="1022" y="333"/>
                    </a:cubicBezTo>
                    <a:cubicBezTo>
                      <a:pt x="1022" y="330"/>
                      <a:pt x="1022" y="330"/>
                      <a:pt x="1022" y="330"/>
                    </a:cubicBezTo>
                    <a:cubicBezTo>
                      <a:pt x="1021" y="328"/>
                      <a:pt x="1021" y="328"/>
                      <a:pt x="1021" y="328"/>
                    </a:cubicBezTo>
                    <a:cubicBezTo>
                      <a:pt x="1022" y="327"/>
                      <a:pt x="1022" y="327"/>
                      <a:pt x="1022" y="327"/>
                    </a:cubicBezTo>
                    <a:cubicBezTo>
                      <a:pt x="1020" y="326"/>
                      <a:pt x="1020" y="326"/>
                      <a:pt x="1020" y="326"/>
                    </a:cubicBezTo>
                    <a:cubicBezTo>
                      <a:pt x="1020" y="325"/>
                      <a:pt x="1020" y="325"/>
                      <a:pt x="1020" y="325"/>
                    </a:cubicBezTo>
                    <a:cubicBezTo>
                      <a:pt x="1019" y="324"/>
                      <a:pt x="1018" y="323"/>
                      <a:pt x="1018" y="322"/>
                    </a:cubicBezTo>
                    <a:cubicBezTo>
                      <a:pt x="1017" y="321"/>
                      <a:pt x="1017" y="321"/>
                      <a:pt x="1017" y="321"/>
                    </a:cubicBezTo>
                    <a:cubicBezTo>
                      <a:pt x="1016" y="319"/>
                      <a:pt x="1016" y="319"/>
                      <a:pt x="1016" y="319"/>
                    </a:cubicBezTo>
                    <a:cubicBezTo>
                      <a:pt x="1017" y="318"/>
                      <a:pt x="1017" y="318"/>
                      <a:pt x="1017" y="318"/>
                    </a:cubicBezTo>
                    <a:cubicBezTo>
                      <a:pt x="1015" y="317"/>
                      <a:pt x="1015" y="317"/>
                      <a:pt x="1015" y="317"/>
                    </a:cubicBezTo>
                    <a:cubicBezTo>
                      <a:pt x="1014" y="317"/>
                      <a:pt x="1014" y="317"/>
                      <a:pt x="1014" y="317"/>
                    </a:cubicBezTo>
                    <a:cubicBezTo>
                      <a:pt x="1010" y="316"/>
                      <a:pt x="1010" y="316"/>
                      <a:pt x="1010" y="316"/>
                    </a:cubicBezTo>
                    <a:cubicBezTo>
                      <a:pt x="1009" y="315"/>
                      <a:pt x="1009" y="314"/>
                      <a:pt x="1009" y="313"/>
                    </a:cubicBezTo>
                    <a:cubicBezTo>
                      <a:pt x="1010" y="312"/>
                      <a:pt x="1010" y="312"/>
                      <a:pt x="1010" y="312"/>
                    </a:cubicBezTo>
                    <a:cubicBezTo>
                      <a:pt x="1009" y="310"/>
                      <a:pt x="1009" y="310"/>
                      <a:pt x="1009" y="310"/>
                    </a:cubicBezTo>
                    <a:cubicBezTo>
                      <a:pt x="1010" y="308"/>
                      <a:pt x="1010" y="308"/>
                      <a:pt x="1010" y="308"/>
                    </a:cubicBezTo>
                    <a:cubicBezTo>
                      <a:pt x="1011" y="308"/>
                      <a:pt x="1011" y="308"/>
                      <a:pt x="1011" y="308"/>
                    </a:cubicBezTo>
                    <a:cubicBezTo>
                      <a:pt x="1011" y="307"/>
                      <a:pt x="1011" y="307"/>
                      <a:pt x="1011" y="307"/>
                    </a:cubicBezTo>
                    <a:cubicBezTo>
                      <a:pt x="1013" y="306"/>
                      <a:pt x="1013" y="306"/>
                      <a:pt x="1013" y="306"/>
                    </a:cubicBezTo>
                    <a:cubicBezTo>
                      <a:pt x="1015" y="306"/>
                      <a:pt x="1015" y="306"/>
                      <a:pt x="1015" y="306"/>
                    </a:cubicBezTo>
                    <a:cubicBezTo>
                      <a:pt x="1015" y="304"/>
                      <a:pt x="1015" y="304"/>
                      <a:pt x="1015" y="304"/>
                    </a:cubicBezTo>
                    <a:cubicBezTo>
                      <a:pt x="1017" y="304"/>
                      <a:pt x="1018" y="304"/>
                      <a:pt x="1020" y="303"/>
                    </a:cubicBezTo>
                    <a:cubicBezTo>
                      <a:pt x="1018" y="303"/>
                      <a:pt x="1016" y="302"/>
                      <a:pt x="1015" y="302"/>
                    </a:cubicBezTo>
                    <a:cubicBezTo>
                      <a:pt x="1015" y="302"/>
                      <a:pt x="1016" y="302"/>
                      <a:pt x="1016" y="302"/>
                    </a:cubicBezTo>
                    <a:cubicBezTo>
                      <a:pt x="1015" y="303"/>
                      <a:pt x="1009" y="303"/>
                      <a:pt x="1008" y="303"/>
                    </a:cubicBezTo>
                    <a:cubicBezTo>
                      <a:pt x="1008" y="301"/>
                      <a:pt x="1008" y="301"/>
                      <a:pt x="1008" y="301"/>
                    </a:cubicBezTo>
                    <a:cubicBezTo>
                      <a:pt x="1007" y="299"/>
                      <a:pt x="1007" y="299"/>
                      <a:pt x="1007" y="299"/>
                    </a:cubicBezTo>
                    <a:cubicBezTo>
                      <a:pt x="1008" y="298"/>
                      <a:pt x="1008" y="298"/>
                      <a:pt x="1008" y="298"/>
                    </a:cubicBezTo>
                    <a:cubicBezTo>
                      <a:pt x="1006" y="297"/>
                      <a:pt x="1006" y="297"/>
                      <a:pt x="1006" y="297"/>
                    </a:cubicBezTo>
                    <a:cubicBezTo>
                      <a:pt x="1007" y="295"/>
                      <a:pt x="1008" y="294"/>
                      <a:pt x="1009" y="293"/>
                    </a:cubicBezTo>
                    <a:cubicBezTo>
                      <a:pt x="1008" y="292"/>
                      <a:pt x="1008" y="292"/>
                      <a:pt x="1008" y="292"/>
                    </a:cubicBezTo>
                    <a:cubicBezTo>
                      <a:pt x="1009" y="290"/>
                      <a:pt x="1009" y="290"/>
                      <a:pt x="1009" y="290"/>
                    </a:cubicBezTo>
                    <a:cubicBezTo>
                      <a:pt x="1010" y="288"/>
                      <a:pt x="1010" y="288"/>
                      <a:pt x="1010" y="288"/>
                    </a:cubicBezTo>
                    <a:cubicBezTo>
                      <a:pt x="1012" y="288"/>
                      <a:pt x="1012" y="288"/>
                      <a:pt x="1012" y="288"/>
                    </a:cubicBezTo>
                    <a:cubicBezTo>
                      <a:pt x="1013" y="287"/>
                      <a:pt x="1013" y="287"/>
                      <a:pt x="1013" y="287"/>
                    </a:cubicBezTo>
                    <a:cubicBezTo>
                      <a:pt x="1015" y="287"/>
                      <a:pt x="1017" y="287"/>
                      <a:pt x="1019" y="288"/>
                    </a:cubicBezTo>
                    <a:cubicBezTo>
                      <a:pt x="1020" y="290"/>
                      <a:pt x="1020" y="290"/>
                      <a:pt x="1020" y="290"/>
                    </a:cubicBezTo>
                    <a:cubicBezTo>
                      <a:pt x="1022" y="290"/>
                      <a:pt x="1023" y="291"/>
                      <a:pt x="1025" y="291"/>
                    </a:cubicBezTo>
                    <a:cubicBezTo>
                      <a:pt x="1028" y="292"/>
                      <a:pt x="1029" y="291"/>
                      <a:pt x="1032" y="292"/>
                    </a:cubicBezTo>
                    <a:cubicBezTo>
                      <a:pt x="1032" y="293"/>
                      <a:pt x="1035" y="295"/>
                      <a:pt x="1035" y="293"/>
                    </a:cubicBezTo>
                    <a:cubicBezTo>
                      <a:pt x="1034" y="292"/>
                      <a:pt x="1033" y="291"/>
                      <a:pt x="1032" y="290"/>
                    </a:cubicBezTo>
                    <a:cubicBezTo>
                      <a:pt x="1035" y="289"/>
                      <a:pt x="1035" y="289"/>
                      <a:pt x="1035" y="289"/>
                    </a:cubicBezTo>
                    <a:cubicBezTo>
                      <a:pt x="1035" y="288"/>
                      <a:pt x="1035" y="288"/>
                      <a:pt x="1035" y="288"/>
                    </a:cubicBezTo>
                    <a:cubicBezTo>
                      <a:pt x="1034" y="287"/>
                      <a:pt x="1032" y="286"/>
                      <a:pt x="1031" y="285"/>
                    </a:cubicBezTo>
                    <a:cubicBezTo>
                      <a:pt x="1031" y="284"/>
                      <a:pt x="1031" y="284"/>
                      <a:pt x="1031" y="284"/>
                    </a:cubicBezTo>
                    <a:cubicBezTo>
                      <a:pt x="1030" y="282"/>
                      <a:pt x="1030" y="282"/>
                      <a:pt x="1030" y="282"/>
                    </a:cubicBezTo>
                    <a:cubicBezTo>
                      <a:pt x="1031" y="281"/>
                      <a:pt x="1032" y="280"/>
                      <a:pt x="1033" y="279"/>
                    </a:cubicBezTo>
                    <a:cubicBezTo>
                      <a:pt x="1030" y="279"/>
                      <a:pt x="1030" y="279"/>
                      <a:pt x="1030" y="279"/>
                    </a:cubicBezTo>
                    <a:cubicBezTo>
                      <a:pt x="1028" y="280"/>
                      <a:pt x="1026" y="282"/>
                      <a:pt x="1025" y="283"/>
                    </a:cubicBezTo>
                    <a:cubicBezTo>
                      <a:pt x="1022" y="283"/>
                      <a:pt x="1022" y="283"/>
                      <a:pt x="1022" y="283"/>
                    </a:cubicBezTo>
                    <a:cubicBezTo>
                      <a:pt x="1020" y="284"/>
                      <a:pt x="1020" y="284"/>
                      <a:pt x="1020" y="284"/>
                    </a:cubicBezTo>
                    <a:cubicBezTo>
                      <a:pt x="1019" y="284"/>
                      <a:pt x="1018" y="283"/>
                      <a:pt x="1017" y="283"/>
                    </a:cubicBezTo>
                    <a:cubicBezTo>
                      <a:pt x="1017" y="281"/>
                      <a:pt x="1017" y="281"/>
                      <a:pt x="1017" y="281"/>
                    </a:cubicBezTo>
                    <a:cubicBezTo>
                      <a:pt x="1015" y="279"/>
                      <a:pt x="1021" y="278"/>
                      <a:pt x="1023" y="277"/>
                    </a:cubicBezTo>
                    <a:cubicBezTo>
                      <a:pt x="1025" y="279"/>
                      <a:pt x="1025" y="279"/>
                      <a:pt x="1025" y="279"/>
                    </a:cubicBezTo>
                    <a:cubicBezTo>
                      <a:pt x="1027" y="279"/>
                      <a:pt x="1027" y="279"/>
                      <a:pt x="1027" y="279"/>
                    </a:cubicBezTo>
                    <a:cubicBezTo>
                      <a:pt x="1028" y="278"/>
                      <a:pt x="1029" y="277"/>
                      <a:pt x="1031" y="276"/>
                    </a:cubicBezTo>
                    <a:cubicBezTo>
                      <a:pt x="1032" y="276"/>
                      <a:pt x="1032" y="276"/>
                      <a:pt x="1032" y="276"/>
                    </a:cubicBezTo>
                    <a:cubicBezTo>
                      <a:pt x="1034" y="274"/>
                      <a:pt x="1034" y="274"/>
                      <a:pt x="1034" y="274"/>
                    </a:cubicBezTo>
                    <a:cubicBezTo>
                      <a:pt x="1031" y="274"/>
                      <a:pt x="1031" y="274"/>
                      <a:pt x="1031" y="274"/>
                    </a:cubicBezTo>
                    <a:cubicBezTo>
                      <a:pt x="1031" y="273"/>
                      <a:pt x="1032" y="272"/>
                      <a:pt x="1032" y="271"/>
                    </a:cubicBezTo>
                    <a:cubicBezTo>
                      <a:pt x="1033" y="269"/>
                      <a:pt x="1033" y="269"/>
                      <a:pt x="1033" y="269"/>
                    </a:cubicBezTo>
                    <a:cubicBezTo>
                      <a:pt x="1034" y="271"/>
                      <a:pt x="1034" y="271"/>
                      <a:pt x="1034" y="271"/>
                    </a:cubicBezTo>
                    <a:cubicBezTo>
                      <a:pt x="1036" y="272"/>
                      <a:pt x="1036" y="272"/>
                      <a:pt x="1036" y="272"/>
                    </a:cubicBezTo>
                    <a:cubicBezTo>
                      <a:pt x="1038" y="272"/>
                      <a:pt x="1038" y="270"/>
                      <a:pt x="1037" y="269"/>
                    </a:cubicBezTo>
                    <a:cubicBezTo>
                      <a:pt x="1037" y="267"/>
                      <a:pt x="1037" y="267"/>
                      <a:pt x="1037" y="267"/>
                    </a:cubicBezTo>
                    <a:cubicBezTo>
                      <a:pt x="1035" y="268"/>
                      <a:pt x="1035" y="268"/>
                      <a:pt x="1035" y="268"/>
                    </a:cubicBezTo>
                    <a:cubicBezTo>
                      <a:pt x="1033" y="268"/>
                      <a:pt x="1033" y="268"/>
                      <a:pt x="1033" y="268"/>
                    </a:cubicBezTo>
                    <a:cubicBezTo>
                      <a:pt x="1033" y="266"/>
                      <a:pt x="1033" y="266"/>
                      <a:pt x="1033" y="266"/>
                    </a:cubicBezTo>
                    <a:cubicBezTo>
                      <a:pt x="1033" y="264"/>
                      <a:pt x="1034" y="262"/>
                      <a:pt x="1035" y="261"/>
                    </a:cubicBezTo>
                    <a:cubicBezTo>
                      <a:pt x="1034" y="259"/>
                      <a:pt x="1034" y="259"/>
                      <a:pt x="1034" y="259"/>
                    </a:cubicBezTo>
                    <a:cubicBezTo>
                      <a:pt x="1035" y="259"/>
                      <a:pt x="1038" y="259"/>
                      <a:pt x="1039" y="259"/>
                    </a:cubicBezTo>
                    <a:cubicBezTo>
                      <a:pt x="1039" y="259"/>
                      <a:pt x="1038" y="257"/>
                      <a:pt x="1037" y="257"/>
                    </a:cubicBezTo>
                    <a:cubicBezTo>
                      <a:pt x="1038" y="255"/>
                      <a:pt x="1038" y="255"/>
                      <a:pt x="1038" y="255"/>
                    </a:cubicBezTo>
                    <a:cubicBezTo>
                      <a:pt x="1034" y="256"/>
                      <a:pt x="1030" y="255"/>
                      <a:pt x="1026" y="256"/>
                    </a:cubicBezTo>
                    <a:cubicBezTo>
                      <a:pt x="1023" y="255"/>
                      <a:pt x="1019" y="251"/>
                      <a:pt x="1015" y="251"/>
                    </a:cubicBezTo>
                    <a:cubicBezTo>
                      <a:pt x="1013" y="251"/>
                      <a:pt x="1010" y="251"/>
                      <a:pt x="1008" y="250"/>
                    </a:cubicBezTo>
                    <a:cubicBezTo>
                      <a:pt x="1006" y="250"/>
                      <a:pt x="1003" y="247"/>
                      <a:pt x="1001" y="246"/>
                    </a:cubicBezTo>
                    <a:cubicBezTo>
                      <a:pt x="998" y="242"/>
                      <a:pt x="1008" y="243"/>
                      <a:pt x="1010" y="243"/>
                    </a:cubicBezTo>
                    <a:cubicBezTo>
                      <a:pt x="1014" y="243"/>
                      <a:pt x="1017" y="244"/>
                      <a:pt x="1021" y="246"/>
                    </a:cubicBezTo>
                    <a:cubicBezTo>
                      <a:pt x="1025" y="248"/>
                      <a:pt x="1029" y="249"/>
                      <a:pt x="1034" y="249"/>
                    </a:cubicBezTo>
                    <a:cubicBezTo>
                      <a:pt x="1032" y="247"/>
                      <a:pt x="1032" y="247"/>
                      <a:pt x="1032" y="247"/>
                    </a:cubicBezTo>
                    <a:cubicBezTo>
                      <a:pt x="1033" y="246"/>
                      <a:pt x="1033" y="246"/>
                      <a:pt x="1033" y="246"/>
                    </a:cubicBezTo>
                    <a:cubicBezTo>
                      <a:pt x="1032" y="244"/>
                      <a:pt x="1032" y="244"/>
                      <a:pt x="1032" y="244"/>
                    </a:cubicBezTo>
                    <a:cubicBezTo>
                      <a:pt x="1031" y="244"/>
                      <a:pt x="1031" y="244"/>
                      <a:pt x="1031" y="244"/>
                    </a:cubicBezTo>
                    <a:cubicBezTo>
                      <a:pt x="1031" y="242"/>
                      <a:pt x="1031" y="242"/>
                      <a:pt x="1031" y="242"/>
                    </a:cubicBezTo>
                    <a:cubicBezTo>
                      <a:pt x="1030" y="242"/>
                      <a:pt x="1028" y="241"/>
                      <a:pt x="1027" y="241"/>
                    </a:cubicBezTo>
                    <a:cubicBezTo>
                      <a:pt x="1028" y="238"/>
                      <a:pt x="1028" y="238"/>
                      <a:pt x="1028" y="238"/>
                    </a:cubicBezTo>
                    <a:cubicBezTo>
                      <a:pt x="1026" y="237"/>
                      <a:pt x="1026" y="237"/>
                      <a:pt x="1026" y="237"/>
                    </a:cubicBezTo>
                    <a:cubicBezTo>
                      <a:pt x="1023" y="237"/>
                      <a:pt x="1023" y="237"/>
                      <a:pt x="1023" y="237"/>
                    </a:cubicBezTo>
                    <a:cubicBezTo>
                      <a:pt x="1025" y="236"/>
                      <a:pt x="1026" y="235"/>
                      <a:pt x="1026" y="234"/>
                    </a:cubicBezTo>
                    <a:cubicBezTo>
                      <a:pt x="1025" y="234"/>
                      <a:pt x="1025" y="235"/>
                      <a:pt x="1024" y="235"/>
                    </a:cubicBezTo>
                    <a:cubicBezTo>
                      <a:pt x="1023" y="235"/>
                      <a:pt x="1023" y="236"/>
                      <a:pt x="1022" y="237"/>
                    </a:cubicBezTo>
                    <a:cubicBezTo>
                      <a:pt x="1022" y="237"/>
                      <a:pt x="1022" y="235"/>
                      <a:pt x="1022" y="234"/>
                    </a:cubicBezTo>
                    <a:cubicBezTo>
                      <a:pt x="1021" y="234"/>
                      <a:pt x="1019" y="234"/>
                      <a:pt x="1018" y="234"/>
                    </a:cubicBezTo>
                    <a:cubicBezTo>
                      <a:pt x="1016" y="233"/>
                      <a:pt x="1016" y="233"/>
                      <a:pt x="1016" y="233"/>
                    </a:cubicBezTo>
                    <a:cubicBezTo>
                      <a:pt x="1017" y="232"/>
                      <a:pt x="1018" y="231"/>
                      <a:pt x="1019" y="230"/>
                    </a:cubicBezTo>
                    <a:cubicBezTo>
                      <a:pt x="1017" y="229"/>
                      <a:pt x="1016" y="229"/>
                      <a:pt x="1014" y="228"/>
                    </a:cubicBezTo>
                    <a:cubicBezTo>
                      <a:pt x="1014" y="226"/>
                      <a:pt x="1014" y="226"/>
                      <a:pt x="1014" y="226"/>
                    </a:cubicBezTo>
                    <a:cubicBezTo>
                      <a:pt x="1012" y="226"/>
                      <a:pt x="1012" y="226"/>
                      <a:pt x="1012" y="226"/>
                    </a:cubicBezTo>
                    <a:cubicBezTo>
                      <a:pt x="1010" y="226"/>
                      <a:pt x="1008" y="227"/>
                      <a:pt x="1007" y="228"/>
                    </a:cubicBezTo>
                    <a:cubicBezTo>
                      <a:pt x="1008" y="231"/>
                      <a:pt x="1004" y="233"/>
                      <a:pt x="1001" y="233"/>
                    </a:cubicBezTo>
                    <a:cubicBezTo>
                      <a:pt x="998" y="234"/>
                      <a:pt x="995" y="233"/>
                      <a:pt x="992" y="232"/>
                    </a:cubicBezTo>
                    <a:cubicBezTo>
                      <a:pt x="990" y="229"/>
                      <a:pt x="990" y="229"/>
                      <a:pt x="990" y="229"/>
                    </a:cubicBezTo>
                    <a:cubicBezTo>
                      <a:pt x="991" y="228"/>
                      <a:pt x="991" y="228"/>
                      <a:pt x="991" y="228"/>
                    </a:cubicBezTo>
                    <a:cubicBezTo>
                      <a:pt x="993" y="227"/>
                      <a:pt x="993" y="227"/>
                      <a:pt x="993" y="227"/>
                    </a:cubicBezTo>
                    <a:cubicBezTo>
                      <a:pt x="995" y="226"/>
                      <a:pt x="996" y="225"/>
                      <a:pt x="998" y="225"/>
                    </a:cubicBezTo>
                    <a:cubicBezTo>
                      <a:pt x="997" y="224"/>
                      <a:pt x="996" y="224"/>
                      <a:pt x="994" y="224"/>
                    </a:cubicBezTo>
                    <a:cubicBezTo>
                      <a:pt x="993" y="223"/>
                      <a:pt x="993" y="223"/>
                      <a:pt x="993" y="223"/>
                    </a:cubicBezTo>
                    <a:cubicBezTo>
                      <a:pt x="994" y="221"/>
                      <a:pt x="996" y="221"/>
                      <a:pt x="997" y="219"/>
                    </a:cubicBezTo>
                    <a:cubicBezTo>
                      <a:pt x="998" y="218"/>
                      <a:pt x="998" y="218"/>
                      <a:pt x="998" y="218"/>
                    </a:cubicBezTo>
                    <a:cubicBezTo>
                      <a:pt x="997" y="215"/>
                      <a:pt x="997" y="215"/>
                      <a:pt x="997" y="215"/>
                    </a:cubicBezTo>
                    <a:cubicBezTo>
                      <a:pt x="998" y="213"/>
                      <a:pt x="999" y="212"/>
                      <a:pt x="999" y="210"/>
                    </a:cubicBezTo>
                    <a:cubicBezTo>
                      <a:pt x="999" y="208"/>
                      <a:pt x="998" y="207"/>
                      <a:pt x="997" y="206"/>
                    </a:cubicBezTo>
                    <a:cubicBezTo>
                      <a:pt x="994" y="206"/>
                      <a:pt x="994" y="206"/>
                      <a:pt x="994" y="206"/>
                    </a:cubicBezTo>
                    <a:cubicBezTo>
                      <a:pt x="991" y="205"/>
                      <a:pt x="991" y="205"/>
                      <a:pt x="991" y="205"/>
                    </a:cubicBezTo>
                    <a:cubicBezTo>
                      <a:pt x="992" y="203"/>
                      <a:pt x="992" y="203"/>
                      <a:pt x="992" y="203"/>
                    </a:cubicBezTo>
                    <a:cubicBezTo>
                      <a:pt x="994" y="202"/>
                      <a:pt x="994" y="202"/>
                      <a:pt x="994" y="202"/>
                    </a:cubicBezTo>
                    <a:cubicBezTo>
                      <a:pt x="993" y="201"/>
                      <a:pt x="993" y="201"/>
                      <a:pt x="993" y="201"/>
                    </a:cubicBezTo>
                    <a:cubicBezTo>
                      <a:pt x="995" y="200"/>
                      <a:pt x="995" y="200"/>
                      <a:pt x="995" y="200"/>
                    </a:cubicBezTo>
                    <a:cubicBezTo>
                      <a:pt x="993" y="199"/>
                      <a:pt x="993" y="199"/>
                      <a:pt x="993" y="199"/>
                    </a:cubicBezTo>
                    <a:cubicBezTo>
                      <a:pt x="991" y="199"/>
                      <a:pt x="991" y="199"/>
                      <a:pt x="991" y="199"/>
                    </a:cubicBezTo>
                    <a:cubicBezTo>
                      <a:pt x="990" y="198"/>
                      <a:pt x="989" y="197"/>
                      <a:pt x="988" y="196"/>
                    </a:cubicBezTo>
                    <a:cubicBezTo>
                      <a:pt x="989" y="194"/>
                      <a:pt x="989" y="194"/>
                      <a:pt x="989" y="194"/>
                    </a:cubicBezTo>
                    <a:cubicBezTo>
                      <a:pt x="990" y="194"/>
                      <a:pt x="990" y="194"/>
                      <a:pt x="990" y="194"/>
                    </a:cubicBezTo>
                    <a:cubicBezTo>
                      <a:pt x="989" y="193"/>
                      <a:pt x="989" y="193"/>
                      <a:pt x="989" y="193"/>
                    </a:cubicBezTo>
                    <a:cubicBezTo>
                      <a:pt x="990" y="191"/>
                      <a:pt x="990" y="191"/>
                      <a:pt x="990" y="191"/>
                    </a:cubicBezTo>
                    <a:cubicBezTo>
                      <a:pt x="987" y="190"/>
                      <a:pt x="987" y="190"/>
                      <a:pt x="987" y="190"/>
                    </a:cubicBezTo>
                    <a:cubicBezTo>
                      <a:pt x="986" y="188"/>
                      <a:pt x="986" y="188"/>
                      <a:pt x="986" y="188"/>
                    </a:cubicBezTo>
                    <a:cubicBezTo>
                      <a:pt x="986" y="186"/>
                      <a:pt x="986" y="186"/>
                      <a:pt x="986" y="186"/>
                    </a:cubicBezTo>
                    <a:cubicBezTo>
                      <a:pt x="984" y="186"/>
                      <a:pt x="982" y="186"/>
                      <a:pt x="980" y="187"/>
                    </a:cubicBezTo>
                    <a:cubicBezTo>
                      <a:pt x="981" y="185"/>
                      <a:pt x="983" y="185"/>
                      <a:pt x="984" y="184"/>
                    </a:cubicBezTo>
                    <a:cubicBezTo>
                      <a:pt x="985" y="182"/>
                      <a:pt x="985" y="182"/>
                      <a:pt x="985" y="182"/>
                    </a:cubicBezTo>
                    <a:cubicBezTo>
                      <a:pt x="983" y="182"/>
                      <a:pt x="983" y="182"/>
                      <a:pt x="983" y="182"/>
                    </a:cubicBezTo>
                    <a:cubicBezTo>
                      <a:pt x="983" y="181"/>
                      <a:pt x="982" y="180"/>
                      <a:pt x="982" y="178"/>
                    </a:cubicBezTo>
                    <a:cubicBezTo>
                      <a:pt x="980" y="178"/>
                      <a:pt x="979" y="176"/>
                      <a:pt x="978" y="175"/>
                    </a:cubicBezTo>
                    <a:cubicBezTo>
                      <a:pt x="980" y="174"/>
                      <a:pt x="980" y="174"/>
                      <a:pt x="980" y="174"/>
                    </a:cubicBezTo>
                    <a:cubicBezTo>
                      <a:pt x="977" y="173"/>
                      <a:pt x="977" y="173"/>
                      <a:pt x="977" y="173"/>
                    </a:cubicBezTo>
                    <a:cubicBezTo>
                      <a:pt x="974" y="173"/>
                      <a:pt x="974" y="173"/>
                      <a:pt x="974" y="173"/>
                    </a:cubicBezTo>
                    <a:cubicBezTo>
                      <a:pt x="974" y="171"/>
                      <a:pt x="972" y="171"/>
                      <a:pt x="970" y="171"/>
                    </a:cubicBezTo>
                    <a:cubicBezTo>
                      <a:pt x="970" y="169"/>
                      <a:pt x="970" y="169"/>
                      <a:pt x="970" y="169"/>
                    </a:cubicBezTo>
                    <a:cubicBezTo>
                      <a:pt x="968" y="168"/>
                      <a:pt x="968" y="168"/>
                      <a:pt x="968" y="168"/>
                    </a:cubicBezTo>
                    <a:cubicBezTo>
                      <a:pt x="966" y="167"/>
                      <a:pt x="966" y="167"/>
                      <a:pt x="966" y="167"/>
                    </a:cubicBezTo>
                    <a:cubicBezTo>
                      <a:pt x="967" y="166"/>
                      <a:pt x="967" y="165"/>
                      <a:pt x="968" y="164"/>
                    </a:cubicBezTo>
                    <a:cubicBezTo>
                      <a:pt x="967" y="161"/>
                      <a:pt x="967" y="161"/>
                      <a:pt x="967" y="161"/>
                    </a:cubicBezTo>
                    <a:cubicBezTo>
                      <a:pt x="966" y="159"/>
                      <a:pt x="966" y="159"/>
                      <a:pt x="966" y="159"/>
                    </a:cubicBezTo>
                    <a:cubicBezTo>
                      <a:pt x="963" y="160"/>
                      <a:pt x="963" y="160"/>
                      <a:pt x="963" y="160"/>
                    </a:cubicBezTo>
                    <a:cubicBezTo>
                      <a:pt x="961" y="159"/>
                      <a:pt x="961" y="159"/>
                      <a:pt x="961" y="159"/>
                    </a:cubicBezTo>
                    <a:cubicBezTo>
                      <a:pt x="960" y="158"/>
                      <a:pt x="959" y="157"/>
                      <a:pt x="958" y="157"/>
                    </a:cubicBezTo>
                    <a:cubicBezTo>
                      <a:pt x="955" y="157"/>
                      <a:pt x="955" y="157"/>
                      <a:pt x="955" y="157"/>
                    </a:cubicBezTo>
                    <a:cubicBezTo>
                      <a:pt x="955" y="155"/>
                      <a:pt x="955" y="155"/>
                      <a:pt x="955" y="155"/>
                    </a:cubicBezTo>
                    <a:cubicBezTo>
                      <a:pt x="953" y="155"/>
                      <a:pt x="953" y="155"/>
                      <a:pt x="953" y="155"/>
                    </a:cubicBezTo>
                    <a:cubicBezTo>
                      <a:pt x="951" y="154"/>
                      <a:pt x="951" y="154"/>
                      <a:pt x="951" y="154"/>
                    </a:cubicBezTo>
                    <a:cubicBezTo>
                      <a:pt x="949" y="154"/>
                      <a:pt x="947" y="154"/>
                      <a:pt x="945" y="154"/>
                    </a:cubicBezTo>
                    <a:cubicBezTo>
                      <a:pt x="944" y="152"/>
                      <a:pt x="944" y="152"/>
                      <a:pt x="944" y="152"/>
                    </a:cubicBezTo>
                    <a:cubicBezTo>
                      <a:pt x="942" y="152"/>
                      <a:pt x="940" y="151"/>
                      <a:pt x="938" y="151"/>
                    </a:cubicBezTo>
                    <a:cubicBezTo>
                      <a:pt x="936" y="151"/>
                      <a:pt x="934" y="150"/>
                      <a:pt x="933" y="148"/>
                    </a:cubicBezTo>
                    <a:cubicBezTo>
                      <a:pt x="930" y="149"/>
                      <a:pt x="930" y="149"/>
                      <a:pt x="930" y="149"/>
                    </a:cubicBezTo>
                    <a:cubicBezTo>
                      <a:pt x="928" y="149"/>
                      <a:pt x="928" y="149"/>
                      <a:pt x="928" y="149"/>
                    </a:cubicBezTo>
                    <a:cubicBezTo>
                      <a:pt x="926" y="148"/>
                      <a:pt x="926" y="148"/>
                      <a:pt x="926" y="148"/>
                    </a:cubicBezTo>
                    <a:cubicBezTo>
                      <a:pt x="924" y="148"/>
                      <a:pt x="924" y="148"/>
                      <a:pt x="924" y="148"/>
                    </a:cubicBezTo>
                    <a:cubicBezTo>
                      <a:pt x="922" y="148"/>
                      <a:pt x="922" y="148"/>
                      <a:pt x="922" y="148"/>
                    </a:cubicBezTo>
                    <a:cubicBezTo>
                      <a:pt x="920" y="151"/>
                      <a:pt x="920" y="153"/>
                      <a:pt x="916" y="152"/>
                    </a:cubicBezTo>
                    <a:cubicBezTo>
                      <a:pt x="915" y="149"/>
                      <a:pt x="915" y="149"/>
                      <a:pt x="915" y="149"/>
                    </a:cubicBezTo>
                    <a:cubicBezTo>
                      <a:pt x="914" y="149"/>
                      <a:pt x="914" y="149"/>
                      <a:pt x="914" y="149"/>
                    </a:cubicBezTo>
                    <a:cubicBezTo>
                      <a:pt x="912" y="150"/>
                      <a:pt x="912" y="150"/>
                      <a:pt x="912" y="150"/>
                    </a:cubicBezTo>
                    <a:cubicBezTo>
                      <a:pt x="912" y="152"/>
                      <a:pt x="912" y="152"/>
                      <a:pt x="912" y="152"/>
                    </a:cubicBezTo>
                    <a:cubicBezTo>
                      <a:pt x="910" y="151"/>
                      <a:pt x="910" y="151"/>
                      <a:pt x="910" y="151"/>
                    </a:cubicBezTo>
                    <a:cubicBezTo>
                      <a:pt x="908" y="152"/>
                      <a:pt x="908" y="152"/>
                      <a:pt x="908" y="152"/>
                    </a:cubicBezTo>
                    <a:cubicBezTo>
                      <a:pt x="906" y="152"/>
                      <a:pt x="906" y="152"/>
                      <a:pt x="906" y="152"/>
                    </a:cubicBezTo>
                    <a:cubicBezTo>
                      <a:pt x="906" y="153"/>
                      <a:pt x="906" y="153"/>
                      <a:pt x="906" y="153"/>
                    </a:cubicBezTo>
                    <a:cubicBezTo>
                      <a:pt x="904" y="154"/>
                      <a:pt x="904" y="154"/>
                      <a:pt x="904" y="154"/>
                    </a:cubicBezTo>
                    <a:cubicBezTo>
                      <a:pt x="903" y="152"/>
                      <a:pt x="903" y="152"/>
                      <a:pt x="903" y="152"/>
                    </a:cubicBezTo>
                    <a:cubicBezTo>
                      <a:pt x="903" y="151"/>
                      <a:pt x="903" y="151"/>
                      <a:pt x="903" y="151"/>
                    </a:cubicBezTo>
                    <a:cubicBezTo>
                      <a:pt x="902" y="149"/>
                      <a:pt x="902" y="149"/>
                      <a:pt x="902" y="149"/>
                    </a:cubicBezTo>
                    <a:cubicBezTo>
                      <a:pt x="901" y="149"/>
                      <a:pt x="899" y="149"/>
                      <a:pt x="898" y="149"/>
                    </a:cubicBezTo>
                    <a:cubicBezTo>
                      <a:pt x="897" y="151"/>
                      <a:pt x="897" y="151"/>
                      <a:pt x="897" y="151"/>
                    </a:cubicBezTo>
                    <a:cubicBezTo>
                      <a:pt x="895" y="152"/>
                      <a:pt x="895" y="152"/>
                      <a:pt x="895" y="152"/>
                    </a:cubicBezTo>
                    <a:cubicBezTo>
                      <a:pt x="893" y="150"/>
                      <a:pt x="893" y="150"/>
                      <a:pt x="893" y="150"/>
                    </a:cubicBezTo>
                    <a:cubicBezTo>
                      <a:pt x="890" y="149"/>
                      <a:pt x="890" y="149"/>
                      <a:pt x="890" y="149"/>
                    </a:cubicBezTo>
                    <a:cubicBezTo>
                      <a:pt x="890" y="152"/>
                      <a:pt x="890" y="152"/>
                      <a:pt x="890" y="152"/>
                    </a:cubicBezTo>
                    <a:cubicBezTo>
                      <a:pt x="892" y="152"/>
                      <a:pt x="892" y="152"/>
                      <a:pt x="892" y="152"/>
                    </a:cubicBezTo>
                    <a:cubicBezTo>
                      <a:pt x="893" y="154"/>
                      <a:pt x="893" y="154"/>
                      <a:pt x="893" y="154"/>
                    </a:cubicBezTo>
                    <a:cubicBezTo>
                      <a:pt x="890" y="155"/>
                      <a:pt x="890" y="155"/>
                      <a:pt x="890" y="155"/>
                    </a:cubicBezTo>
                    <a:cubicBezTo>
                      <a:pt x="885" y="153"/>
                      <a:pt x="881" y="153"/>
                      <a:pt x="877" y="152"/>
                    </a:cubicBezTo>
                    <a:cubicBezTo>
                      <a:pt x="874" y="151"/>
                      <a:pt x="872" y="149"/>
                      <a:pt x="869" y="148"/>
                    </a:cubicBezTo>
                    <a:cubicBezTo>
                      <a:pt x="869" y="147"/>
                      <a:pt x="869" y="147"/>
                      <a:pt x="869" y="147"/>
                    </a:cubicBezTo>
                    <a:cubicBezTo>
                      <a:pt x="871" y="145"/>
                      <a:pt x="873" y="145"/>
                      <a:pt x="875" y="144"/>
                    </a:cubicBezTo>
                    <a:cubicBezTo>
                      <a:pt x="877" y="144"/>
                      <a:pt x="878" y="144"/>
                      <a:pt x="880" y="144"/>
                    </a:cubicBezTo>
                    <a:cubicBezTo>
                      <a:pt x="882" y="143"/>
                      <a:pt x="882" y="143"/>
                      <a:pt x="882" y="143"/>
                    </a:cubicBezTo>
                    <a:cubicBezTo>
                      <a:pt x="881" y="141"/>
                      <a:pt x="881" y="141"/>
                      <a:pt x="881" y="141"/>
                    </a:cubicBezTo>
                    <a:cubicBezTo>
                      <a:pt x="877" y="142"/>
                      <a:pt x="874" y="142"/>
                      <a:pt x="871" y="142"/>
                    </a:cubicBezTo>
                    <a:cubicBezTo>
                      <a:pt x="868" y="141"/>
                      <a:pt x="868" y="141"/>
                      <a:pt x="868" y="141"/>
                    </a:cubicBezTo>
                    <a:cubicBezTo>
                      <a:pt x="865" y="141"/>
                      <a:pt x="865" y="141"/>
                      <a:pt x="865" y="141"/>
                    </a:cubicBezTo>
                    <a:cubicBezTo>
                      <a:pt x="868" y="137"/>
                      <a:pt x="868" y="137"/>
                      <a:pt x="868" y="137"/>
                    </a:cubicBezTo>
                    <a:cubicBezTo>
                      <a:pt x="866" y="136"/>
                      <a:pt x="866" y="136"/>
                      <a:pt x="866" y="136"/>
                    </a:cubicBezTo>
                    <a:cubicBezTo>
                      <a:pt x="865" y="137"/>
                      <a:pt x="864" y="138"/>
                      <a:pt x="863" y="139"/>
                    </a:cubicBezTo>
                    <a:cubicBezTo>
                      <a:pt x="860" y="139"/>
                      <a:pt x="860" y="139"/>
                      <a:pt x="860" y="139"/>
                    </a:cubicBezTo>
                    <a:cubicBezTo>
                      <a:pt x="858" y="139"/>
                      <a:pt x="858" y="139"/>
                      <a:pt x="858" y="139"/>
                    </a:cubicBezTo>
                    <a:cubicBezTo>
                      <a:pt x="857" y="137"/>
                      <a:pt x="857" y="137"/>
                      <a:pt x="857" y="137"/>
                    </a:cubicBezTo>
                    <a:cubicBezTo>
                      <a:pt x="856" y="137"/>
                      <a:pt x="856" y="137"/>
                      <a:pt x="856" y="137"/>
                    </a:cubicBezTo>
                    <a:cubicBezTo>
                      <a:pt x="853" y="135"/>
                      <a:pt x="853" y="135"/>
                      <a:pt x="853" y="135"/>
                    </a:cubicBezTo>
                    <a:cubicBezTo>
                      <a:pt x="855" y="133"/>
                      <a:pt x="855" y="133"/>
                      <a:pt x="855" y="133"/>
                    </a:cubicBezTo>
                    <a:cubicBezTo>
                      <a:pt x="857" y="133"/>
                      <a:pt x="860" y="132"/>
                      <a:pt x="862" y="131"/>
                    </a:cubicBezTo>
                    <a:cubicBezTo>
                      <a:pt x="865" y="132"/>
                      <a:pt x="868" y="131"/>
                      <a:pt x="871" y="132"/>
                    </a:cubicBezTo>
                    <a:cubicBezTo>
                      <a:pt x="877" y="128"/>
                      <a:pt x="884" y="129"/>
                      <a:pt x="890" y="129"/>
                    </a:cubicBezTo>
                    <a:cubicBezTo>
                      <a:pt x="893" y="130"/>
                      <a:pt x="893" y="130"/>
                      <a:pt x="893" y="130"/>
                    </a:cubicBezTo>
                    <a:cubicBezTo>
                      <a:pt x="895" y="130"/>
                      <a:pt x="895" y="130"/>
                      <a:pt x="895" y="130"/>
                    </a:cubicBezTo>
                    <a:cubicBezTo>
                      <a:pt x="895" y="129"/>
                      <a:pt x="895" y="129"/>
                      <a:pt x="895" y="129"/>
                    </a:cubicBezTo>
                    <a:cubicBezTo>
                      <a:pt x="897" y="127"/>
                      <a:pt x="897" y="127"/>
                      <a:pt x="897" y="127"/>
                    </a:cubicBezTo>
                    <a:cubicBezTo>
                      <a:pt x="896" y="126"/>
                      <a:pt x="895" y="124"/>
                      <a:pt x="895" y="124"/>
                    </a:cubicBezTo>
                    <a:cubicBezTo>
                      <a:pt x="892" y="122"/>
                      <a:pt x="889" y="124"/>
                      <a:pt x="887" y="125"/>
                    </a:cubicBezTo>
                    <a:cubicBezTo>
                      <a:pt x="884" y="126"/>
                      <a:pt x="882" y="126"/>
                      <a:pt x="879" y="126"/>
                    </a:cubicBezTo>
                    <a:cubicBezTo>
                      <a:pt x="877" y="125"/>
                      <a:pt x="877" y="125"/>
                      <a:pt x="877" y="125"/>
                    </a:cubicBezTo>
                    <a:cubicBezTo>
                      <a:pt x="875" y="126"/>
                      <a:pt x="875" y="126"/>
                      <a:pt x="875" y="126"/>
                    </a:cubicBezTo>
                    <a:cubicBezTo>
                      <a:pt x="873" y="126"/>
                      <a:pt x="873" y="127"/>
                      <a:pt x="871" y="127"/>
                    </a:cubicBezTo>
                    <a:cubicBezTo>
                      <a:pt x="870" y="128"/>
                      <a:pt x="868" y="125"/>
                      <a:pt x="866" y="126"/>
                    </a:cubicBezTo>
                    <a:cubicBezTo>
                      <a:pt x="863" y="125"/>
                      <a:pt x="863" y="125"/>
                      <a:pt x="863" y="125"/>
                    </a:cubicBezTo>
                    <a:cubicBezTo>
                      <a:pt x="866" y="123"/>
                      <a:pt x="866" y="123"/>
                      <a:pt x="866" y="123"/>
                    </a:cubicBezTo>
                    <a:cubicBezTo>
                      <a:pt x="864" y="123"/>
                      <a:pt x="861" y="124"/>
                      <a:pt x="859" y="122"/>
                    </a:cubicBezTo>
                    <a:cubicBezTo>
                      <a:pt x="860" y="123"/>
                      <a:pt x="863" y="121"/>
                      <a:pt x="864" y="121"/>
                    </a:cubicBezTo>
                    <a:cubicBezTo>
                      <a:pt x="861" y="119"/>
                      <a:pt x="858" y="121"/>
                      <a:pt x="855" y="122"/>
                    </a:cubicBezTo>
                    <a:cubicBezTo>
                      <a:pt x="852" y="121"/>
                      <a:pt x="852" y="121"/>
                      <a:pt x="852" y="121"/>
                    </a:cubicBezTo>
                    <a:cubicBezTo>
                      <a:pt x="850" y="119"/>
                      <a:pt x="850" y="119"/>
                      <a:pt x="850" y="119"/>
                    </a:cubicBezTo>
                    <a:cubicBezTo>
                      <a:pt x="847" y="119"/>
                      <a:pt x="847" y="119"/>
                      <a:pt x="847" y="119"/>
                    </a:cubicBezTo>
                    <a:cubicBezTo>
                      <a:pt x="846" y="119"/>
                      <a:pt x="845" y="118"/>
                      <a:pt x="845" y="117"/>
                    </a:cubicBezTo>
                    <a:cubicBezTo>
                      <a:pt x="844" y="116"/>
                      <a:pt x="841" y="116"/>
                      <a:pt x="840" y="116"/>
                    </a:cubicBezTo>
                    <a:cubicBezTo>
                      <a:pt x="837" y="114"/>
                      <a:pt x="837" y="114"/>
                      <a:pt x="837" y="114"/>
                    </a:cubicBezTo>
                    <a:cubicBezTo>
                      <a:pt x="840" y="112"/>
                      <a:pt x="840" y="112"/>
                      <a:pt x="840" y="112"/>
                    </a:cubicBezTo>
                    <a:cubicBezTo>
                      <a:pt x="839" y="110"/>
                      <a:pt x="839" y="110"/>
                      <a:pt x="839" y="110"/>
                    </a:cubicBezTo>
                    <a:cubicBezTo>
                      <a:pt x="841" y="104"/>
                      <a:pt x="850" y="108"/>
                      <a:pt x="853" y="105"/>
                    </a:cubicBezTo>
                    <a:cubicBezTo>
                      <a:pt x="855" y="105"/>
                      <a:pt x="858" y="104"/>
                      <a:pt x="860" y="103"/>
                    </a:cubicBezTo>
                    <a:cubicBezTo>
                      <a:pt x="864" y="103"/>
                      <a:pt x="867" y="102"/>
                      <a:pt x="871" y="101"/>
                    </a:cubicBezTo>
                    <a:cubicBezTo>
                      <a:pt x="873" y="100"/>
                      <a:pt x="873" y="100"/>
                      <a:pt x="873" y="100"/>
                    </a:cubicBezTo>
                    <a:cubicBezTo>
                      <a:pt x="873" y="98"/>
                      <a:pt x="873" y="98"/>
                      <a:pt x="873" y="98"/>
                    </a:cubicBezTo>
                    <a:cubicBezTo>
                      <a:pt x="877" y="97"/>
                      <a:pt x="880" y="97"/>
                      <a:pt x="883" y="97"/>
                    </a:cubicBezTo>
                    <a:cubicBezTo>
                      <a:pt x="886" y="95"/>
                      <a:pt x="886" y="95"/>
                      <a:pt x="886" y="95"/>
                    </a:cubicBezTo>
                    <a:cubicBezTo>
                      <a:pt x="890" y="95"/>
                      <a:pt x="896" y="96"/>
                      <a:pt x="900" y="95"/>
                    </a:cubicBezTo>
                    <a:cubicBezTo>
                      <a:pt x="903" y="94"/>
                      <a:pt x="906" y="91"/>
                      <a:pt x="909" y="89"/>
                    </a:cubicBezTo>
                    <a:cubicBezTo>
                      <a:pt x="909" y="87"/>
                      <a:pt x="909" y="87"/>
                      <a:pt x="909" y="87"/>
                    </a:cubicBezTo>
                    <a:cubicBezTo>
                      <a:pt x="909" y="84"/>
                      <a:pt x="908" y="80"/>
                      <a:pt x="909" y="77"/>
                    </a:cubicBezTo>
                    <a:cubicBezTo>
                      <a:pt x="906" y="77"/>
                      <a:pt x="904" y="77"/>
                      <a:pt x="901" y="78"/>
                    </a:cubicBezTo>
                    <a:cubicBezTo>
                      <a:pt x="897" y="77"/>
                      <a:pt x="895" y="77"/>
                      <a:pt x="891" y="76"/>
                    </a:cubicBezTo>
                    <a:cubicBezTo>
                      <a:pt x="888" y="75"/>
                      <a:pt x="885" y="72"/>
                      <a:pt x="889" y="70"/>
                    </a:cubicBezTo>
                    <a:cubicBezTo>
                      <a:pt x="891" y="69"/>
                      <a:pt x="893" y="68"/>
                      <a:pt x="894" y="66"/>
                    </a:cubicBezTo>
                    <a:cubicBezTo>
                      <a:pt x="898" y="66"/>
                      <a:pt x="898" y="66"/>
                      <a:pt x="898" y="66"/>
                    </a:cubicBezTo>
                    <a:cubicBezTo>
                      <a:pt x="900" y="64"/>
                      <a:pt x="900" y="64"/>
                      <a:pt x="900" y="64"/>
                    </a:cubicBezTo>
                    <a:cubicBezTo>
                      <a:pt x="903" y="64"/>
                      <a:pt x="903" y="64"/>
                      <a:pt x="903" y="64"/>
                    </a:cubicBezTo>
                    <a:cubicBezTo>
                      <a:pt x="905" y="63"/>
                      <a:pt x="905" y="63"/>
                      <a:pt x="905" y="63"/>
                    </a:cubicBezTo>
                    <a:cubicBezTo>
                      <a:pt x="906" y="62"/>
                      <a:pt x="908" y="61"/>
                      <a:pt x="909" y="60"/>
                    </a:cubicBezTo>
                    <a:cubicBezTo>
                      <a:pt x="909" y="58"/>
                      <a:pt x="911" y="57"/>
                      <a:pt x="913" y="57"/>
                    </a:cubicBezTo>
                    <a:cubicBezTo>
                      <a:pt x="915" y="57"/>
                      <a:pt x="917" y="56"/>
                      <a:pt x="920" y="55"/>
                    </a:cubicBezTo>
                    <a:cubicBezTo>
                      <a:pt x="922" y="56"/>
                      <a:pt x="922" y="56"/>
                      <a:pt x="922" y="56"/>
                    </a:cubicBezTo>
                    <a:cubicBezTo>
                      <a:pt x="923" y="58"/>
                      <a:pt x="923" y="58"/>
                      <a:pt x="923" y="58"/>
                    </a:cubicBezTo>
                    <a:cubicBezTo>
                      <a:pt x="924" y="56"/>
                      <a:pt x="924" y="56"/>
                      <a:pt x="924" y="56"/>
                    </a:cubicBezTo>
                    <a:cubicBezTo>
                      <a:pt x="925" y="53"/>
                      <a:pt x="925" y="53"/>
                      <a:pt x="925" y="53"/>
                    </a:cubicBezTo>
                    <a:cubicBezTo>
                      <a:pt x="931" y="53"/>
                      <a:pt x="937" y="55"/>
                      <a:pt x="942" y="56"/>
                    </a:cubicBezTo>
                    <a:cubicBezTo>
                      <a:pt x="943" y="53"/>
                      <a:pt x="943" y="53"/>
                      <a:pt x="943" y="53"/>
                    </a:cubicBezTo>
                    <a:cubicBezTo>
                      <a:pt x="940" y="52"/>
                      <a:pt x="943" y="50"/>
                      <a:pt x="944" y="49"/>
                    </a:cubicBezTo>
                    <a:cubicBezTo>
                      <a:pt x="945" y="48"/>
                      <a:pt x="941" y="44"/>
                      <a:pt x="940" y="42"/>
                    </a:cubicBezTo>
                    <a:cubicBezTo>
                      <a:pt x="944" y="38"/>
                      <a:pt x="944" y="38"/>
                      <a:pt x="944" y="38"/>
                    </a:cubicBezTo>
                    <a:cubicBezTo>
                      <a:pt x="950" y="38"/>
                      <a:pt x="956" y="38"/>
                      <a:pt x="961" y="39"/>
                    </a:cubicBezTo>
                    <a:cubicBezTo>
                      <a:pt x="964" y="41"/>
                      <a:pt x="964" y="41"/>
                      <a:pt x="964" y="41"/>
                    </a:cubicBezTo>
                    <a:cubicBezTo>
                      <a:pt x="965" y="43"/>
                      <a:pt x="965" y="43"/>
                      <a:pt x="965" y="43"/>
                    </a:cubicBezTo>
                    <a:cubicBezTo>
                      <a:pt x="968" y="45"/>
                      <a:pt x="972" y="46"/>
                      <a:pt x="976" y="47"/>
                    </a:cubicBezTo>
                    <a:cubicBezTo>
                      <a:pt x="972" y="44"/>
                      <a:pt x="972" y="44"/>
                      <a:pt x="972" y="44"/>
                    </a:cubicBezTo>
                    <a:cubicBezTo>
                      <a:pt x="969" y="43"/>
                      <a:pt x="969" y="43"/>
                      <a:pt x="969" y="43"/>
                    </a:cubicBezTo>
                    <a:cubicBezTo>
                      <a:pt x="968" y="42"/>
                      <a:pt x="966" y="40"/>
                      <a:pt x="965" y="38"/>
                    </a:cubicBezTo>
                    <a:cubicBezTo>
                      <a:pt x="963" y="38"/>
                      <a:pt x="963" y="38"/>
                      <a:pt x="963" y="38"/>
                    </a:cubicBezTo>
                    <a:cubicBezTo>
                      <a:pt x="958" y="36"/>
                      <a:pt x="958" y="36"/>
                      <a:pt x="958" y="36"/>
                    </a:cubicBezTo>
                    <a:cubicBezTo>
                      <a:pt x="963" y="35"/>
                      <a:pt x="966" y="34"/>
                      <a:pt x="971" y="34"/>
                    </a:cubicBezTo>
                    <a:cubicBezTo>
                      <a:pt x="973" y="33"/>
                      <a:pt x="975" y="33"/>
                      <a:pt x="978" y="33"/>
                    </a:cubicBezTo>
                    <a:cubicBezTo>
                      <a:pt x="980" y="32"/>
                      <a:pt x="985" y="33"/>
                      <a:pt x="987" y="32"/>
                    </a:cubicBezTo>
                    <a:cubicBezTo>
                      <a:pt x="988" y="31"/>
                      <a:pt x="988" y="31"/>
                      <a:pt x="988" y="31"/>
                    </a:cubicBezTo>
                    <a:cubicBezTo>
                      <a:pt x="990" y="31"/>
                      <a:pt x="990" y="31"/>
                      <a:pt x="990" y="31"/>
                    </a:cubicBezTo>
                    <a:cubicBezTo>
                      <a:pt x="991" y="31"/>
                      <a:pt x="993" y="32"/>
                      <a:pt x="994" y="33"/>
                    </a:cubicBezTo>
                    <a:cubicBezTo>
                      <a:pt x="995" y="30"/>
                      <a:pt x="995" y="30"/>
                      <a:pt x="995" y="30"/>
                    </a:cubicBezTo>
                    <a:cubicBezTo>
                      <a:pt x="997" y="29"/>
                      <a:pt x="999" y="29"/>
                      <a:pt x="1002" y="29"/>
                    </a:cubicBezTo>
                    <a:cubicBezTo>
                      <a:pt x="1006" y="29"/>
                      <a:pt x="1006" y="29"/>
                      <a:pt x="1006" y="29"/>
                    </a:cubicBezTo>
                    <a:cubicBezTo>
                      <a:pt x="1007" y="31"/>
                      <a:pt x="1008" y="32"/>
                      <a:pt x="1009" y="34"/>
                    </a:cubicBezTo>
                    <a:cubicBezTo>
                      <a:pt x="1009" y="36"/>
                      <a:pt x="1009" y="38"/>
                      <a:pt x="1009" y="40"/>
                    </a:cubicBezTo>
                    <a:cubicBezTo>
                      <a:pt x="1008" y="42"/>
                      <a:pt x="1008" y="44"/>
                      <a:pt x="1008" y="47"/>
                    </a:cubicBezTo>
                    <a:cubicBezTo>
                      <a:pt x="1010" y="47"/>
                      <a:pt x="1010" y="47"/>
                      <a:pt x="1010" y="47"/>
                    </a:cubicBezTo>
                    <a:cubicBezTo>
                      <a:pt x="1010" y="44"/>
                      <a:pt x="1010" y="44"/>
                      <a:pt x="1010" y="44"/>
                    </a:cubicBezTo>
                    <a:cubicBezTo>
                      <a:pt x="1011" y="43"/>
                      <a:pt x="1013" y="42"/>
                      <a:pt x="1014" y="40"/>
                    </a:cubicBezTo>
                    <a:cubicBezTo>
                      <a:pt x="1015" y="39"/>
                      <a:pt x="1015" y="37"/>
                      <a:pt x="1016" y="36"/>
                    </a:cubicBezTo>
                    <a:cubicBezTo>
                      <a:pt x="1013" y="34"/>
                      <a:pt x="1013" y="34"/>
                      <a:pt x="1013" y="34"/>
                    </a:cubicBezTo>
                    <a:cubicBezTo>
                      <a:pt x="1012" y="31"/>
                      <a:pt x="1012" y="31"/>
                      <a:pt x="1012" y="31"/>
                    </a:cubicBezTo>
                    <a:cubicBezTo>
                      <a:pt x="1015" y="29"/>
                      <a:pt x="1015" y="29"/>
                      <a:pt x="1015" y="29"/>
                    </a:cubicBezTo>
                    <a:cubicBezTo>
                      <a:pt x="1018" y="30"/>
                      <a:pt x="1019" y="33"/>
                      <a:pt x="1023" y="33"/>
                    </a:cubicBezTo>
                    <a:cubicBezTo>
                      <a:pt x="1025" y="34"/>
                      <a:pt x="1028" y="35"/>
                      <a:pt x="1029" y="37"/>
                    </a:cubicBezTo>
                    <a:cubicBezTo>
                      <a:pt x="1026" y="37"/>
                      <a:pt x="1022" y="36"/>
                      <a:pt x="1018" y="36"/>
                    </a:cubicBezTo>
                    <a:cubicBezTo>
                      <a:pt x="1020" y="37"/>
                      <a:pt x="1020" y="37"/>
                      <a:pt x="1020" y="37"/>
                    </a:cubicBezTo>
                    <a:cubicBezTo>
                      <a:pt x="1023" y="38"/>
                      <a:pt x="1028" y="38"/>
                      <a:pt x="1031" y="40"/>
                    </a:cubicBezTo>
                    <a:cubicBezTo>
                      <a:pt x="1032" y="41"/>
                      <a:pt x="1032" y="41"/>
                      <a:pt x="1032" y="41"/>
                    </a:cubicBezTo>
                    <a:cubicBezTo>
                      <a:pt x="1034" y="41"/>
                      <a:pt x="1036" y="42"/>
                      <a:pt x="1037" y="42"/>
                    </a:cubicBezTo>
                    <a:cubicBezTo>
                      <a:pt x="1036" y="40"/>
                      <a:pt x="1034" y="39"/>
                      <a:pt x="1032" y="37"/>
                    </a:cubicBezTo>
                    <a:cubicBezTo>
                      <a:pt x="1036" y="38"/>
                      <a:pt x="1039" y="39"/>
                      <a:pt x="1042" y="39"/>
                    </a:cubicBezTo>
                    <a:cubicBezTo>
                      <a:pt x="1044" y="38"/>
                      <a:pt x="1044" y="38"/>
                      <a:pt x="1044" y="38"/>
                    </a:cubicBezTo>
                    <a:cubicBezTo>
                      <a:pt x="1040" y="36"/>
                      <a:pt x="1035" y="34"/>
                      <a:pt x="1033" y="29"/>
                    </a:cubicBezTo>
                    <a:cubicBezTo>
                      <a:pt x="1032" y="27"/>
                      <a:pt x="1032" y="27"/>
                      <a:pt x="1032" y="27"/>
                    </a:cubicBezTo>
                    <a:cubicBezTo>
                      <a:pt x="1033" y="26"/>
                      <a:pt x="1033" y="26"/>
                      <a:pt x="1033" y="26"/>
                    </a:cubicBezTo>
                    <a:cubicBezTo>
                      <a:pt x="1035" y="25"/>
                      <a:pt x="1035" y="25"/>
                      <a:pt x="1035" y="25"/>
                    </a:cubicBezTo>
                    <a:cubicBezTo>
                      <a:pt x="1041" y="25"/>
                      <a:pt x="1046" y="26"/>
                      <a:pt x="1051" y="27"/>
                    </a:cubicBezTo>
                    <a:cubicBezTo>
                      <a:pt x="1052" y="29"/>
                      <a:pt x="1052" y="29"/>
                      <a:pt x="1052" y="29"/>
                    </a:cubicBezTo>
                    <a:cubicBezTo>
                      <a:pt x="1054" y="30"/>
                      <a:pt x="1056" y="30"/>
                      <a:pt x="1058" y="30"/>
                    </a:cubicBezTo>
                    <a:cubicBezTo>
                      <a:pt x="1062" y="32"/>
                      <a:pt x="1067" y="34"/>
                      <a:pt x="1071" y="34"/>
                    </a:cubicBezTo>
                    <a:cubicBezTo>
                      <a:pt x="1074" y="35"/>
                      <a:pt x="1075" y="36"/>
                      <a:pt x="1077" y="38"/>
                    </a:cubicBezTo>
                    <a:cubicBezTo>
                      <a:pt x="1081" y="40"/>
                      <a:pt x="1085" y="41"/>
                      <a:pt x="1089" y="41"/>
                    </a:cubicBezTo>
                    <a:cubicBezTo>
                      <a:pt x="1091" y="40"/>
                      <a:pt x="1091" y="40"/>
                      <a:pt x="1091" y="40"/>
                    </a:cubicBezTo>
                    <a:cubicBezTo>
                      <a:pt x="1090" y="39"/>
                      <a:pt x="1089" y="38"/>
                      <a:pt x="1087" y="37"/>
                    </a:cubicBezTo>
                    <a:cubicBezTo>
                      <a:pt x="1087" y="35"/>
                      <a:pt x="1087" y="35"/>
                      <a:pt x="1087" y="35"/>
                    </a:cubicBezTo>
                    <a:cubicBezTo>
                      <a:pt x="1089" y="35"/>
                      <a:pt x="1089" y="35"/>
                      <a:pt x="1089" y="35"/>
                    </a:cubicBezTo>
                    <a:cubicBezTo>
                      <a:pt x="1088" y="34"/>
                      <a:pt x="1088" y="34"/>
                      <a:pt x="1088" y="34"/>
                    </a:cubicBezTo>
                    <a:cubicBezTo>
                      <a:pt x="1088" y="32"/>
                      <a:pt x="1088" y="32"/>
                      <a:pt x="1088" y="32"/>
                    </a:cubicBezTo>
                    <a:cubicBezTo>
                      <a:pt x="1090" y="30"/>
                      <a:pt x="1090" y="30"/>
                      <a:pt x="1090" y="30"/>
                    </a:cubicBezTo>
                    <a:cubicBezTo>
                      <a:pt x="1092" y="30"/>
                      <a:pt x="1095" y="30"/>
                      <a:pt x="1097" y="31"/>
                    </a:cubicBezTo>
                    <a:cubicBezTo>
                      <a:pt x="1095" y="26"/>
                      <a:pt x="1089" y="26"/>
                      <a:pt x="1086" y="23"/>
                    </a:cubicBezTo>
                    <a:cubicBezTo>
                      <a:pt x="1083" y="23"/>
                      <a:pt x="1083" y="23"/>
                      <a:pt x="1083" y="23"/>
                    </a:cubicBezTo>
                    <a:cubicBezTo>
                      <a:pt x="1080" y="20"/>
                      <a:pt x="1080" y="20"/>
                      <a:pt x="1080" y="20"/>
                    </a:cubicBezTo>
                    <a:cubicBezTo>
                      <a:pt x="1082" y="19"/>
                      <a:pt x="1082" y="19"/>
                      <a:pt x="1082" y="19"/>
                    </a:cubicBezTo>
                    <a:cubicBezTo>
                      <a:pt x="1087" y="19"/>
                      <a:pt x="1092" y="20"/>
                      <a:pt x="1098" y="20"/>
                    </a:cubicBezTo>
                    <a:cubicBezTo>
                      <a:pt x="1100" y="20"/>
                      <a:pt x="1103" y="19"/>
                      <a:pt x="1105" y="19"/>
                    </a:cubicBezTo>
                    <a:cubicBezTo>
                      <a:pt x="1108" y="19"/>
                      <a:pt x="1109" y="20"/>
                      <a:pt x="1111" y="21"/>
                    </a:cubicBezTo>
                    <a:cubicBezTo>
                      <a:pt x="1112" y="24"/>
                      <a:pt x="1112" y="24"/>
                      <a:pt x="1112" y="24"/>
                    </a:cubicBezTo>
                    <a:cubicBezTo>
                      <a:pt x="1113" y="25"/>
                      <a:pt x="1113" y="25"/>
                      <a:pt x="1113" y="25"/>
                    </a:cubicBezTo>
                    <a:cubicBezTo>
                      <a:pt x="1115" y="24"/>
                      <a:pt x="1115" y="24"/>
                      <a:pt x="1115" y="24"/>
                    </a:cubicBezTo>
                    <a:cubicBezTo>
                      <a:pt x="1115" y="22"/>
                      <a:pt x="1115" y="22"/>
                      <a:pt x="1115" y="22"/>
                    </a:cubicBezTo>
                    <a:cubicBezTo>
                      <a:pt x="1117" y="22"/>
                      <a:pt x="1118" y="22"/>
                      <a:pt x="1120" y="22"/>
                    </a:cubicBezTo>
                    <a:cubicBezTo>
                      <a:pt x="1122" y="23"/>
                      <a:pt x="1124" y="24"/>
                      <a:pt x="1126" y="25"/>
                    </a:cubicBezTo>
                    <a:cubicBezTo>
                      <a:pt x="1128" y="25"/>
                      <a:pt x="1128" y="26"/>
                      <a:pt x="1129" y="28"/>
                    </a:cubicBezTo>
                    <a:cubicBezTo>
                      <a:pt x="1130" y="26"/>
                      <a:pt x="1130" y="26"/>
                      <a:pt x="1130" y="26"/>
                    </a:cubicBezTo>
                    <a:cubicBezTo>
                      <a:pt x="1130" y="23"/>
                      <a:pt x="1130" y="23"/>
                      <a:pt x="1130" y="23"/>
                    </a:cubicBezTo>
                    <a:cubicBezTo>
                      <a:pt x="1128" y="21"/>
                      <a:pt x="1128" y="21"/>
                      <a:pt x="1128" y="21"/>
                    </a:cubicBezTo>
                    <a:cubicBezTo>
                      <a:pt x="1125" y="21"/>
                      <a:pt x="1122" y="20"/>
                      <a:pt x="1119" y="19"/>
                    </a:cubicBezTo>
                    <a:cubicBezTo>
                      <a:pt x="1114" y="19"/>
                      <a:pt x="1109" y="18"/>
                      <a:pt x="1104" y="18"/>
                    </a:cubicBezTo>
                    <a:cubicBezTo>
                      <a:pt x="1098" y="17"/>
                      <a:pt x="1092" y="19"/>
                      <a:pt x="1086" y="17"/>
                    </a:cubicBezTo>
                    <a:cubicBezTo>
                      <a:pt x="1087" y="15"/>
                      <a:pt x="1087" y="15"/>
                      <a:pt x="1087" y="15"/>
                    </a:cubicBezTo>
                    <a:cubicBezTo>
                      <a:pt x="1085" y="14"/>
                      <a:pt x="1083" y="13"/>
                      <a:pt x="1082" y="12"/>
                    </a:cubicBezTo>
                    <a:cubicBezTo>
                      <a:pt x="1088" y="11"/>
                      <a:pt x="1093" y="12"/>
                      <a:pt x="1099" y="12"/>
                    </a:cubicBezTo>
                    <a:cubicBezTo>
                      <a:pt x="1102" y="9"/>
                      <a:pt x="1102" y="9"/>
                      <a:pt x="1102" y="9"/>
                    </a:cubicBezTo>
                    <a:cubicBezTo>
                      <a:pt x="1106" y="9"/>
                      <a:pt x="1109" y="9"/>
                      <a:pt x="1112" y="10"/>
                    </a:cubicBezTo>
                    <a:cubicBezTo>
                      <a:pt x="1114" y="12"/>
                      <a:pt x="1114" y="12"/>
                      <a:pt x="1114" y="12"/>
                    </a:cubicBezTo>
                    <a:cubicBezTo>
                      <a:pt x="1116" y="12"/>
                      <a:pt x="1117" y="12"/>
                      <a:pt x="1119" y="12"/>
                    </a:cubicBezTo>
                    <a:cubicBezTo>
                      <a:pt x="1121" y="14"/>
                      <a:pt x="1121" y="14"/>
                      <a:pt x="1121" y="14"/>
                    </a:cubicBezTo>
                    <a:cubicBezTo>
                      <a:pt x="1124" y="15"/>
                      <a:pt x="1128" y="15"/>
                      <a:pt x="1132" y="15"/>
                    </a:cubicBezTo>
                    <a:cubicBezTo>
                      <a:pt x="1135" y="16"/>
                      <a:pt x="1137" y="17"/>
                      <a:pt x="1140" y="19"/>
                    </a:cubicBezTo>
                    <a:cubicBezTo>
                      <a:pt x="1137" y="14"/>
                      <a:pt x="1137" y="14"/>
                      <a:pt x="1137" y="14"/>
                    </a:cubicBezTo>
                    <a:cubicBezTo>
                      <a:pt x="1140" y="14"/>
                      <a:pt x="1142" y="14"/>
                      <a:pt x="1144" y="14"/>
                    </a:cubicBezTo>
                    <a:cubicBezTo>
                      <a:pt x="1143" y="13"/>
                      <a:pt x="1143" y="13"/>
                      <a:pt x="1143" y="13"/>
                    </a:cubicBezTo>
                    <a:cubicBezTo>
                      <a:pt x="1146" y="12"/>
                      <a:pt x="1146" y="12"/>
                      <a:pt x="1146" y="12"/>
                    </a:cubicBezTo>
                    <a:cubicBezTo>
                      <a:pt x="1148" y="12"/>
                      <a:pt x="1150" y="12"/>
                      <a:pt x="1153" y="12"/>
                    </a:cubicBezTo>
                    <a:cubicBezTo>
                      <a:pt x="1148" y="11"/>
                      <a:pt x="1145" y="11"/>
                      <a:pt x="1141" y="11"/>
                    </a:cubicBezTo>
                    <a:cubicBezTo>
                      <a:pt x="1139" y="8"/>
                      <a:pt x="1139" y="8"/>
                      <a:pt x="1139" y="8"/>
                    </a:cubicBezTo>
                    <a:cubicBezTo>
                      <a:pt x="1140" y="5"/>
                      <a:pt x="1140" y="5"/>
                      <a:pt x="1140" y="5"/>
                    </a:cubicBezTo>
                    <a:cubicBezTo>
                      <a:pt x="1143" y="5"/>
                      <a:pt x="1145" y="7"/>
                      <a:pt x="1148" y="7"/>
                    </a:cubicBezTo>
                    <a:cubicBezTo>
                      <a:pt x="1147" y="3"/>
                      <a:pt x="1147" y="3"/>
                      <a:pt x="1147" y="3"/>
                    </a:cubicBezTo>
                    <a:cubicBezTo>
                      <a:pt x="1151" y="3"/>
                      <a:pt x="1151" y="3"/>
                      <a:pt x="1151" y="3"/>
                    </a:cubicBezTo>
                    <a:cubicBezTo>
                      <a:pt x="1153" y="5"/>
                      <a:pt x="1157" y="6"/>
                      <a:pt x="1161" y="6"/>
                    </a:cubicBezTo>
                    <a:cubicBezTo>
                      <a:pt x="1158" y="3"/>
                      <a:pt x="1158" y="3"/>
                      <a:pt x="1158" y="3"/>
                    </a:cubicBezTo>
                    <a:cubicBezTo>
                      <a:pt x="1163" y="3"/>
                      <a:pt x="1168" y="3"/>
                      <a:pt x="1173" y="3"/>
                    </a:cubicBezTo>
                    <a:cubicBezTo>
                      <a:pt x="1176" y="1"/>
                      <a:pt x="1176" y="1"/>
                      <a:pt x="1176" y="1"/>
                    </a:cubicBezTo>
                    <a:cubicBezTo>
                      <a:pt x="1177" y="2"/>
                      <a:pt x="1177" y="2"/>
                      <a:pt x="1177" y="2"/>
                    </a:cubicBezTo>
                    <a:cubicBezTo>
                      <a:pt x="1179" y="2"/>
                      <a:pt x="1179" y="2"/>
                      <a:pt x="1179" y="2"/>
                    </a:cubicBezTo>
                    <a:cubicBezTo>
                      <a:pt x="1180" y="3"/>
                      <a:pt x="1181" y="3"/>
                      <a:pt x="1182" y="4"/>
                    </a:cubicBezTo>
                    <a:cubicBezTo>
                      <a:pt x="1183" y="1"/>
                      <a:pt x="1183" y="1"/>
                      <a:pt x="1183" y="1"/>
                    </a:cubicBezTo>
                    <a:cubicBezTo>
                      <a:pt x="1186" y="1"/>
                      <a:pt x="1188" y="1"/>
                      <a:pt x="1191" y="1"/>
                    </a:cubicBezTo>
                    <a:cubicBezTo>
                      <a:pt x="1194" y="1"/>
                      <a:pt x="1197" y="2"/>
                      <a:pt x="1200" y="2"/>
                    </a:cubicBezTo>
                    <a:cubicBezTo>
                      <a:pt x="1204" y="2"/>
                      <a:pt x="1207" y="2"/>
                      <a:pt x="1211" y="2"/>
                    </a:cubicBezTo>
                    <a:cubicBezTo>
                      <a:pt x="1215" y="1"/>
                      <a:pt x="1221" y="0"/>
                      <a:pt x="1224" y="4"/>
                    </a:cubicBezTo>
                    <a:cubicBezTo>
                      <a:pt x="1226" y="4"/>
                      <a:pt x="1227" y="4"/>
                      <a:pt x="1229" y="5"/>
                    </a:cubicBezTo>
                    <a:cubicBezTo>
                      <a:pt x="1230" y="5"/>
                      <a:pt x="1231" y="4"/>
                      <a:pt x="1232" y="4"/>
                    </a:cubicBezTo>
                    <a:cubicBezTo>
                      <a:pt x="1232" y="4"/>
                      <a:pt x="1232" y="4"/>
                      <a:pt x="1232" y="4"/>
                    </a:cubicBezTo>
                    <a:cubicBezTo>
                      <a:pt x="1234" y="4"/>
                      <a:pt x="1241" y="4"/>
                      <a:pt x="1243" y="5"/>
                    </a:cubicBezTo>
                    <a:cubicBezTo>
                      <a:pt x="1246" y="5"/>
                      <a:pt x="1249" y="6"/>
                      <a:pt x="1253" y="7"/>
                    </a:cubicBezTo>
                    <a:cubicBezTo>
                      <a:pt x="1254" y="8"/>
                      <a:pt x="1254" y="8"/>
                      <a:pt x="1254" y="8"/>
                    </a:cubicBezTo>
                    <a:cubicBezTo>
                      <a:pt x="1252" y="10"/>
                      <a:pt x="1252" y="10"/>
                      <a:pt x="1252" y="10"/>
                    </a:cubicBezTo>
                    <a:cubicBezTo>
                      <a:pt x="1248" y="10"/>
                      <a:pt x="1243" y="12"/>
                      <a:pt x="1239" y="12"/>
                    </a:cubicBezTo>
                    <a:cubicBezTo>
                      <a:pt x="1234" y="12"/>
                      <a:pt x="1228" y="11"/>
                      <a:pt x="1223" y="11"/>
                    </a:cubicBezTo>
                    <a:cubicBezTo>
                      <a:pt x="1220" y="11"/>
                      <a:pt x="1217" y="11"/>
                      <a:pt x="1214" y="11"/>
                    </a:cubicBezTo>
                    <a:cubicBezTo>
                      <a:pt x="1211" y="11"/>
                      <a:pt x="1208" y="13"/>
                      <a:pt x="1205" y="13"/>
                    </a:cubicBezTo>
                    <a:cubicBezTo>
                      <a:pt x="1202" y="13"/>
                      <a:pt x="1200" y="14"/>
                      <a:pt x="1198" y="13"/>
                    </a:cubicBezTo>
                    <a:cubicBezTo>
                      <a:pt x="1195" y="13"/>
                      <a:pt x="1193" y="12"/>
                      <a:pt x="1190" y="11"/>
                    </a:cubicBezTo>
                    <a:cubicBezTo>
                      <a:pt x="1195" y="14"/>
                      <a:pt x="1195" y="14"/>
                      <a:pt x="1195" y="14"/>
                    </a:cubicBezTo>
                    <a:cubicBezTo>
                      <a:pt x="1192" y="15"/>
                      <a:pt x="1190" y="15"/>
                      <a:pt x="1188" y="15"/>
                    </a:cubicBezTo>
                    <a:cubicBezTo>
                      <a:pt x="1192" y="16"/>
                      <a:pt x="1196" y="16"/>
                      <a:pt x="1200" y="15"/>
                    </a:cubicBezTo>
                    <a:cubicBezTo>
                      <a:pt x="1202" y="16"/>
                      <a:pt x="1202" y="16"/>
                      <a:pt x="1202" y="16"/>
                    </a:cubicBezTo>
                    <a:cubicBezTo>
                      <a:pt x="1210" y="12"/>
                      <a:pt x="1220" y="13"/>
                      <a:pt x="1229" y="13"/>
                    </a:cubicBezTo>
                    <a:cubicBezTo>
                      <a:pt x="1234" y="14"/>
                      <a:pt x="1240" y="13"/>
                      <a:pt x="1245" y="13"/>
                    </a:cubicBezTo>
                    <a:cubicBezTo>
                      <a:pt x="1251" y="13"/>
                      <a:pt x="1259" y="9"/>
                      <a:pt x="1263" y="14"/>
                    </a:cubicBezTo>
                    <a:cubicBezTo>
                      <a:pt x="1261" y="16"/>
                      <a:pt x="1261" y="16"/>
                      <a:pt x="1261" y="16"/>
                    </a:cubicBezTo>
                    <a:cubicBezTo>
                      <a:pt x="1258" y="18"/>
                      <a:pt x="1255" y="19"/>
                      <a:pt x="1252" y="20"/>
                    </a:cubicBezTo>
                    <a:cubicBezTo>
                      <a:pt x="1254" y="20"/>
                      <a:pt x="1257" y="20"/>
                      <a:pt x="1259" y="20"/>
                    </a:cubicBezTo>
                    <a:cubicBezTo>
                      <a:pt x="1262" y="18"/>
                      <a:pt x="1264" y="17"/>
                      <a:pt x="1267" y="17"/>
                    </a:cubicBezTo>
                    <a:cubicBezTo>
                      <a:pt x="1270" y="18"/>
                      <a:pt x="1270" y="18"/>
                      <a:pt x="1270" y="18"/>
                    </a:cubicBezTo>
                    <a:cubicBezTo>
                      <a:pt x="1271" y="20"/>
                      <a:pt x="1271" y="20"/>
                      <a:pt x="1271" y="20"/>
                    </a:cubicBezTo>
                    <a:cubicBezTo>
                      <a:pt x="1273" y="19"/>
                      <a:pt x="1273" y="19"/>
                      <a:pt x="1273" y="19"/>
                    </a:cubicBezTo>
                    <a:cubicBezTo>
                      <a:pt x="1275" y="17"/>
                      <a:pt x="1275" y="17"/>
                      <a:pt x="1275" y="17"/>
                    </a:cubicBezTo>
                    <a:cubicBezTo>
                      <a:pt x="1276" y="18"/>
                      <a:pt x="1276" y="18"/>
                      <a:pt x="1276" y="18"/>
                    </a:cubicBezTo>
                    <a:cubicBezTo>
                      <a:pt x="1278" y="19"/>
                      <a:pt x="1278" y="19"/>
                      <a:pt x="1278" y="19"/>
                    </a:cubicBezTo>
                    <a:cubicBezTo>
                      <a:pt x="1279" y="19"/>
                      <a:pt x="1281" y="19"/>
                      <a:pt x="1283" y="19"/>
                    </a:cubicBezTo>
                    <a:cubicBezTo>
                      <a:pt x="1286" y="20"/>
                      <a:pt x="1289" y="22"/>
                      <a:pt x="1293" y="23"/>
                    </a:cubicBezTo>
                    <a:cubicBezTo>
                      <a:pt x="1292" y="25"/>
                      <a:pt x="1292" y="25"/>
                      <a:pt x="1292" y="25"/>
                    </a:cubicBezTo>
                    <a:cubicBezTo>
                      <a:pt x="1289" y="26"/>
                      <a:pt x="1287" y="27"/>
                      <a:pt x="1284" y="29"/>
                    </a:cubicBezTo>
                    <a:cubicBezTo>
                      <a:pt x="1278" y="31"/>
                      <a:pt x="1271" y="31"/>
                      <a:pt x="1264" y="32"/>
                    </a:cubicBezTo>
                    <a:cubicBezTo>
                      <a:pt x="1262" y="32"/>
                      <a:pt x="1261" y="34"/>
                      <a:pt x="1259" y="34"/>
                    </a:cubicBezTo>
                    <a:cubicBezTo>
                      <a:pt x="1256" y="34"/>
                      <a:pt x="1254" y="34"/>
                      <a:pt x="1251" y="34"/>
                    </a:cubicBezTo>
                    <a:cubicBezTo>
                      <a:pt x="1246" y="34"/>
                      <a:pt x="1241" y="33"/>
                      <a:pt x="1235" y="33"/>
                    </a:cubicBezTo>
                    <a:cubicBezTo>
                      <a:pt x="1227" y="33"/>
                      <a:pt x="1220" y="34"/>
                      <a:pt x="1212" y="36"/>
                    </a:cubicBezTo>
                    <a:cubicBezTo>
                      <a:pt x="1205" y="38"/>
                      <a:pt x="1198" y="38"/>
                      <a:pt x="1192" y="40"/>
                    </a:cubicBezTo>
                    <a:cubicBezTo>
                      <a:pt x="1192" y="43"/>
                      <a:pt x="1192" y="43"/>
                      <a:pt x="1192" y="43"/>
                    </a:cubicBezTo>
                    <a:cubicBezTo>
                      <a:pt x="1194" y="44"/>
                      <a:pt x="1196" y="41"/>
                      <a:pt x="1199" y="41"/>
                    </a:cubicBezTo>
                    <a:cubicBezTo>
                      <a:pt x="1201" y="41"/>
                      <a:pt x="1204" y="40"/>
                      <a:pt x="1207" y="39"/>
                    </a:cubicBezTo>
                    <a:cubicBezTo>
                      <a:pt x="1210" y="39"/>
                      <a:pt x="1216" y="38"/>
                      <a:pt x="1220" y="39"/>
                    </a:cubicBezTo>
                    <a:cubicBezTo>
                      <a:pt x="1226" y="36"/>
                      <a:pt x="1233" y="37"/>
                      <a:pt x="1239" y="36"/>
                    </a:cubicBezTo>
                    <a:cubicBezTo>
                      <a:pt x="1243" y="36"/>
                      <a:pt x="1258" y="34"/>
                      <a:pt x="1260" y="39"/>
                    </a:cubicBezTo>
                    <a:cubicBezTo>
                      <a:pt x="1258" y="44"/>
                      <a:pt x="1253" y="42"/>
                      <a:pt x="1249" y="44"/>
                    </a:cubicBezTo>
                    <a:cubicBezTo>
                      <a:pt x="1246" y="45"/>
                      <a:pt x="1242" y="45"/>
                      <a:pt x="1239" y="47"/>
                    </a:cubicBezTo>
                    <a:cubicBezTo>
                      <a:pt x="1238" y="52"/>
                      <a:pt x="1249" y="46"/>
                      <a:pt x="1252" y="46"/>
                    </a:cubicBezTo>
                    <a:cubicBezTo>
                      <a:pt x="1255" y="46"/>
                      <a:pt x="1257" y="45"/>
                      <a:pt x="1260" y="44"/>
                    </a:cubicBezTo>
                    <a:cubicBezTo>
                      <a:pt x="1263" y="43"/>
                      <a:pt x="1266" y="43"/>
                      <a:pt x="1269" y="42"/>
                    </a:cubicBezTo>
                    <a:cubicBezTo>
                      <a:pt x="1269" y="41"/>
                      <a:pt x="1269" y="40"/>
                      <a:pt x="1269" y="38"/>
                    </a:cubicBezTo>
                    <a:cubicBezTo>
                      <a:pt x="1269" y="37"/>
                      <a:pt x="1272" y="36"/>
                      <a:pt x="1274" y="36"/>
                    </a:cubicBezTo>
                    <a:cubicBezTo>
                      <a:pt x="1277" y="34"/>
                      <a:pt x="1282" y="35"/>
                      <a:pt x="1286" y="35"/>
                    </a:cubicBezTo>
                    <a:cubicBezTo>
                      <a:pt x="1287" y="37"/>
                      <a:pt x="1288" y="38"/>
                      <a:pt x="1288" y="40"/>
                    </a:cubicBezTo>
                    <a:cubicBezTo>
                      <a:pt x="1288" y="42"/>
                      <a:pt x="1287" y="44"/>
                      <a:pt x="1287" y="46"/>
                    </a:cubicBezTo>
                    <a:cubicBezTo>
                      <a:pt x="1284" y="48"/>
                      <a:pt x="1283" y="51"/>
                      <a:pt x="1280" y="53"/>
                    </a:cubicBezTo>
                    <a:cubicBezTo>
                      <a:pt x="1279" y="54"/>
                      <a:pt x="1277" y="55"/>
                      <a:pt x="1276" y="56"/>
                    </a:cubicBezTo>
                    <a:cubicBezTo>
                      <a:pt x="1273" y="58"/>
                      <a:pt x="1273" y="59"/>
                      <a:pt x="1271" y="62"/>
                    </a:cubicBezTo>
                    <a:cubicBezTo>
                      <a:pt x="1270" y="63"/>
                      <a:pt x="1269" y="64"/>
                      <a:pt x="1267" y="65"/>
                    </a:cubicBezTo>
                    <a:cubicBezTo>
                      <a:pt x="1268" y="68"/>
                      <a:pt x="1268" y="68"/>
                      <a:pt x="1268" y="68"/>
                    </a:cubicBezTo>
                    <a:cubicBezTo>
                      <a:pt x="1268" y="65"/>
                      <a:pt x="1272" y="63"/>
                      <a:pt x="1274" y="62"/>
                    </a:cubicBezTo>
                    <a:cubicBezTo>
                      <a:pt x="1273" y="59"/>
                      <a:pt x="1277" y="59"/>
                      <a:pt x="1279" y="59"/>
                    </a:cubicBezTo>
                    <a:cubicBezTo>
                      <a:pt x="1279" y="57"/>
                      <a:pt x="1282" y="56"/>
                      <a:pt x="1283" y="56"/>
                    </a:cubicBezTo>
                    <a:cubicBezTo>
                      <a:pt x="1286" y="55"/>
                      <a:pt x="1287" y="52"/>
                      <a:pt x="1290" y="52"/>
                    </a:cubicBezTo>
                    <a:cubicBezTo>
                      <a:pt x="1291" y="50"/>
                      <a:pt x="1297" y="47"/>
                      <a:pt x="1299" y="45"/>
                    </a:cubicBezTo>
                    <a:cubicBezTo>
                      <a:pt x="1301" y="44"/>
                      <a:pt x="1303" y="44"/>
                      <a:pt x="1305" y="44"/>
                    </a:cubicBezTo>
                    <a:cubicBezTo>
                      <a:pt x="1304" y="46"/>
                      <a:pt x="1304" y="46"/>
                      <a:pt x="1304" y="46"/>
                    </a:cubicBezTo>
                    <a:cubicBezTo>
                      <a:pt x="1302" y="48"/>
                      <a:pt x="1303" y="48"/>
                      <a:pt x="1305" y="48"/>
                    </a:cubicBezTo>
                    <a:cubicBezTo>
                      <a:pt x="1307" y="48"/>
                      <a:pt x="1307" y="45"/>
                      <a:pt x="1309" y="45"/>
                    </a:cubicBezTo>
                    <a:cubicBezTo>
                      <a:pt x="1310" y="45"/>
                      <a:pt x="1315" y="45"/>
                      <a:pt x="1314" y="46"/>
                    </a:cubicBezTo>
                    <a:cubicBezTo>
                      <a:pt x="1316" y="47"/>
                      <a:pt x="1324" y="50"/>
                      <a:pt x="1323" y="46"/>
                    </a:cubicBezTo>
                    <a:cubicBezTo>
                      <a:pt x="1325" y="46"/>
                      <a:pt x="1325" y="46"/>
                      <a:pt x="1325" y="46"/>
                    </a:cubicBezTo>
                    <a:cubicBezTo>
                      <a:pt x="1325" y="44"/>
                      <a:pt x="1325" y="44"/>
                      <a:pt x="1325" y="44"/>
                    </a:cubicBezTo>
                    <a:cubicBezTo>
                      <a:pt x="1325" y="42"/>
                      <a:pt x="1327" y="42"/>
                      <a:pt x="1328" y="42"/>
                    </a:cubicBezTo>
                    <a:cubicBezTo>
                      <a:pt x="1328" y="40"/>
                      <a:pt x="1328" y="40"/>
                      <a:pt x="1328" y="40"/>
                    </a:cubicBezTo>
                    <a:cubicBezTo>
                      <a:pt x="1330" y="39"/>
                      <a:pt x="1332" y="39"/>
                      <a:pt x="1334" y="39"/>
                    </a:cubicBezTo>
                    <a:cubicBezTo>
                      <a:pt x="1335" y="38"/>
                      <a:pt x="1335" y="38"/>
                      <a:pt x="1335" y="38"/>
                    </a:cubicBezTo>
                    <a:cubicBezTo>
                      <a:pt x="1338" y="37"/>
                      <a:pt x="1341" y="38"/>
                      <a:pt x="1344" y="38"/>
                    </a:cubicBezTo>
                    <a:cubicBezTo>
                      <a:pt x="1348" y="38"/>
                      <a:pt x="1352" y="38"/>
                      <a:pt x="1356" y="39"/>
                    </a:cubicBezTo>
                    <a:cubicBezTo>
                      <a:pt x="1361" y="40"/>
                      <a:pt x="1367" y="41"/>
                      <a:pt x="1372" y="42"/>
                    </a:cubicBezTo>
                    <a:cubicBezTo>
                      <a:pt x="1373" y="43"/>
                      <a:pt x="1373" y="43"/>
                      <a:pt x="1373" y="43"/>
                    </a:cubicBezTo>
                    <a:cubicBezTo>
                      <a:pt x="1375" y="44"/>
                      <a:pt x="1375" y="44"/>
                      <a:pt x="1375" y="44"/>
                    </a:cubicBezTo>
                    <a:cubicBezTo>
                      <a:pt x="1376" y="46"/>
                      <a:pt x="1376" y="46"/>
                      <a:pt x="1376" y="46"/>
                    </a:cubicBezTo>
                    <a:cubicBezTo>
                      <a:pt x="1376" y="46"/>
                      <a:pt x="1375" y="47"/>
                      <a:pt x="1373" y="47"/>
                    </a:cubicBezTo>
                    <a:cubicBezTo>
                      <a:pt x="1372" y="47"/>
                      <a:pt x="1375" y="47"/>
                      <a:pt x="1373" y="47"/>
                    </a:cubicBezTo>
                    <a:close/>
                    <a:moveTo>
                      <a:pt x="1319" y="44"/>
                    </a:moveTo>
                    <a:cubicBezTo>
                      <a:pt x="1318" y="44"/>
                      <a:pt x="1316" y="43"/>
                      <a:pt x="1316" y="43"/>
                    </a:cubicBezTo>
                    <a:cubicBezTo>
                      <a:pt x="1314" y="42"/>
                      <a:pt x="1314" y="42"/>
                      <a:pt x="1314" y="42"/>
                    </a:cubicBezTo>
                    <a:cubicBezTo>
                      <a:pt x="1316" y="41"/>
                      <a:pt x="1316" y="41"/>
                      <a:pt x="1316" y="41"/>
                    </a:cubicBezTo>
                    <a:cubicBezTo>
                      <a:pt x="1319" y="41"/>
                      <a:pt x="1319" y="41"/>
                      <a:pt x="1319" y="41"/>
                    </a:cubicBezTo>
                    <a:cubicBezTo>
                      <a:pt x="1322" y="43"/>
                      <a:pt x="1322" y="43"/>
                      <a:pt x="1322" y="43"/>
                    </a:cubicBezTo>
                    <a:cubicBezTo>
                      <a:pt x="1322" y="43"/>
                      <a:pt x="1320" y="44"/>
                      <a:pt x="1319" y="44"/>
                    </a:cubicBezTo>
                    <a:cubicBezTo>
                      <a:pt x="1318" y="44"/>
                      <a:pt x="1320" y="44"/>
                      <a:pt x="1319" y="44"/>
                    </a:cubicBezTo>
                    <a:close/>
                    <a:moveTo>
                      <a:pt x="1302" y="37"/>
                    </a:moveTo>
                    <a:cubicBezTo>
                      <a:pt x="1300" y="35"/>
                      <a:pt x="1300" y="35"/>
                      <a:pt x="1300" y="35"/>
                    </a:cubicBezTo>
                    <a:cubicBezTo>
                      <a:pt x="1301" y="33"/>
                      <a:pt x="1301" y="33"/>
                      <a:pt x="1301" y="33"/>
                    </a:cubicBezTo>
                    <a:cubicBezTo>
                      <a:pt x="1303" y="31"/>
                      <a:pt x="1303" y="33"/>
                      <a:pt x="1304" y="35"/>
                    </a:cubicBezTo>
                    <a:cubicBezTo>
                      <a:pt x="1305" y="37"/>
                      <a:pt x="1307" y="36"/>
                      <a:pt x="1308" y="39"/>
                    </a:cubicBezTo>
                    <a:cubicBezTo>
                      <a:pt x="1304" y="38"/>
                      <a:pt x="1304" y="38"/>
                      <a:pt x="1304" y="38"/>
                    </a:cubicBezTo>
                    <a:cubicBezTo>
                      <a:pt x="1302" y="37"/>
                      <a:pt x="1302" y="37"/>
                      <a:pt x="1302" y="37"/>
                    </a:cubicBezTo>
                    <a:close/>
                    <a:moveTo>
                      <a:pt x="1131" y="13"/>
                    </a:moveTo>
                    <a:cubicBezTo>
                      <a:pt x="1134" y="14"/>
                      <a:pt x="1134" y="14"/>
                      <a:pt x="1134" y="14"/>
                    </a:cubicBezTo>
                    <a:cubicBezTo>
                      <a:pt x="1132" y="15"/>
                      <a:pt x="1132" y="15"/>
                      <a:pt x="1132" y="15"/>
                    </a:cubicBezTo>
                    <a:cubicBezTo>
                      <a:pt x="1128" y="14"/>
                      <a:pt x="1128" y="14"/>
                      <a:pt x="1128" y="14"/>
                    </a:cubicBezTo>
                    <a:cubicBezTo>
                      <a:pt x="1125" y="11"/>
                      <a:pt x="1125" y="11"/>
                      <a:pt x="1125" y="11"/>
                    </a:cubicBezTo>
                    <a:cubicBezTo>
                      <a:pt x="1129" y="12"/>
                      <a:pt x="1129" y="12"/>
                      <a:pt x="1129" y="12"/>
                    </a:cubicBezTo>
                    <a:cubicBezTo>
                      <a:pt x="1131" y="13"/>
                      <a:pt x="1131" y="13"/>
                      <a:pt x="1131" y="13"/>
                    </a:cubicBezTo>
                    <a:close/>
                    <a:moveTo>
                      <a:pt x="1135" y="12"/>
                    </a:moveTo>
                    <a:cubicBezTo>
                      <a:pt x="1133" y="12"/>
                      <a:pt x="1131" y="11"/>
                      <a:pt x="1130" y="10"/>
                    </a:cubicBezTo>
                    <a:cubicBezTo>
                      <a:pt x="1128" y="10"/>
                      <a:pt x="1126" y="9"/>
                      <a:pt x="1124" y="8"/>
                    </a:cubicBezTo>
                    <a:cubicBezTo>
                      <a:pt x="1127" y="8"/>
                      <a:pt x="1129" y="8"/>
                      <a:pt x="1131" y="8"/>
                    </a:cubicBezTo>
                    <a:cubicBezTo>
                      <a:pt x="1134" y="10"/>
                      <a:pt x="1134" y="10"/>
                      <a:pt x="1134" y="10"/>
                    </a:cubicBezTo>
                    <a:cubicBezTo>
                      <a:pt x="1136" y="11"/>
                      <a:pt x="1139" y="10"/>
                      <a:pt x="1138" y="13"/>
                    </a:cubicBezTo>
                    <a:cubicBezTo>
                      <a:pt x="1135" y="12"/>
                      <a:pt x="1135" y="12"/>
                      <a:pt x="1135" y="12"/>
                    </a:cubicBezTo>
                    <a:close/>
                    <a:moveTo>
                      <a:pt x="1123" y="14"/>
                    </a:moveTo>
                    <a:cubicBezTo>
                      <a:pt x="1121" y="13"/>
                      <a:pt x="1121" y="13"/>
                      <a:pt x="1121" y="13"/>
                    </a:cubicBezTo>
                    <a:cubicBezTo>
                      <a:pt x="1120" y="11"/>
                      <a:pt x="1120" y="11"/>
                      <a:pt x="1120" y="11"/>
                    </a:cubicBezTo>
                    <a:cubicBezTo>
                      <a:pt x="1122" y="11"/>
                      <a:pt x="1123" y="12"/>
                      <a:pt x="1125" y="13"/>
                    </a:cubicBezTo>
                    <a:cubicBezTo>
                      <a:pt x="1123" y="14"/>
                      <a:pt x="1123" y="14"/>
                      <a:pt x="1123" y="14"/>
                    </a:cubicBezTo>
                    <a:close/>
                    <a:moveTo>
                      <a:pt x="1081" y="18"/>
                    </a:moveTo>
                    <a:cubicBezTo>
                      <a:pt x="1079" y="18"/>
                      <a:pt x="1077" y="17"/>
                      <a:pt x="1074" y="18"/>
                    </a:cubicBezTo>
                    <a:cubicBezTo>
                      <a:pt x="1071" y="16"/>
                      <a:pt x="1071" y="16"/>
                      <a:pt x="1071" y="16"/>
                    </a:cubicBezTo>
                    <a:cubicBezTo>
                      <a:pt x="1073" y="15"/>
                      <a:pt x="1073" y="15"/>
                      <a:pt x="1073" y="15"/>
                    </a:cubicBezTo>
                    <a:cubicBezTo>
                      <a:pt x="1071" y="13"/>
                      <a:pt x="1074" y="13"/>
                      <a:pt x="1076" y="13"/>
                    </a:cubicBezTo>
                    <a:cubicBezTo>
                      <a:pt x="1079" y="13"/>
                      <a:pt x="1081" y="15"/>
                      <a:pt x="1083" y="17"/>
                    </a:cubicBezTo>
                    <a:cubicBezTo>
                      <a:pt x="1083" y="17"/>
                      <a:pt x="1083" y="18"/>
                      <a:pt x="1081" y="18"/>
                    </a:cubicBezTo>
                    <a:cubicBezTo>
                      <a:pt x="1080" y="18"/>
                      <a:pt x="1083" y="18"/>
                      <a:pt x="1081" y="18"/>
                    </a:cubicBezTo>
                    <a:close/>
                    <a:moveTo>
                      <a:pt x="1075" y="22"/>
                    </a:moveTo>
                    <a:cubicBezTo>
                      <a:pt x="1079" y="23"/>
                      <a:pt x="1083" y="26"/>
                      <a:pt x="1087" y="26"/>
                    </a:cubicBezTo>
                    <a:cubicBezTo>
                      <a:pt x="1088" y="28"/>
                      <a:pt x="1091" y="29"/>
                      <a:pt x="1088" y="30"/>
                    </a:cubicBezTo>
                    <a:cubicBezTo>
                      <a:pt x="1086" y="31"/>
                      <a:pt x="1086" y="31"/>
                      <a:pt x="1086" y="31"/>
                    </a:cubicBezTo>
                    <a:cubicBezTo>
                      <a:pt x="1086" y="33"/>
                      <a:pt x="1086" y="33"/>
                      <a:pt x="1086" y="33"/>
                    </a:cubicBezTo>
                    <a:cubicBezTo>
                      <a:pt x="1087" y="35"/>
                      <a:pt x="1087" y="35"/>
                      <a:pt x="1087" y="35"/>
                    </a:cubicBezTo>
                    <a:cubicBezTo>
                      <a:pt x="1083" y="35"/>
                      <a:pt x="1080" y="33"/>
                      <a:pt x="1077" y="32"/>
                    </a:cubicBezTo>
                    <a:cubicBezTo>
                      <a:pt x="1074" y="30"/>
                      <a:pt x="1071" y="30"/>
                      <a:pt x="1068" y="28"/>
                    </a:cubicBezTo>
                    <a:cubicBezTo>
                      <a:pt x="1066" y="26"/>
                      <a:pt x="1065" y="25"/>
                      <a:pt x="1063" y="23"/>
                    </a:cubicBezTo>
                    <a:cubicBezTo>
                      <a:pt x="1067" y="22"/>
                      <a:pt x="1071" y="22"/>
                      <a:pt x="1075" y="22"/>
                    </a:cubicBezTo>
                    <a:close/>
                    <a:moveTo>
                      <a:pt x="1056" y="20"/>
                    </a:moveTo>
                    <a:cubicBezTo>
                      <a:pt x="1055" y="17"/>
                      <a:pt x="1055" y="17"/>
                      <a:pt x="1055" y="17"/>
                    </a:cubicBezTo>
                    <a:cubicBezTo>
                      <a:pt x="1057" y="17"/>
                      <a:pt x="1057" y="17"/>
                      <a:pt x="1057" y="17"/>
                    </a:cubicBezTo>
                    <a:cubicBezTo>
                      <a:pt x="1059" y="18"/>
                      <a:pt x="1060" y="18"/>
                      <a:pt x="1062" y="19"/>
                    </a:cubicBezTo>
                    <a:cubicBezTo>
                      <a:pt x="1060" y="20"/>
                      <a:pt x="1060" y="20"/>
                      <a:pt x="1060" y="20"/>
                    </a:cubicBezTo>
                    <a:cubicBezTo>
                      <a:pt x="1056" y="20"/>
                      <a:pt x="1056" y="20"/>
                      <a:pt x="1056" y="20"/>
                    </a:cubicBezTo>
                    <a:close/>
                    <a:moveTo>
                      <a:pt x="937" y="34"/>
                    </a:moveTo>
                    <a:cubicBezTo>
                      <a:pt x="931" y="37"/>
                      <a:pt x="926" y="38"/>
                      <a:pt x="919" y="40"/>
                    </a:cubicBezTo>
                    <a:cubicBezTo>
                      <a:pt x="916" y="42"/>
                      <a:pt x="913" y="42"/>
                      <a:pt x="910" y="42"/>
                    </a:cubicBezTo>
                    <a:cubicBezTo>
                      <a:pt x="905" y="42"/>
                      <a:pt x="903" y="42"/>
                      <a:pt x="898" y="44"/>
                    </a:cubicBezTo>
                    <a:cubicBezTo>
                      <a:pt x="895" y="44"/>
                      <a:pt x="892" y="44"/>
                      <a:pt x="889" y="45"/>
                    </a:cubicBezTo>
                    <a:cubicBezTo>
                      <a:pt x="892" y="46"/>
                      <a:pt x="892" y="46"/>
                      <a:pt x="892" y="46"/>
                    </a:cubicBezTo>
                    <a:cubicBezTo>
                      <a:pt x="888" y="48"/>
                      <a:pt x="883" y="49"/>
                      <a:pt x="879" y="51"/>
                    </a:cubicBezTo>
                    <a:cubicBezTo>
                      <a:pt x="885" y="52"/>
                      <a:pt x="891" y="50"/>
                      <a:pt x="896" y="48"/>
                    </a:cubicBezTo>
                    <a:cubicBezTo>
                      <a:pt x="901" y="47"/>
                      <a:pt x="908" y="45"/>
                      <a:pt x="913" y="47"/>
                    </a:cubicBezTo>
                    <a:cubicBezTo>
                      <a:pt x="911" y="49"/>
                      <a:pt x="911" y="49"/>
                      <a:pt x="911" y="49"/>
                    </a:cubicBezTo>
                    <a:cubicBezTo>
                      <a:pt x="908" y="51"/>
                      <a:pt x="906" y="52"/>
                      <a:pt x="903" y="52"/>
                    </a:cubicBezTo>
                    <a:cubicBezTo>
                      <a:pt x="898" y="53"/>
                      <a:pt x="896" y="56"/>
                      <a:pt x="892" y="58"/>
                    </a:cubicBezTo>
                    <a:cubicBezTo>
                      <a:pt x="885" y="60"/>
                      <a:pt x="878" y="64"/>
                      <a:pt x="871" y="67"/>
                    </a:cubicBezTo>
                    <a:cubicBezTo>
                      <a:pt x="869" y="70"/>
                      <a:pt x="869" y="70"/>
                      <a:pt x="869" y="70"/>
                    </a:cubicBezTo>
                    <a:cubicBezTo>
                      <a:pt x="867" y="71"/>
                      <a:pt x="866" y="71"/>
                      <a:pt x="864" y="71"/>
                    </a:cubicBezTo>
                    <a:cubicBezTo>
                      <a:pt x="862" y="69"/>
                      <a:pt x="861" y="69"/>
                      <a:pt x="859" y="68"/>
                    </a:cubicBezTo>
                    <a:cubicBezTo>
                      <a:pt x="860" y="71"/>
                      <a:pt x="860" y="71"/>
                      <a:pt x="860" y="71"/>
                    </a:cubicBezTo>
                    <a:cubicBezTo>
                      <a:pt x="863" y="72"/>
                      <a:pt x="863" y="72"/>
                      <a:pt x="863" y="72"/>
                    </a:cubicBezTo>
                    <a:cubicBezTo>
                      <a:pt x="864" y="74"/>
                      <a:pt x="864" y="74"/>
                      <a:pt x="864" y="74"/>
                    </a:cubicBezTo>
                    <a:cubicBezTo>
                      <a:pt x="861" y="74"/>
                      <a:pt x="861" y="74"/>
                      <a:pt x="861" y="74"/>
                    </a:cubicBezTo>
                    <a:cubicBezTo>
                      <a:pt x="858" y="74"/>
                      <a:pt x="854" y="74"/>
                      <a:pt x="851" y="76"/>
                    </a:cubicBezTo>
                    <a:cubicBezTo>
                      <a:pt x="854" y="76"/>
                      <a:pt x="856" y="77"/>
                      <a:pt x="859" y="77"/>
                    </a:cubicBezTo>
                    <a:cubicBezTo>
                      <a:pt x="857" y="78"/>
                      <a:pt x="857" y="78"/>
                      <a:pt x="857" y="78"/>
                    </a:cubicBezTo>
                    <a:cubicBezTo>
                      <a:pt x="854" y="79"/>
                      <a:pt x="854" y="79"/>
                      <a:pt x="854" y="79"/>
                    </a:cubicBezTo>
                    <a:cubicBezTo>
                      <a:pt x="852" y="80"/>
                      <a:pt x="852" y="80"/>
                      <a:pt x="852" y="80"/>
                    </a:cubicBezTo>
                    <a:cubicBezTo>
                      <a:pt x="855" y="80"/>
                      <a:pt x="855" y="80"/>
                      <a:pt x="855" y="80"/>
                    </a:cubicBezTo>
                    <a:cubicBezTo>
                      <a:pt x="855" y="82"/>
                      <a:pt x="855" y="82"/>
                      <a:pt x="855" y="82"/>
                    </a:cubicBezTo>
                    <a:cubicBezTo>
                      <a:pt x="849" y="83"/>
                      <a:pt x="845" y="84"/>
                      <a:pt x="840" y="84"/>
                    </a:cubicBezTo>
                    <a:cubicBezTo>
                      <a:pt x="838" y="82"/>
                      <a:pt x="838" y="82"/>
                      <a:pt x="838" y="82"/>
                    </a:cubicBezTo>
                    <a:cubicBezTo>
                      <a:pt x="835" y="81"/>
                      <a:pt x="833" y="81"/>
                      <a:pt x="830" y="80"/>
                    </a:cubicBezTo>
                    <a:cubicBezTo>
                      <a:pt x="828" y="80"/>
                      <a:pt x="824" y="81"/>
                      <a:pt x="822" y="81"/>
                    </a:cubicBezTo>
                    <a:cubicBezTo>
                      <a:pt x="824" y="82"/>
                      <a:pt x="824" y="82"/>
                      <a:pt x="824" y="82"/>
                    </a:cubicBezTo>
                    <a:cubicBezTo>
                      <a:pt x="828" y="82"/>
                      <a:pt x="831" y="82"/>
                      <a:pt x="835" y="84"/>
                    </a:cubicBezTo>
                    <a:cubicBezTo>
                      <a:pt x="836" y="87"/>
                      <a:pt x="836" y="87"/>
                      <a:pt x="836" y="87"/>
                    </a:cubicBezTo>
                    <a:cubicBezTo>
                      <a:pt x="835" y="88"/>
                      <a:pt x="833" y="88"/>
                      <a:pt x="831" y="88"/>
                    </a:cubicBezTo>
                    <a:cubicBezTo>
                      <a:pt x="829" y="86"/>
                      <a:pt x="829" y="86"/>
                      <a:pt x="829" y="86"/>
                    </a:cubicBezTo>
                    <a:cubicBezTo>
                      <a:pt x="829" y="89"/>
                      <a:pt x="829" y="89"/>
                      <a:pt x="829" y="89"/>
                    </a:cubicBezTo>
                    <a:cubicBezTo>
                      <a:pt x="825" y="89"/>
                      <a:pt x="821" y="89"/>
                      <a:pt x="818" y="90"/>
                    </a:cubicBezTo>
                    <a:cubicBezTo>
                      <a:pt x="815" y="90"/>
                      <a:pt x="815" y="90"/>
                      <a:pt x="815" y="90"/>
                    </a:cubicBezTo>
                    <a:cubicBezTo>
                      <a:pt x="812" y="89"/>
                      <a:pt x="812" y="89"/>
                      <a:pt x="812" y="89"/>
                    </a:cubicBezTo>
                    <a:cubicBezTo>
                      <a:pt x="810" y="90"/>
                      <a:pt x="810" y="90"/>
                      <a:pt x="810" y="90"/>
                    </a:cubicBezTo>
                    <a:cubicBezTo>
                      <a:pt x="807" y="91"/>
                      <a:pt x="803" y="90"/>
                      <a:pt x="800" y="89"/>
                    </a:cubicBezTo>
                    <a:cubicBezTo>
                      <a:pt x="799" y="90"/>
                      <a:pt x="799" y="91"/>
                      <a:pt x="800" y="93"/>
                    </a:cubicBezTo>
                    <a:cubicBezTo>
                      <a:pt x="804" y="92"/>
                      <a:pt x="808" y="93"/>
                      <a:pt x="812" y="93"/>
                    </a:cubicBezTo>
                    <a:cubicBezTo>
                      <a:pt x="815" y="93"/>
                      <a:pt x="818" y="93"/>
                      <a:pt x="820" y="93"/>
                    </a:cubicBezTo>
                    <a:cubicBezTo>
                      <a:pt x="821" y="93"/>
                      <a:pt x="822" y="92"/>
                      <a:pt x="823" y="92"/>
                    </a:cubicBezTo>
                    <a:cubicBezTo>
                      <a:pt x="824" y="93"/>
                      <a:pt x="824" y="95"/>
                      <a:pt x="825" y="97"/>
                    </a:cubicBezTo>
                    <a:cubicBezTo>
                      <a:pt x="822" y="97"/>
                      <a:pt x="820" y="97"/>
                      <a:pt x="817" y="97"/>
                    </a:cubicBezTo>
                    <a:cubicBezTo>
                      <a:pt x="815" y="97"/>
                      <a:pt x="813" y="96"/>
                      <a:pt x="812" y="95"/>
                    </a:cubicBezTo>
                    <a:cubicBezTo>
                      <a:pt x="810" y="95"/>
                      <a:pt x="808" y="95"/>
                      <a:pt x="806" y="95"/>
                    </a:cubicBezTo>
                    <a:cubicBezTo>
                      <a:pt x="807" y="97"/>
                      <a:pt x="807" y="97"/>
                      <a:pt x="807" y="97"/>
                    </a:cubicBezTo>
                    <a:cubicBezTo>
                      <a:pt x="809" y="97"/>
                      <a:pt x="811" y="97"/>
                      <a:pt x="812" y="97"/>
                    </a:cubicBezTo>
                    <a:cubicBezTo>
                      <a:pt x="813" y="98"/>
                      <a:pt x="813" y="100"/>
                      <a:pt x="814" y="101"/>
                    </a:cubicBezTo>
                    <a:cubicBezTo>
                      <a:pt x="816" y="100"/>
                      <a:pt x="818" y="100"/>
                      <a:pt x="821" y="101"/>
                    </a:cubicBezTo>
                    <a:cubicBezTo>
                      <a:pt x="822" y="103"/>
                      <a:pt x="822" y="103"/>
                      <a:pt x="822" y="103"/>
                    </a:cubicBezTo>
                    <a:cubicBezTo>
                      <a:pt x="822" y="106"/>
                      <a:pt x="822" y="106"/>
                      <a:pt x="822" y="106"/>
                    </a:cubicBezTo>
                    <a:cubicBezTo>
                      <a:pt x="817" y="107"/>
                      <a:pt x="812" y="107"/>
                      <a:pt x="807" y="107"/>
                    </a:cubicBezTo>
                    <a:cubicBezTo>
                      <a:pt x="811" y="108"/>
                      <a:pt x="814" y="109"/>
                      <a:pt x="818" y="109"/>
                    </a:cubicBezTo>
                    <a:cubicBezTo>
                      <a:pt x="818" y="111"/>
                      <a:pt x="818" y="111"/>
                      <a:pt x="818" y="111"/>
                    </a:cubicBezTo>
                    <a:cubicBezTo>
                      <a:pt x="815" y="113"/>
                      <a:pt x="815" y="113"/>
                      <a:pt x="815" y="113"/>
                    </a:cubicBezTo>
                    <a:cubicBezTo>
                      <a:pt x="812" y="113"/>
                      <a:pt x="809" y="112"/>
                      <a:pt x="805" y="112"/>
                    </a:cubicBezTo>
                    <a:cubicBezTo>
                      <a:pt x="807" y="114"/>
                      <a:pt x="807" y="114"/>
                      <a:pt x="807" y="114"/>
                    </a:cubicBezTo>
                    <a:cubicBezTo>
                      <a:pt x="809" y="115"/>
                      <a:pt x="812" y="114"/>
                      <a:pt x="814" y="115"/>
                    </a:cubicBezTo>
                    <a:cubicBezTo>
                      <a:pt x="814" y="117"/>
                      <a:pt x="813" y="117"/>
                      <a:pt x="812" y="118"/>
                    </a:cubicBezTo>
                    <a:cubicBezTo>
                      <a:pt x="810" y="117"/>
                      <a:pt x="810" y="117"/>
                      <a:pt x="810" y="117"/>
                    </a:cubicBezTo>
                    <a:cubicBezTo>
                      <a:pt x="809" y="117"/>
                      <a:pt x="809" y="117"/>
                      <a:pt x="809" y="117"/>
                    </a:cubicBezTo>
                    <a:cubicBezTo>
                      <a:pt x="804" y="120"/>
                      <a:pt x="796" y="119"/>
                      <a:pt x="791" y="117"/>
                    </a:cubicBezTo>
                    <a:cubicBezTo>
                      <a:pt x="790" y="118"/>
                      <a:pt x="790" y="118"/>
                      <a:pt x="790" y="118"/>
                    </a:cubicBezTo>
                    <a:cubicBezTo>
                      <a:pt x="791" y="119"/>
                      <a:pt x="793" y="120"/>
                      <a:pt x="794" y="121"/>
                    </a:cubicBezTo>
                    <a:cubicBezTo>
                      <a:pt x="794" y="122"/>
                      <a:pt x="795" y="123"/>
                      <a:pt x="796" y="124"/>
                    </a:cubicBezTo>
                    <a:cubicBezTo>
                      <a:pt x="794" y="126"/>
                      <a:pt x="794" y="126"/>
                      <a:pt x="794" y="126"/>
                    </a:cubicBezTo>
                    <a:cubicBezTo>
                      <a:pt x="793" y="128"/>
                      <a:pt x="793" y="128"/>
                      <a:pt x="793" y="128"/>
                    </a:cubicBezTo>
                    <a:cubicBezTo>
                      <a:pt x="791" y="128"/>
                      <a:pt x="791" y="128"/>
                      <a:pt x="791" y="128"/>
                    </a:cubicBezTo>
                    <a:cubicBezTo>
                      <a:pt x="790" y="129"/>
                      <a:pt x="790" y="129"/>
                      <a:pt x="790" y="129"/>
                    </a:cubicBezTo>
                    <a:cubicBezTo>
                      <a:pt x="788" y="130"/>
                      <a:pt x="787" y="130"/>
                      <a:pt x="786" y="130"/>
                    </a:cubicBezTo>
                    <a:cubicBezTo>
                      <a:pt x="784" y="132"/>
                      <a:pt x="777" y="130"/>
                      <a:pt x="774" y="130"/>
                    </a:cubicBezTo>
                    <a:cubicBezTo>
                      <a:pt x="769" y="130"/>
                      <a:pt x="765" y="128"/>
                      <a:pt x="761" y="125"/>
                    </a:cubicBezTo>
                    <a:cubicBezTo>
                      <a:pt x="760" y="127"/>
                      <a:pt x="760" y="127"/>
                      <a:pt x="760" y="127"/>
                    </a:cubicBezTo>
                    <a:cubicBezTo>
                      <a:pt x="762" y="130"/>
                      <a:pt x="762" y="130"/>
                      <a:pt x="762" y="130"/>
                    </a:cubicBezTo>
                    <a:cubicBezTo>
                      <a:pt x="759" y="130"/>
                      <a:pt x="759" y="130"/>
                      <a:pt x="759" y="130"/>
                    </a:cubicBezTo>
                    <a:cubicBezTo>
                      <a:pt x="759" y="134"/>
                      <a:pt x="770" y="132"/>
                      <a:pt x="773" y="132"/>
                    </a:cubicBezTo>
                    <a:cubicBezTo>
                      <a:pt x="774" y="134"/>
                      <a:pt x="774" y="134"/>
                      <a:pt x="774" y="134"/>
                    </a:cubicBezTo>
                    <a:cubicBezTo>
                      <a:pt x="777" y="133"/>
                      <a:pt x="779" y="132"/>
                      <a:pt x="783" y="133"/>
                    </a:cubicBezTo>
                    <a:cubicBezTo>
                      <a:pt x="785" y="134"/>
                      <a:pt x="785" y="134"/>
                      <a:pt x="785" y="134"/>
                    </a:cubicBezTo>
                    <a:cubicBezTo>
                      <a:pt x="782" y="137"/>
                      <a:pt x="782" y="137"/>
                      <a:pt x="782" y="137"/>
                    </a:cubicBezTo>
                    <a:cubicBezTo>
                      <a:pt x="784" y="137"/>
                      <a:pt x="784" y="137"/>
                      <a:pt x="784" y="137"/>
                    </a:cubicBezTo>
                    <a:cubicBezTo>
                      <a:pt x="786" y="139"/>
                      <a:pt x="786" y="139"/>
                      <a:pt x="786" y="139"/>
                    </a:cubicBezTo>
                    <a:cubicBezTo>
                      <a:pt x="787" y="138"/>
                      <a:pt x="789" y="137"/>
                      <a:pt x="791" y="136"/>
                    </a:cubicBezTo>
                    <a:cubicBezTo>
                      <a:pt x="794" y="136"/>
                      <a:pt x="794" y="136"/>
                      <a:pt x="794" y="136"/>
                    </a:cubicBezTo>
                    <a:cubicBezTo>
                      <a:pt x="795" y="139"/>
                      <a:pt x="795" y="139"/>
                      <a:pt x="795" y="139"/>
                    </a:cubicBezTo>
                    <a:cubicBezTo>
                      <a:pt x="795" y="142"/>
                      <a:pt x="795" y="142"/>
                      <a:pt x="795" y="142"/>
                    </a:cubicBezTo>
                    <a:cubicBezTo>
                      <a:pt x="793" y="144"/>
                      <a:pt x="793" y="144"/>
                      <a:pt x="793" y="144"/>
                    </a:cubicBezTo>
                    <a:cubicBezTo>
                      <a:pt x="792" y="144"/>
                      <a:pt x="791" y="145"/>
                      <a:pt x="790" y="145"/>
                    </a:cubicBezTo>
                    <a:cubicBezTo>
                      <a:pt x="788" y="144"/>
                      <a:pt x="788" y="144"/>
                      <a:pt x="788" y="144"/>
                    </a:cubicBezTo>
                    <a:cubicBezTo>
                      <a:pt x="786" y="145"/>
                      <a:pt x="783" y="146"/>
                      <a:pt x="783" y="149"/>
                    </a:cubicBezTo>
                    <a:cubicBezTo>
                      <a:pt x="779" y="148"/>
                      <a:pt x="779" y="148"/>
                      <a:pt x="779" y="148"/>
                    </a:cubicBezTo>
                    <a:cubicBezTo>
                      <a:pt x="776" y="150"/>
                      <a:pt x="773" y="151"/>
                      <a:pt x="770" y="152"/>
                    </a:cubicBezTo>
                    <a:cubicBezTo>
                      <a:pt x="767" y="151"/>
                      <a:pt x="767" y="151"/>
                      <a:pt x="767" y="151"/>
                    </a:cubicBezTo>
                    <a:cubicBezTo>
                      <a:pt x="768" y="149"/>
                      <a:pt x="768" y="148"/>
                      <a:pt x="769" y="146"/>
                    </a:cubicBezTo>
                    <a:cubicBezTo>
                      <a:pt x="765" y="145"/>
                      <a:pt x="762" y="146"/>
                      <a:pt x="758" y="144"/>
                    </a:cubicBezTo>
                    <a:cubicBezTo>
                      <a:pt x="759" y="143"/>
                      <a:pt x="759" y="143"/>
                      <a:pt x="759" y="143"/>
                    </a:cubicBezTo>
                    <a:cubicBezTo>
                      <a:pt x="755" y="142"/>
                      <a:pt x="755" y="142"/>
                      <a:pt x="755" y="142"/>
                    </a:cubicBezTo>
                    <a:cubicBezTo>
                      <a:pt x="756" y="145"/>
                      <a:pt x="756" y="145"/>
                      <a:pt x="756" y="145"/>
                    </a:cubicBezTo>
                    <a:cubicBezTo>
                      <a:pt x="755" y="147"/>
                      <a:pt x="755" y="147"/>
                      <a:pt x="755" y="147"/>
                    </a:cubicBezTo>
                    <a:cubicBezTo>
                      <a:pt x="751" y="147"/>
                      <a:pt x="751" y="147"/>
                      <a:pt x="751" y="147"/>
                    </a:cubicBezTo>
                    <a:cubicBezTo>
                      <a:pt x="749" y="145"/>
                      <a:pt x="748" y="144"/>
                      <a:pt x="746" y="142"/>
                    </a:cubicBezTo>
                    <a:cubicBezTo>
                      <a:pt x="747" y="146"/>
                      <a:pt x="747" y="146"/>
                      <a:pt x="747" y="146"/>
                    </a:cubicBezTo>
                    <a:cubicBezTo>
                      <a:pt x="743" y="145"/>
                      <a:pt x="742" y="144"/>
                      <a:pt x="739" y="142"/>
                    </a:cubicBezTo>
                    <a:cubicBezTo>
                      <a:pt x="738" y="143"/>
                      <a:pt x="738" y="145"/>
                      <a:pt x="739" y="146"/>
                    </a:cubicBezTo>
                    <a:cubicBezTo>
                      <a:pt x="736" y="146"/>
                      <a:pt x="736" y="146"/>
                      <a:pt x="736" y="146"/>
                    </a:cubicBezTo>
                    <a:cubicBezTo>
                      <a:pt x="735" y="145"/>
                      <a:pt x="733" y="144"/>
                      <a:pt x="732" y="144"/>
                    </a:cubicBezTo>
                    <a:cubicBezTo>
                      <a:pt x="732" y="146"/>
                      <a:pt x="732" y="146"/>
                      <a:pt x="732" y="146"/>
                    </a:cubicBezTo>
                    <a:cubicBezTo>
                      <a:pt x="734" y="147"/>
                      <a:pt x="735" y="148"/>
                      <a:pt x="737" y="148"/>
                    </a:cubicBezTo>
                    <a:cubicBezTo>
                      <a:pt x="731" y="150"/>
                      <a:pt x="727" y="149"/>
                      <a:pt x="722" y="148"/>
                    </a:cubicBezTo>
                    <a:cubicBezTo>
                      <a:pt x="720" y="146"/>
                      <a:pt x="720" y="146"/>
                      <a:pt x="720" y="146"/>
                    </a:cubicBezTo>
                    <a:cubicBezTo>
                      <a:pt x="721" y="145"/>
                      <a:pt x="721" y="145"/>
                      <a:pt x="721" y="145"/>
                    </a:cubicBezTo>
                    <a:cubicBezTo>
                      <a:pt x="719" y="143"/>
                      <a:pt x="719" y="143"/>
                      <a:pt x="719" y="143"/>
                    </a:cubicBezTo>
                    <a:cubicBezTo>
                      <a:pt x="718" y="144"/>
                      <a:pt x="718" y="145"/>
                      <a:pt x="717" y="146"/>
                    </a:cubicBezTo>
                    <a:cubicBezTo>
                      <a:pt x="715" y="147"/>
                      <a:pt x="713" y="147"/>
                      <a:pt x="711" y="147"/>
                    </a:cubicBezTo>
                    <a:cubicBezTo>
                      <a:pt x="709" y="144"/>
                      <a:pt x="709" y="144"/>
                      <a:pt x="709" y="144"/>
                    </a:cubicBezTo>
                    <a:cubicBezTo>
                      <a:pt x="710" y="147"/>
                      <a:pt x="710" y="147"/>
                      <a:pt x="710" y="147"/>
                    </a:cubicBezTo>
                    <a:cubicBezTo>
                      <a:pt x="708" y="147"/>
                      <a:pt x="706" y="148"/>
                      <a:pt x="705" y="148"/>
                    </a:cubicBezTo>
                    <a:cubicBezTo>
                      <a:pt x="701" y="147"/>
                      <a:pt x="701" y="147"/>
                      <a:pt x="701" y="147"/>
                    </a:cubicBezTo>
                    <a:cubicBezTo>
                      <a:pt x="702" y="145"/>
                      <a:pt x="702" y="143"/>
                      <a:pt x="702" y="142"/>
                    </a:cubicBezTo>
                    <a:cubicBezTo>
                      <a:pt x="701" y="140"/>
                      <a:pt x="701" y="140"/>
                      <a:pt x="701" y="140"/>
                    </a:cubicBezTo>
                    <a:cubicBezTo>
                      <a:pt x="700" y="141"/>
                      <a:pt x="700" y="141"/>
                      <a:pt x="700" y="141"/>
                    </a:cubicBezTo>
                    <a:cubicBezTo>
                      <a:pt x="700" y="143"/>
                      <a:pt x="700" y="143"/>
                      <a:pt x="700" y="143"/>
                    </a:cubicBezTo>
                    <a:cubicBezTo>
                      <a:pt x="700" y="144"/>
                      <a:pt x="700" y="144"/>
                      <a:pt x="700" y="144"/>
                    </a:cubicBezTo>
                    <a:cubicBezTo>
                      <a:pt x="699" y="145"/>
                      <a:pt x="698" y="146"/>
                      <a:pt x="697" y="147"/>
                    </a:cubicBezTo>
                    <a:cubicBezTo>
                      <a:pt x="695" y="147"/>
                      <a:pt x="695" y="147"/>
                      <a:pt x="695" y="147"/>
                    </a:cubicBezTo>
                    <a:cubicBezTo>
                      <a:pt x="694" y="145"/>
                      <a:pt x="692" y="145"/>
                      <a:pt x="691" y="144"/>
                    </a:cubicBezTo>
                    <a:cubicBezTo>
                      <a:pt x="693" y="142"/>
                      <a:pt x="693" y="142"/>
                      <a:pt x="693" y="142"/>
                    </a:cubicBezTo>
                    <a:cubicBezTo>
                      <a:pt x="693" y="140"/>
                      <a:pt x="693" y="140"/>
                      <a:pt x="693" y="140"/>
                    </a:cubicBezTo>
                    <a:cubicBezTo>
                      <a:pt x="691" y="138"/>
                      <a:pt x="691" y="138"/>
                      <a:pt x="691" y="138"/>
                    </a:cubicBezTo>
                    <a:cubicBezTo>
                      <a:pt x="694" y="138"/>
                      <a:pt x="694" y="138"/>
                      <a:pt x="694" y="138"/>
                    </a:cubicBezTo>
                    <a:cubicBezTo>
                      <a:pt x="697" y="137"/>
                      <a:pt x="700" y="135"/>
                      <a:pt x="703" y="134"/>
                    </a:cubicBezTo>
                    <a:cubicBezTo>
                      <a:pt x="707" y="134"/>
                      <a:pt x="711" y="134"/>
                      <a:pt x="714" y="133"/>
                    </a:cubicBezTo>
                    <a:cubicBezTo>
                      <a:pt x="713" y="130"/>
                      <a:pt x="713" y="130"/>
                      <a:pt x="713" y="130"/>
                    </a:cubicBezTo>
                    <a:cubicBezTo>
                      <a:pt x="711" y="130"/>
                      <a:pt x="711" y="130"/>
                      <a:pt x="711" y="130"/>
                    </a:cubicBezTo>
                    <a:cubicBezTo>
                      <a:pt x="709" y="130"/>
                      <a:pt x="709" y="130"/>
                      <a:pt x="709" y="130"/>
                    </a:cubicBezTo>
                    <a:cubicBezTo>
                      <a:pt x="708" y="128"/>
                      <a:pt x="707" y="126"/>
                      <a:pt x="706" y="125"/>
                    </a:cubicBezTo>
                    <a:cubicBezTo>
                      <a:pt x="704" y="124"/>
                      <a:pt x="704" y="124"/>
                      <a:pt x="704" y="124"/>
                    </a:cubicBezTo>
                    <a:cubicBezTo>
                      <a:pt x="705" y="121"/>
                      <a:pt x="705" y="121"/>
                      <a:pt x="705" y="121"/>
                    </a:cubicBezTo>
                    <a:cubicBezTo>
                      <a:pt x="707" y="120"/>
                      <a:pt x="707" y="120"/>
                      <a:pt x="707" y="120"/>
                    </a:cubicBezTo>
                    <a:cubicBezTo>
                      <a:pt x="711" y="120"/>
                      <a:pt x="715" y="120"/>
                      <a:pt x="720" y="120"/>
                    </a:cubicBezTo>
                    <a:cubicBezTo>
                      <a:pt x="721" y="121"/>
                      <a:pt x="722" y="122"/>
                      <a:pt x="724" y="123"/>
                    </a:cubicBezTo>
                    <a:cubicBezTo>
                      <a:pt x="725" y="125"/>
                      <a:pt x="725" y="126"/>
                      <a:pt x="725" y="127"/>
                    </a:cubicBezTo>
                    <a:cubicBezTo>
                      <a:pt x="727" y="127"/>
                      <a:pt x="727" y="127"/>
                      <a:pt x="727" y="127"/>
                    </a:cubicBezTo>
                    <a:cubicBezTo>
                      <a:pt x="729" y="129"/>
                      <a:pt x="729" y="129"/>
                      <a:pt x="729" y="129"/>
                    </a:cubicBezTo>
                    <a:cubicBezTo>
                      <a:pt x="731" y="129"/>
                      <a:pt x="733" y="129"/>
                      <a:pt x="734" y="130"/>
                    </a:cubicBezTo>
                    <a:cubicBezTo>
                      <a:pt x="736" y="129"/>
                      <a:pt x="736" y="129"/>
                      <a:pt x="736" y="129"/>
                    </a:cubicBezTo>
                    <a:cubicBezTo>
                      <a:pt x="738" y="129"/>
                      <a:pt x="740" y="129"/>
                      <a:pt x="742" y="129"/>
                    </a:cubicBezTo>
                    <a:cubicBezTo>
                      <a:pt x="744" y="127"/>
                      <a:pt x="747" y="126"/>
                      <a:pt x="749" y="125"/>
                    </a:cubicBezTo>
                    <a:cubicBezTo>
                      <a:pt x="751" y="123"/>
                      <a:pt x="753" y="119"/>
                      <a:pt x="754" y="117"/>
                    </a:cubicBezTo>
                    <a:cubicBezTo>
                      <a:pt x="753" y="116"/>
                      <a:pt x="753" y="116"/>
                      <a:pt x="753" y="116"/>
                    </a:cubicBezTo>
                    <a:cubicBezTo>
                      <a:pt x="752" y="117"/>
                      <a:pt x="751" y="118"/>
                      <a:pt x="751" y="120"/>
                    </a:cubicBezTo>
                    <a:cubicBezTo>
                      <a:pt x="748" y="122"/>
                      <a:pt x="748" y="122"/>
                      <a:pt x="748" y="122"/>
                    </a:cubicBezTo>
                    <a:cubicBezTo>
                      <a:pt x="747" y="124"/>
                      <a:pt x="747" y="124"/>
                      <a:pt x="747" y="124"/>
                    </a:cubicBezTo>
                    <a:cubicBezTo>
                      <a:pt x="742" y="127"/>
                      <a:pt x="737" y="126"/>
                      <a:pt x="732" y="126"/>
                    </a:cubicBezTo>
                    <a:cubicBezTo>
                      <a:pt x="730" y="125"/>
                      <a:pt x="730" y="125"/>
                      <a:pt x="730" y="125"/>
                    </a:cubicBezTo>
                    <a:cubicBezTo>
                      <a:pt x="730" y="123"/>
                      <a:pt x="730" y="122"/>
                      <a:pt x="730" y="120"/>
                    </a:cubicBezTo>
                    <a:cubicBezTo>
                      <a:pt x="727" y="119"/>
                      <a:pt x="727" y="119"/>
                      <a:pt x="727" y="119"/>
                    </a:cubicBezTo>
                    <a:cubicBezTo>
                      <a:pt x="730" y="116"/>
                      <a:pt x="730" y="116"/>
                      <a:pt x="730" y="116"/>
                    </a:cubicBezTo>
                    <a:cubicBezTo>
                      <a:pt x="732" y="116"/>
                      <a:pt x="732" y="116"/>
                      <a:pt x="732" y="116"/>
                    </a:cubicBezTo>
                    <a:cubicBezTo>
                      <a:pt x="732" y="114"/>
                      <a:pt x="732" y="114"/>
                      <a:pt x="732" y="114"/>
                    </a:cubicBezTo>
                    <a:cubicBezTo>
                      <a:pt x="734" y="112"/>
                      <a:pt x="734" y="112"/>
                      <a:pt x="734" y="112"/>
                    </a:cubicBezTo>
                    <a:cubicBezTo>
                      <a:pt x="733" y="109"/>
                      <a:pt x="733" y="109"/>
                      <a:pt x="733" y="109"/>
                    </a:cubicBezTo>
                    <a:cubicBezTo>
                      <a:pt x="731" y="112"/>
                      <a:pt x="729" y="114"/>
                      <a:pt x="726" y="116"/>
                    </a:cubicBezTo>
                    <a:cubicBezTo>
                      <a:pt x="723" y="116"/>
                      <a:pt x="723" y="116"/>
                      <a:pt x="723" y="116"/>
                    </a:cubicBezTo>
                    <a:cubicBezTo>
                      <a:pt x="721" y="114"/>
                      <a:pt x="721" y="114"/>
                      <a:pt x="721" y="114"/>
                    </a:cubicBezTo>
                    <a:cubicBezTo>
                      <a:pt x="719" y="113"/>
                      <a:pt x="719" y="113"/>
                      <a:pt x="719" y="113"/>
                    </a:cubicBezTo>
                    <a:cubicBezTo>
                      <a:pt x="717" y="114"/>
                      <a:pt x="717" y="114"/>
                      <a:pt x="717" y="114"/>
                    </a:cubicBezTo>
                    <a:cubicBezTo>
                      <a:pt x="715" y="115"/>
                      <a:pt x="713" y="115"/>
                      <a:pt x="710" y="115"/>
                    </a:cubicBezTo>
                    <a:cubicBezTo>
                      <a:pt x="712" y="113"/>
                      <a:pt x="712" y="113"/>
                      <a:pt x="712" y="113"/>
                    </a:cubicBezTo>
                    <a:cubicBezTo>
                      <a:pt x="710" y="111"/>
                      <a:pt x="710" y="111"/>
                      <a:pt x="710" y="111"/>
                    </a:cubicBezTo>
                    <a:cubicBezTo>
                      <a:pt x="710" y="109"/>
                      <a:pt x="711" y="108"/>
                      <a:pt x="712" y="107"/>
                    </a:cubicBezTo>
                    <a:cubicBezTo>
                      <a:pt x="715" y="107"/>
                      <a:pt x="715" y="107"/>
                      <a:pt x="715" y="107"/>
                    </a:cubicBezTo>
                    <a:cubicBezTo>
                      <a:pt x="715" y="105"/>
                      <a:pt x="715" y="105"/>
                      <a:pt x="715" y="105"/>
                    </a:cubicBezTo>
                    <a:cubicBezTo>
                      <a:pt x="716" y="103"/>
                      <a:pt x="716" y="103"/>
                      <a:pt x="716" y="103"/>
                    </a:cubicBezTo>
                    <a:cubicBezTo>
                      <a:pt x="724" y="99"/>
                      <a:pt x="735" y="100"/>
                      <a:pt x="743" y="101"/>
                    </a:cubicBezTo>
                    <a:cubicBezTo>
                      <a:pt x="747" y="103"/>
                      <a:pt x="752" y="104"/>
                      <a:pt x="756" y="106"/>
                    </a:cubicBezTo>
                    <a:cubicBezTo>
                      <a:pt x="756" y="103"/>
                      <a:pt x="756" y="103"/>
                      <a:pt x="756" y="103"/>
                    </a:cubicBezTo>
                    <a:cubicBezTo>
                      <a:pt x="754" y="103"/>
                      <a:pt x="753" y="103"/>
                      <a:pt x="752" y="103"/>
                    </a:cubicBezTo>
                    <a:cubicBezTo>
                      <a:pt x="749" y="102"/>
                      <a:pt x="749" y="102"/>
                      <a:pt x="749" y="102"/>
                    </a:cubicBezTo>
                    <a:cubicBezTo>
                      <a:pt x="752" y="100"/>
                      <a:pt x="757" y="100"/>
                      <a:pt x="760" y="101"/>
                    </a:cubicBezTo>
                    <a:cubicBezTo>
                      <a:pt x="761" y="99"/>
                      <a:pt x="762" y="98"/>
                      <a:pt x="763" y="97"/>
                    </a:cubicBezTo>
                    <a:cubicBezTo>
                      <a:pt x="760" y="97"/>
                      <a:pt x="760" y="97"/>
                      <a:pt x="760" y="97"/>
                    </a:cubicBezTo>
                    <a:cubicBezTo>
                      <a:pt x="759" y="97"/>
                      <a:pt x="758" y="98"/>
                      <a:pt x="757" y="99"/>
                    </a:cubicBezTo>
                    <a:cubicBezTo>
                      <a:pt x="750" y="99"/>
                      <a:pt x="742" y="100"/>
                      <a:pt x="736" y="97"/>
                    </a:cubicBezTo>
                    <a:cubicBezTo>
                      <a:pt x="734" y="94"/>
                      <a:pt x="734" y="94"/>
                      <a:pt x="734" y="94"/>
                    </a:cubicBezTo>
                    <a:cubicBezTo>
                      <a:pt x="737" y="94"/>
                      <a:pt x="739" y="95"/>
                      <a:pt x="741" y="96"/>
                    </a:cubicBezTo>
                    <a:cubicBezTo>
                      <a:pt x="737" y="92"/>
                      <a:pt x="737" y="92"/>
                      <a:pt x="737" y="92"/>
                    </a:cubicBezTo>
                    <a:cubicBezTo>
                      <a:pt x="737" y="90"/>
                      <a:pt x="737" y="90"/>
                      <a:pt x="737" y="90"/>
                    </a:cubicBezTo>
                    <a:cubicBezTo>
                      <a:pt x="734" y="89"/>
                      <a:pt x="734" y="89"/>
                      <a:pt x="734" y="89"/>
                    </a:cubicBezTo>
                    <a:cubicBezTo>
                      <a:pt x="733" y="87"/>
                      <a:pt x="732" y="86"/>
                      <a:pt x="730" y="84"/>
                    </a:cubicBezTo>
                    <a:cubicBezTo>
                      <a:pt x="726" y="84"/>
                      <a:pt x="723" y="84"/>
                      <a:pt x="719" y="82"/>
                    </a:cubicBezTo>
                    <a:cubicBezTo>
                      <a:pt x="719" y="80"/>
                      <a:pt x="719" y="80"/>
                      <a:pt x="719" y="80"/>
                    </a:cubicBezTo>
                    <a:cubicBezTo>
                      <a:pt x="723" y="78"/>
                      <a:pt x="723" y="78"/>
                      <a:pt x="723" y="78"/>
                    </a:cubicBezTo>
                    <a:cubicBezTo>
                      <a:pt x="718" y="77"/>
                      <a:pt x="718" y="77"/>
                      <a:pt x="718" y="77"/>
                    </a:cubicBezTo>
                    <a:cubicBezTo>
                      <a:pt x="718" y="76"/>
                      <a:pt x="718" y="74"/>
                      <a:pt x="719" y="72"/>
                    </a:cubicBezTo>
                    <a:cubicBezTo>
                      <a:pt x="720" y="71"/>
                      <a:pt x="720" y="71"/>
                      <a:pt x="720" y="71"/>
                    </a:cubicBezTo>
                    <a:cubicBezTo>
                      <a:pt x="724" y="71"/>
                      <a:pt x="728" y="72"/>
                      <a:pt x="732" y="73"/>
                    </a:cubicBezTo>
                    <a:cubicBezTo>
                      <a:pt x="735" y="72"/>
                      <a:pt x="738" y="72"/>
                      <a:pt x="741" y="72"/>
                    </a:cubicBezTo>
                    <a:cubicBezTo>
                      <a:pt x="746" y="74"/>
                      <a:pt x="751" y="78"/>
                      <a:pt x="756" y="80"/>
                    </a:cubicBezTo>
                    <a:cubicBezTo>
                      <a:pt x="757" y="82"/>
                      <a:pt x="759" y="83"/>
                      <a:pt x="761" y="85"/>
                    </a:cubicBezTo>
                    <a:cubicBezTo>
                      <a:pt x="764" y="85"/>
                      <a:pt x="766" y="86"/>
                      <a:pt x="770" y="86"/>
                    </a:cubicBezTo>
                    <a:cubicBezTo>
                      <a:pt x="762" y="83"/>
                      <a:pt x="762" y="83"/>
                      <a:pt x="762" y="83"/>
                    </a:cubicBezTo>
                    <a:cubicBezTo>
                      <a:pt x="762" y="80"/>
                      <a:pt x="762" y="80"/>
                      <a:pt x="762" y="80"/>
                    </a:cubicBezTo>
                    <a:cubicBezTo>
                      <a:pt x="760" y="79"/>
                      <a:pt x="759" y="78"/>
                      <a:pt x="756" y="77"/>
                    </a:cubicBezTo>
                    <a:cubicBezTo>
                      <a:pt x="755" y="75"/>
                      <a:pt x="754" y="74"/>
                      <a:pt x="752" y="74"/>
                    </a:cubicBezTo>
                    <a:cubicBezTo>
                      <a:pt x="750" y="71"/>
                      <a:pt x="750" y="71"/>
                      <a:pt x="750" y="71"/>
                    </a:cubicBezTo>
                    <a:cubicBezTo>
                      <a:pt x="759" y="71"/>
                      <a:pt x="769" y="71"/>
                      <a:pt x="777" y="67"/>
                    </a:cubicBezTo>
                    <a:cubicBezTo>
                      <a:pt x="779" y="66"/>
                      <a:pt x="781" y="64"/>
                      <a:pt x="783" y="63"/>
                    </a:cubicBezTo>
                    <a:cubicBezTo>
                      <a:pt x="785" y="63"/>
                      <a:pt x="787" y="62"/>
                      <a:pt x="789" y="62"/>
                    </a:cubicBezTo>
                    <a:cubicBezTo>
                      <a:pt x="794" y="61"/>
                      <a:pt x="799" y="61"/>
                      <a:pt x="804" y="61"/>
                    </a:cubicBezTo>
                    <a:cubicBezTo>
                      <a:pt x="787" y="60"/>
                      <a:pt x="787" y="60"/>
                      <a:pt x="787" y="60"/>
                    </a:cubicBezTo>
                    <a:cubicBezTo>
                      <a:pt x="787" y="57"/>
                      <a:pt x="787" y="57"/>
                      <a:pt x="787" y="57"/>
                    </a:cubicBezTo>
                    <a:cubicBezTo>
                      <a:pt x="791" y="55"/>
                      <a:pt x="793" y="52"/>
                      <a:pt x="797" y="49"/>
                    </a:cubicBezTo>
                    <a:cubicBezTo>
                      <a:pt x="790" y="52"/>
                      <a:pt x="790" y="52"/>
                      <a:pt x="790" y="52"/>
                    </a:cubicBezTo>
                    <a:cubicBezTo>
                      <a:pt x="788" y="55"/>
                      <a:pt x="788" y="55"/>
                      <a:pt x="788" y="55"/>
                    </a:cubicBezTo>
                    <a:cubicBezTo>
                      <a:pt x="784" y="55"/>
                      <a:pt x="784" y="55"/>
                      <a:pt x="784" y="55"/>
                    </a:cubicBezTo>
                    <a:cubicBezTo>
                      <a:pt x="782" y="54"/>
                      <a:pt x="782" y="54"/>
                      <a:pt x="782" y="54"/>
                    </a:cubicBezTo>
                    <a:cubicBezTo>
                      <a:pt x="783" y="56"/>
                      <a:pt x="783" y="56"/>
                      <a:pt x="783" y="56"/>
                    </a:cubicBezTo>
                    <a:cubicBezTo>
                      <a:pt x="782" y="58"/>
                      <a:pt x="781" y="59"/>
                      <a:pt x="780" y="60"/>
                    </a:cubicBezTo>
                    <a:cubicBezTo>
                      <a:pt x="770" y="64"/>
                      <a:pt x="760" y="66"/>
                      <a:pt x="749" y="67"/>
                    </a:cubicBezTo>
                    <a:cubicBezTo>
                      <a:pt x="749" y="65"/>
                      <a:pt x="749" y="65"/>
                      <a:pt x="749" y="65"/>
                    </a:cubicBezTo>
                    <a:cubicBezTo>
                      <a:pt x="752" y="65"/>
                      <a:pt x="755" y="64"/>
                      <a:pt x="759" y="63"/>
                    </a:cubicBezTo>
                    <a:cubicBezTo>
                      <a:pt x="758" y="61"/>
                      <a:pt x="758" y="61"/>
                      <a:pt x="758" y="61"/>
                    </a:cubicBezTo>
                    <a:cubicBezTo>
                      <a:pt x="755" y="62"/>
                      <a:pt x="755" y="62"/>
                      <a:pt x="755" y="62"/>
                    </a:cubicBezTo>
                    <a:cubicBezTo>
                      <a:pt x="752" y="62"/>
                      <a:pt x="749" y="64"/>
                      <a:pt x="746" y="63"/>
                    </a:cubicBezTo>
                    <a:cubicBezTo>
                      <a:pt x="747" y="62"/>
                      <a:pt x="747" y="62"/>
                      <a:pt x="747" y="62"/>
                    </a:cubicBezTo>
                    <a:cubicBezTo>
                      <a:pt x="744" y="62"/>
                      <a:pt x="744" y="62"/>
                      <a:pt x="744" y="62"/>
                    </a:cubicBezTo>
                    <a:cubicBezTo>
                      <a:pt x="743" y="63"/>
                      <a:pt x="743" y="63"/>
                      <a:pt x="743" y="63"/>
                    </a:cubicBezTo>
                    <a:cubicBezTo>
                      <a:pt x="742" y="66"/>
                      <a:pt x="742" y="66"/>
                      <a:pt x="742" y="66"/>
                    </a:cubicBezTo>
                    <a:cubicBezTo>
                      <a:pt x="739" y="67"/>
                      <a:pt x="739" y="67"/>
                      <a:pt x="739" y="67"/>
                    </a:cubicBezTo>
                    <a:cubicBezTo>
                      <a:pt x="732" y="68"/>
                      <a:pt x="725" y="68"/>
                      <a:pt x="718" y="67"/>
                    </a:cubicBezTo>
                    <a:cubicBezTo>
                      <a:pt x="717" y="65"/>
                      <a:pt x="717" y="65"/>
                      <a:pt x="717" y="65"/>
                    </a:cubicBezTo>
                    <a:cubicBezTo>
                      <a:pt x="718" y="63"/>
                      <a:pt x="718" y="63"/>
                      <a:pt x="718" y="63"/>
                    </a:cubicBezTo>
                    <a:cubicBezTo>
                      <a:pt x="724" y="59"/>
                      <a:pt x="729" y="57"/>
                      <a:pt x="735" y="56"/>
                    </a:cubicBezTo>
                    <a:cubicBezTo>
                      <a:pt x="732" y="56"/>
                      <a:pt x="729" y="56"/>
                      <a:pt x="726" y="56"/>
                    </a:cubicBezTo>
                    <a:cubicBezTo>
                      <a:pt x="721" y="58"/>
                      <a:pt x="716" y="61"/>
                      <a:pt x="712" y="65"/>
                    </a:cubicBezTo>
                    <a:cubicBezTo>
                      <a:pt x="709" y="66"/>
                      <a:pt x="707" y="65"/>
                      <a:pt x="704" y="65"/>
                    </a:cubicBezTo>
                    <a:cubicBezTo>
                      <a:pt x="701" y="63"/>
                      <a:pt x="698" y="62"/>
                      <a:pt x="694" y="60"/>
                    </a:cubicBezTo>
                    <a:cubicBezTo>
                      <a:pt x="693" y="59"/>
                      <a:pt x="693" y="59"/>
                      <a:pt x="693" y="59"/>
                    </a:cubicBezTo>
                    <a:cubicBezTo>
                      <a:pt x="700" y="59"/>
                      <a:pt x="707" y="59"/>
                      <a:pt x="714" y="57"/>
                    </a:cubicBezTo>
                    <a:cubicBezTo>
                      <a:pt x="720" y="56"/>
                      <a:pt x="727" y="54"/>
                      <a:pt x="733" y="52"/>
                    </a:cubicBezTo>
                    <a:cubicBezTo>
                      <a:pt x="731" y="51"/>
                      <a:pt x="731" y="51"/>
                      <a:pt x="731" y="51"/>
                    </a:cubicBezTo>
                    <a:cubicBezTo>
                      <a:pt x="724" y="53"/>
                      <a:pt x="717" y="56"/>
                      <a:pt x="710" y="56"/>
                    </a:cubicBezTo>
                    <a:cubicBezTo>
                      <a:pt x="706" y="56"/>
                      <a:pt x="702" y="56"/>
                      <a:pt x="699" y="57"/>
                    </a:cubicBezTo>
                    <a:cubicBezTo>
                      <a:pt x="695" y="57"/>
                      <a:pt x="692" y="58"/>
                      <a:pt x="688" y="57"/>
                    </a:cubicBezTo>
                    <a:cubicBezTo>
                      <a:pt x="686" y="55"/>
                      <a:pt x="686" y="55"/>
                      <a:pt x="686" y="55"/>
                    </a:cubicBezTo>
                    <a:cubicBezTo>
                      <a:pt x="687" y="53"/>
                      <a:pt x="687" y="53"/>
                      <a:pt x="687" y="53"/>
                    </a:cubicBezTo>
                    <a:cubicBezTo>
                      <a:pt x="689" y="53"/>
                      <a:pt x="691" y="53"/>
                      <a:pt x="693" y="53"/>
                    </a:cubicBezTo>
                    <a:cubicBezTo>
                      <a:pt x="691" y="51"/>
                      <a:pt x="691" y="51"/>
                      <a:pt x="691" y="51"/>
                    </a:cubicBezTo>
                    <a:cubicBezTo>
                      <a:pt x="691" y="46"/>
                      <a:pt x="706" y="47"/>
                      <a:pt x="710" y="47"/>
                    </a:cubicBezTo>
                    <a:cubicBezTo>
                      <a:pt x="705" y="46"/>
                      <a:pt x="701" y="45"/>
                      <a:pt x="697" y="46"/>
                    </a:cubicBezTo>
                    <a:cubicBezTo>
                      <a:pt x="693" y="47"/>
                      <a:pt x="689" y="49"/>
                      <a:pt x="685" y="50"/>
                    </a:cubicBezTo>
                    <a:cubicBezTo>
                      <a:pt x="681" y="48"/>
                      <a:pt x="681" y="48"/>
                      <a:pt x="681" y="48"/>
                    </a:cubicBezTo>
                    <a:cubicBezTo>
                      <a:pt x="684" y="47"/>
                      <a:pt x="687" y="46"/>
                      <a:pt x="690" y="46"/>
                    </a:cubicBezTo>
                    <a:cubicBezTo>
                      <a:pt x="689" y="44"/>
                      <a:pt x="689" y="44"/>
                      <a:pt x="689" y="44"/>
                    </a:cubicBezTo>
                    <a:cubicBezTo>
                      <a:pt x="687" y="44"/>
                      <a:pt x="684" y="43"/>
                      <a:pt x="683" y="44"/>
                    </a:cubicBezTo>
                    <a:cubicBezTo>
                      <a:pt x="681" y="45"/>
                      <a:pt x="679" y="46"/>
                      <a:pt x="677" y="46"/>
                    </a:cubicBezTo>
                    <a:cubicBezTo>
                      <a:pt x="675" y="46"/>
                      <a:pt x="675" y="46"/>
                      <a:pt x="675" y="46"/>
                    </a:cubicBezTo>
                    <a:cubicBezTo>
                      <a:pt x="674" y="45"/>
                      <a:pt x="672" y="45"/>
                      <a:pt x="672" y="43"/>
                    </a:cubicBezTo>
                    <a:cubicBezTo>
                      <a:pt x="675" y="42"/>
                      <a:pt x="675" y="42"/>
                      <a:pt x="675" y="42"/>
                    </a:cubicBezTo>
                    <a:cubicBezTo>
                      <a:pt x="678" y="42"/>
                      <a:pt x="678" y="42"/>
                      <a:pt x="678" y="42"/>
                    </a:cubicBezTo>
                    <a:cubicBezTo>
                      <a:pt x="683" y="39"/>
                      <a:pt x="688" y="38"/>
                      <a:pt x="693" y="40"/>
                    </a:cubicBezTo>
                    <a:cubicBezTo>
                      <a:pt x="696" y="39"/>
                      <a:pt x="696" y="39"/>
                      <a:pt x="696" y="39"/>
                    </a:cubicBezTo>
                    <a:cubicBezTo>
                      <a:pt x="697" y="38"/>
                      <a:pt x="698" y="37"/>
                      <a:pt x="699" y="36"/>
                    </a:cubicBezTo>
                    <a:cubicBezTo>
                      <a:pt x="703" y="35"/>
                      <a:pt x="708" y="34"/>
                      <a:pt x="712" y="36"/>
                    </a:cubicBezTo>
                    <a:cubicBezTo>
                      <a:pt x="713" y="38"/>
                      <a:pt x="713" y="38"/>
                      <a:pt x="713" y="38"/>
                    </a:cubicBezTo>
                    <a:cubicBezTo>
                      <a:pt x="715" y="38"/>
                      <a:pt x="715" y="38"/>
                      <a:pt x="715" y="38"/>
                    </a:cubicBezTo>
                    <a:cubicBezTo>
                      <a:pt x="716" y="33"/>
                      <a:pt x="725" y="37"/>
                      <a:pt x="728" y="39"/>
                    </a:cubicBezTo>
                    <a:cubicBezTo>
                      <a:pt x="728" y="37"/>
                      <a:pt x="728" y="37"/>
                      <a:pt x="728" y="37"/>
                    </a:cubicBezTo>
                    <a:cubicBezTo>
                      <a:pt x="733" y="39"/>
                      <a:pt x="733" y="39"/>
                      <a:pt x="733" y="39"/>
                    </a:cubicBezTo>
                    <a:cubicBezTo>
                      <a:pt x="730" y="36"/>
                      <a:pt x="730" y="36"/>
                      <a:pt x="730" y="36"/>
                    </a:cubicBezTo>
                    <a:cubicBezTo>
                      <a:pt x="725" y="35"/>
                      <a:pt x="721" y="35"/>
                      <a:pt x="717" y="33"/>
                    </a:cubicBezTo>
                    <a:cubicBezTo>
                      <a:pt x="719" y="32"/>
                      <a:pt x="719" y="32"/>
                      <a:pt x="719" y="32"/>
                    </a:cubicBezTo>
                    <a:cubicBezTo>
                      <a:pt x="723" y="32"/>
                      <a:pt x="725" y="32"/>
                      <a:pt x="728" y="31"/>
                    </a:cubicBezTo>
                    <a:cubicBezTo>
                      <a:pt x="726" y="28"/>
                      <a:pt x="726" y="28"/>
                      <a:pt x="726" y="28"/>
                    </a:cubicBezTo>
                    <a:cubicBezTo>
                      <a:pt x="729" y="24"/>
                      <a:pt x="735" y="27"/>
                      <a:pt x="739" y="28"/>
                    </a:cubicBezTo>
                    <a:cubicBezTo>
                      <a:pt x="743" y="29"/>
                      <a:pt x="747" y="31"/>
                      <a:pt x="750" y="34"/>
                    </a:cubicBezTo>
                    <a:cubicBezTo>
                      <a:pt x="752" y="34"/>
                      <a:pt x="752" y="34"/>
                      <a:pt x="752" y="34"/>
                    </a:cubicBezTo>
                    <a:cubicBezTo>
                      <a:pt x="751" y="32"/>
                      <a:pt x="751" y="32"/>
                      <a:pt x="751" y="32"/>
                    </a:cubicBezTo>
                    <a:cubicBezTo>
                      <a:pt x="752" y="31"/>
                      <a:pt x="752" y="31"/>
                      <a:pt x="752" y="31"/>
                    </a:cubicBezTo>
                    <a:cubicBezTo>
                      <a:pt x="758" y="33"/>
                      <a:pt x="764" y="36"/>
                      <a:pt x="770" y="35"/>
                    </a:cubicBezTo>
                    <a:cubicBezTo>
                      <a:pt x="765" y="32"/>
                      <a:pt x="759" y="31"/>
                      <a:pt x="753" y="28"/>
                    </a:cubicBezTo>
                    <a:cubicBezTo>
                      <a:pt x="754" y="27"/>
                      <a:pt x="754" y="27"/>
                      <a:pt x="754" y="27"/>
                    </a:cubicBezTo>
                    <a:cubicBezTo>
                      <a:pt x="755" y="26"/>
                      <a:pt x="757" y="25"/>
                      <a:pt x="758" y="25"/>
                    </a:cubicBezTo>
                    <a:cubicBezTo>
                      <a:pt x="756" y="23"/>
                      <a:pt x="756" y="23"/>
                      <a:pt x="756" y="23"/>
                    </a:cubicBezTo>
                    <a:cubicBezTo>
                      <a:pt x="758" y="22"/>
                      <a:pt x="758" y="22"/>
                      <a:pt x="758" y="22"/>
                    </a:cubicBezTo>
                    <a:cubicBezTo>
                      <a:pt x="761" y="23"/>
                      <a:pt x="765" y="23"/>
                      <a:pt x="768" y="25"/>
                    </a:cubicBezTo>
                    <a:cubicBezTo>
                      <a:pt x="770" y="24"/>
                      <a:pt x="770" y="24"/>
                      <a:pt x="770" y="24"/>
                    </a:cubicBezTo>
                    <a:cubicBezTo>
                      <a:pt x="764" y="20"/>
                      <a:pt x="764" y="20"/>
                      <a:pt x="764" y="20"/>
                    </a:cubicBezTo>
                    <a:cubicBezTo>
                      <a:pt x="765" y="19"/>
                      <a:pt x="765" y="19"/>
                      <a:pt x="765" y="19"/>
                    </a:cubicBezTo>
                    <a:cubicBezTo>
                      <a:pt x="768" y="19"/>
                      <a:pt x="770" y="19"/>
                      <a:pt x="772" y="19"/>
                    </a:cubicBezTo>
                    <a:cubicBezTo>
                      <a:pt x="775" y="22"/>
                      <a:pt x="775" y="22"/>
                      <a:pt x="775" y="22"/>
                    </a:cubicBezTo>
                    <a:cubicBezTo>
                      <a:pt x="777" y="21"/>
                      <a:pt x="777" y="21"/>
                      <a:pt x="777" y="21"/>
                    </a:cubicBezTo>
                    <a:cubicBezTo>
                      <a:pt x="777" y="19"/>
                      <a:pt x="777" y="19"/>
                      <a:pt x="777" y="19"/>
                    </a:cubicBezTo>
                    <a:cubicBezTo>
                      <a:pt x="776" y="19"/>
                      <a:pt x="775" y="18"/>
                      <a:pt x="774" y="17"/>
                    </a:cubicBezTo>
                    <a:cubicBezTo>
                      <a:pt x="775" y="16"/>
                      <a:pt x="775" y="16"/>
                      <a:pt x="775" y="16"/>
                    </a:cubicBezTo>
                    <a:cubicBezTo>
                      <a:pt x="778" y="16"/>
                      <a:pt x="780" y="16"/>
                      <a:pt x="782" y="16"/>
                    </a:cubicBezTo>
                    <a:cubicBezTo>
                      <a:pt x="784" y="17"/>
                      <a:pt x="784" y="17"/>
                      <a:pt x="784" y="17"/>
                    </a:cubicBezTo>
                    <a:cubicBezTo>
                      <a:pt x="786" y="16"/>
                      <a:pt x="787" y="17"/>
                      <a:pt x="789" y="17"/>
                    </a:cubicBezTo>
                    <a:cubicBezTo>
                      <a:pt x="791" y="18"/>
                      <a:pt x="791" y="18"/>
                      <a:pt x="791" y="18"/>
                    </a:cubicBezTo>
                    <a:cubicBezTo>
                      <a:pt x="794" y="17"/>
                      <a:pt x="794" y="17"/>
                      <a:pt x="794" y="17"/>
                    </a:cubicBezTo>
                    <a:cubicBezTo>
                      <a:pt x="800" y="18"/>
                      <a:pt x="804" y="22"/>
                      <a:pt x="809" y="24"/>
                    </a:cubicBezTo>
                    <a:cubicBezTo>
                      <a:pt x="808" y="27"/>
                      <a:pt x="808" y="27"/>
                      <a:pt x="808" y="27"/>
                    </a:cubicBezTo>
                    <a:cubicBezTo>
                      <a:pt x="810" y="26"/>
                      <a:pt x="812" y="24"/>
                      <a:pt x="814" y="23"/>
                    </a:cubicBezTo>
                    <a:cubicBezTo>
                      <a:pt x="808" y="21"/>
                      <a:pt x="808" y="21"/>
                      <a:pt x="808" y="21"/>
                    </a:cubicBezTo>
                    <a:cubicBezTo>
                      <a:pt x="807" y="19"/>
                      <a:pt x="807" y="19"/>
                      <a:pt x="807" y="19"/>
                    </a:cubicBezTo>
                    <a:cubicBezTo>
                      <a:pt x="804" y="18"/>
                      <a:pt x="802" y="17"/>
                      <a:pt x="800" y="16"/>
                    </a:cubicBezTo>
                    <a:cubicBezTo>
                      <a:pt x="801" y="15"/>
                      <a:pt x="801" y="15"/>
                      <a:pt x="801" y="15"/>
                    </a:cubicBezTo>
                    <a:cubicBezTo>
                      <a:pt x="808" y="14"/>
                      <a:pt x="816" y="14"/>
                      <a:pt x="824" y="14"/>
                    </a:cubicBezTo>
                    <a:cubicBezTo>
                      <a:pt x="827" y="15"/>
                      <a:pt x="830" y="17"/>
                      <a:pt x="832" y="19"/>
                    </a:cubicBezTo>
                    <a:cubicBezTo>
                      <a:pt x="835" y="20"/>
                      <a:pt x="837" y="20"/>
                      <a:pt x="840" y="20"/>
                    </a:cubicBezTo>
                    <a:cubicBezTo>
                      <a:pt x="832" y="16"/>
                      <a:pt x="832" y="16"/>
                      <a:pt x="832" y="16"/>
                    </a:cubicBezTo>
                    <a:cubicBezTo>
                      <a:pt x="835" y="15"/>
                      <a:pt x="835" y="15"/>
                      <a:pt x="835" y="15"/>
                    </a:cubicBezTo>
                    <a:cubicBezTo>
                      <a:pt x="839" y="14"/>
                      <a:pt x="843" y="13"/>
                      <a:pt x="848" y="13"/>
                    </a:cubicBezTo>
                    <a:cubicBezTo>
                      <a:pt x="849" y="16"/>
                      <a:pt x="849" y="16"/>
                      <a:pt x="849" y="16"/>
                    </a:cubicBezTo>
                    <a:cubicBezTo>
                      <a:pt x="852" y="17"/>
                      <a:pt x="852" y="17"/>
                      <a:pt x="852" y="17"/>
                    </a:cubicBezTo>
                    <a:cubicBezTo>
                      <a:pt x="856" y="17"/>
                      <a:pt x="856" y="17"/>
                      <a:pt x="856" y="17"/>
                    </a:cubicBezTo>
                    <a:cubicBezTo>
                      <a:pt x="852" y="14"/>
                      <a:pt x="852" y="14"/>
                      <a:pt x="852" y="14"/>
                    </a:cubicBezTo>
                    <a:cubicBezTo>
                      <a:pt x="854" y="12"/>
                      <a:pt x="854" y="12"/>
                      <a:pt x="854" y="12"/>
                    </a:cubicBezTo>
                    <a:cubicBezTo>
                      <a:pt x="858" y="12"/>
                      <a:pt x="861" y="12"/>
                      <a:pt x="864" y="12"/>
                    </a:cubicBezTo>
                    <a:cubicBezTo>
                      <a:pt x="869" y="15"/>
                      <a:pt x="874" y="15"/>
                      <a:pt x="879" y="15"/>
                    </a:cubicBezTo>
                    <a:cubicBezTo>
                      <a:pt x="881" y="16"/>
                      <a:pt x="881" y="16"/>
                      <a:pt x="881" y="16"/>
                    </a:cubicBezTo>
                    <a:cubicBezTo>
                      <a:pt x="883" y="15"/>
                      <a:pt x="883" y="15"/>
                      <a:pt x="883" y="15"/>
                    </a:cubicBezTo>
                    <a:cubicBezTo>
                      <a:pt x="887" y="15"/>
                      <a:pt x="892" y="16"/>
                      <a:pt x="896" y="16"/>
                    </a:cubicBezTo>
                    <a:cubicBezTo>
                      <a:pt x="896" y="17"/>
                      <a:pt x="896" y="17"/>
                      <a:pt x="896" y="17"/>
                    </a:cubicBezTo>
                    <a:cubicBezTo>
                      <a:pt x="891" y="18"/>
                      <a:pt x="887" y="20"/>
                      <a:pt x="882" y="20"/>
                    </a:cubicBezTo>
                    <a:cubicBezTo>
                      <a:pt x="879" y="21"/>
                      <a:pt x="877" y="22"/>
                      <a:pt x="875" y="24"/>
                    </a:cubicBezTo>
                    <a:cubicBezTo>
                      <a:pt x="879" y="23"/>
                      <a:pt x="883" y="23"/>
                      <a:pt x="887" y="22"/>
                    </a:cubicBezTo>
                    <a:cubicBezTo>
                      <a:pt x="892" y="22"/>
                      <a:pt x="897" y="19"/>
                      <a:pt x="902" y="18"/>
                    </a:cubicBezTo>
                    <a:cubicBezTo>
                      <a:pt x="904" y="20"/>
                      <a:pt x="904" y="20"/>
                      <a:pt x="904" y="20"/>
                    </a:cubicBezTo>
                    <a:cubicBezTo>
                      <a:pt x="906" y="19"/>
                      <a:pt x="906" y="19"/>
                      <a:pt x="906" y="19"/>
                    </a:cubicBezTo>
                    <a:cubicBezTo>
                      <a:pt x="904" y="15"/>
                      <a:pt x="912" y="19"/>
                      <a:pt x="913" y="19"/>
                    </a:cubicBezTo>
                    <a:cubicBezTo>
                      <a:pt x="916" y="19"/>
                      <a:pt x="919" y="19"/>
                      <a:pt x="922" y="19"/>
                    </a:cubicBezTo>
                    <a:cubicBezTo>
                      <a:pt x="921" y="21"/>
                      <a:pt x="921" y="21"/>
                      <a:pt x="921" y="21"/>
                    </a:cubicBezTo>
                    <a:cubicBezTo>
                      <a:pt x="922" y="23"/>
                      <a:pt x="922" y="23"/>
                      <a:pt x="922" y="23"/>
                    </a:cubicBezTo>
                    <a:cubicBezTo>
                      <a:pt x="925" y="25"/>
                      <a:pt x="925" y="25"/>
                      <a:pt x="925" y="25"/>
                    </a:cubicBezTo>
                    <a:cubicBezTo>
                      <a:pt x="925" y="25"/>
                      <a:pt x="924" y="26"/>
                      <a:pt x="924" y="27"/>
                    </a:cubicBezTo>
                    <a:cubicBezTo>
                      <a:pt x="924" y="26"/>
                      <a:pt x="932" y="26"/>
                      <a:pt x="933" y="26"/>
                    </a:cubicBezTo>
                    <a:cubicBezTo>
                      <a:pt x="936" y="26"/>
                      <a:pt x="939" y="27"/>
                      <a:pt x="942" y="28"/>
                    </a:cubicBezTo>
                    <a:cubicBezTo>
                      <a:pt x="944" y="30"/>
                      <a:pt x="944" y="30"/>
                      <a:pt x="944" y="30"/>
                    </a:cubicBezTo>
                    <a:cubicBezTo>
                      <a:pt x="942" y="32"/>
                      <a:pt x="940" y="33"/>
                      <a:pt x="937" y="34"/>
                    </a:cubicBezTo>
                    <a:close/>
                    <a:moveTo>
                      <a:pt x="702" y="74"/>
                    </a:moveTo>
                    <a:cubicBezTo>
                      <a:pt x="700" y="72"/>
                      <a:pt x="700" y="72"/>
                      <a:pt x="700" y="72"/>
                    </a:cubicBezTo>
                    <a:cubicBezTo>
                      <a:pt x="701" y="69"/>
                      <a:pt x="701" y="69"/>
                      <a:pt x="701" y="69"/>
                    </a:cubicBezTo>
                    <a:cubicBezTo>
                      <a:pt x="703" y="69"/>
                      <a:pt x="705" y="69"/>
                      <a:pt x="708" y="70"/>
                    </a:cubicBezTo>
                    <a:cubicBezTo>
                      <a:pt x="709" y="72"/>
                      <a:pt x="709" y="72"/>
                      <a:pt x="709" y="72"/>
                    </a:cubicBezTo>
                    <a:cubicBezTo>
                      <a:pt x="708" y="75"/>
                      <a:pt x="708" y="75"/>
                      <a:pt x="708" y="75"/>
                    </a:cubicBezTo>
                    <a:cubicBezTo>
                      <a:pt x="704" y="75"/>
                      <a:pt x="704" y="75"/>
                      <a:pt x="704" y="75"/>
                    </a:cubicBezTo>
                    <a:cubicBezTo>
                      <a:pt x="702" y="74"/>
                      <a:pt x="702" y="74"/>
                      <a:pt x="702" y="74"/>
                    </a:cubicBezTo>
                    <a:close/>
                    <a:moveTo>
                      <a:pt x="723" y="96"/>
                    </a:moveTo>
                    <a:cubicBezTo>
                      <a:pt x="725" y="96"/>
                      <a:pt x="727" y="97"/>
                      <a:pt x="729" y="97"/>
                    </a:cubicBezTo>
                    <a:cubicBezTo>
                      <a:pt x="729" y="98"/>
                      <a:pt x="729" y="98"/>
                      <a:pt x="729" y="98"/>
                    </a:cubicBezTo>
                    <a:cubicBezTo>
                      <a:pt x="727" y="99"/>
                      <a:pt x="725" y="99"/>
                      <a:pt x="723" y="99"/>
                    </a:cubicBezTo>
                    <a:cubicBezTo>
                      <a:pt x="721" y="100"/>
                      <a:pt x="721" y="100"/>
                      <a:pt x="721" y="100"/>
                    </a:cubicBezTo>
                    <a:cubicBezTo>
                      <a:pt x="720" y="100"/>
                      <a:pt x="720" y="100"/>
                      <a:pt x="720" y="100"/>
                    </a:cubicBezTo>
                    <a:cubicBezTo>
                      <a:pt x="721" y="97"/>
                      <a:pt x="721" y="97"/>
                      <a:pt x="721" y="97"/>
                    </a:cubicBezTo>
                    <a:cubicBezTo>
                      <a:pt x="723" y="96"/>
                      <a:pt x="723" y="96"/>
                      <a:pt x="723" y="96"/>
                    </a:cubicBezTo>
                    <a:close/>
                    <a:moveTo>
                      <a:pt x="676" y="59"/>
                    </a:moveTo>
                    <a:cubicBezTo>
                      <a:pt x="677" y="61"/>
                      <a:pt x="679" y="63"/>
                      <a:pt x="681" y="63"/>
                    </a:cubicBezTo>
                    <a:cubicBezTo>
                      <a:pt x="683" y="66"/>
                      <a:pt x="683" y="66"/>
                      <a:pt x="683" y="66"/>
                    </a:cubicBezTo>
                    <a:cubicBezTo>
                      <a:pt x="687" y="67"/>
                      <a:pt x="691" y="67"/>
                      <a:pt x="695" y="68"/>
                    </a:cubicBezTo>
                    <a:cubicBezTo>
                      <a:pt x="695" y="70"/>
                      <a:pt x="695" y="72"/>
                      <a:pt x="696" y="74"/>
                    </a:cubicBezTo>
                    <a:cubicBezTo>
                      <a:pt x="702" y="76"/>
                      <a:pt x="708" y="75"/>
                      <a:pt x="714" y="78"/>
                    </a:cubicBezTo>
                    <a:cubicBezTo>
                      <a:pt x="711" y="81"/>
                      <a:pt x="711" y="81"/>
                      <a:pt x="711" y="81"/>
                    </a:cubicBezTo>
                    <a:cubicBezTo>
                      <a:pt x="715" y="81"/>
                      <a:pt x="715" y="81"/>
                      <a:pt x="715" y="81"/>
                    </a:cubicBezTo>
                    <a:cubicBezTo>
                      <a:pt x="713" y="83"/>
                      <a:pt x="712" y="85"/>
                      <a:pt x="711" y="87"/>
                    </a:cubicBezTo>
                    <a:cubicBezTo>
                      <a:pt x="714" y="86"/>
                      <a:pt x="717" y="85"/>
                      <a:pt x="721" y="85"/>
                    </a:cubicBezTo>
                    <a:cubicBezTo>
                      <a:pt x="723" y="88"/>
                      <a:pt x="723" y="88"/>
                      <a:pt x="723" y="88"/>
                    </a:cubicBezTo>
                    <a:cubicBezTo>
                      <a:pt x="725" y="86"/>
                      <a:pt x="725" y="86"/>
                      <a:pt x="725" y="86"/>
                    </a:cubicBezTo>
                    <a:cubicBezTo>
                      <a:pt x="728" y="88"/>
                      <a:pt x="730" y="90"/>
                      <a:pt x="733" y="93"/>
                    </a:cubicBezTo>
                    <a:cubicBezTo>
                      <a:pt x="728" y="94"/>
                      <a:pt x="724" y="95"/>
                      <a:pt x="720" y="96"/>
                    </a:cubicBezTo>
                    <a:cubicBezTo>
                      <a:pt x="717" y="98"/>
                      <a:pt x="717" y="98"/>
                      <a:pt x="717" y="98"/>
                    </a:cubicBezTo>
                    <a:cubicBezTo>
                      <a:pt x="714" y="97"/>
                      <a:pt x="714" y="97"/>
                      <a:pt x="714" y="97"/>
                    </a:cubicBezTo>
                    <a:cubicBezTo>
                      <a:pt x="714" y="99"/>
                      <a:pt x="714" y="99"/>
                      <a:pt x="714" y="99"/>
                    </a:cubicBezTo>
                    <a:cubicBezTo>
                      <a:pt x="713" y="101"/>
                      <a:pt x="712" y="102"/>
                      <a:pt x="710" y="103"/>
                    </a:cubicBezTo>
                    <a:cubicBezTo>
                      <a:pt x="708" y="104"/>
                      <a:pt x="708" y="104"/>
                      <a:pt x="708" y="104"/>
                    </a:cubicBezTo>
                    <a:cubicBezTo>
                      <a:pt x="706" y="102"/>
                      <a:pt x="706" y="102"/>
                      <a:pt x="706" y="102"/>
                    </a:cubicBezTo>
                    <a:cubicBezTo>
                      <a:pt x="707" y="100"/>
                      <a:pt x="707" y="98"/>
                      <a:pt x="708" y="96"/>
                    </a:cubicBezTo>
                    <a:cubicBezTo>
                      <a:pt x="704" y="98"/>
                      <a:pt x="704" y="98"/>
                      <a:pt x="704" y="98"/>
                    </a:cubicBezTo>
                    <a:cubicBezTo>
                      <a:pt x="704" y="102"/>
                      <a:pt x="704" y="102"/>
                      <a:pt x="704" y="102"/>
                    </a:cubicBezTo>
                    <a:cubicBezTo>
                      <a:pt x="704" y="103"/>
                      <a:pt x="705" y="105"/>
                      <a:pt x="706" y="106"/>
                    </a:cubicBezTo>
                    <a:cubicBezTo>
                      <a:pt x="705" y="108"/>
                      <a:pt x="705" y="108"/>
                      <a:pt x="705" y="108"/>
                    </a:cubicBezTo>
                    <a:cubicBezTo>
                      <a:pt x="703" y="108"/>
                      <a:pt x="702" y="106"/>
                      <a:pt x="700" y="106"/>
                    </a:cubicBezTo>
                    <a:cubicBezTo>
                      <a:pt x="700" y="108"/>
                      <a:pt x="700" y="109"/>
                      <a:pt x="700" y="111"/>
                    </a:cubicBezTo>
                    <a:cubicBezTo>
                      <a:pt x="698" y="113"/>
                      <a:pt x="698" y="113"/>
                      <a:pt x="698" y="113"/>
                    </a:cubicBezTo>
                    <a:cubicBezTo>
                      <a:pt x="696" y="113"/>
                      <a:pt x="696" y="113"/>
                      <a:pt x="696" y="113"/>
                    </a:cubicBezTo>
                    <a:cubicBezTo>
                      <a:pt x="693" y="111"/>
                      <a:pt x="691" y="108"/>
                      <a:pt x="688" y="106"/>
                    </a:cubicBezTo>
                    <a:cubicBezTo>
                      <a:pt x="689" y="109"/>
                      <a:pt x="691" y="111"/>
                      <a:pt x="692" y="113"/>
                    </a:cubicBezTo>
                    <a:cubicBezTo>
                      <a:pt x="690" y="113"/>
                      <a:pt x="690" y="113"/>
                      <a:pt x="690" y="113"/>
                    </a:cubicBezTo>
                    <a:cubicBezTo>
                      <a:pt x="687" y="111"/>
                      <a:pt x="687" y="111"/>
                      <a:pt x="687" y="111"/>
                    </a:cubicBezTo>
                    <a:cubicBezTo>
                      <a:pt x="685" y="111"/>
                      <a:pt x="683" y="111"/>
                      <a:pt x="681" y="111"/>
                    </a:cubicBezTo>
                    <a:cubicBezTo>
                      <a:pt x="685" y="114"/>
                      <a:pt x="685" y="114"/>
                      <a:pt x="685" y="114"/>
                    </a:cubicBezTo>
                    <a:cubicBezTo>
                      <a:pt x="681" y="116"/>
                      <a:pt x="674" y="114"/>
                      <a:pt x="669" y="113"/>
                    </a:cubicBezTo>
                    <a:cubicBezTo>
                      <a:pt x="669" y="111"/>
                      <a:pt x="669" y="111"/>
                      <a:pt x="669" y="111"/>
                    </a:cubicBezTo>
                    <a:cubicBezTo>
                      <a:pt x="666" y="111"/>
                      <a:pt x="666" y="111"/>
                      <a:pt x="666" y="111"/>
                    </a:cubicBezTo>
                    <a:cubicBezTo>
                      <a:pt x="663" y="109"/>
                      <a:pt x="663" y="109"/>
                      <a:pt x="663" y="109"/>
                    </a:cubicBezTo>
                    <a:cubicBezTo>
                      <a:pt x="666" y="107"/>
                      <a:pt x="666" y="107"/>
                      <a:pt x="666" y="107"/>
                    </a:cubicBezTo>
                    <a:cubicBezTo>
                      <a:pt x="671" y="106"/>
                      <a:pt x="671" y="106"/>
                      <a:pt x="671" y="106"/>
                    </a:cubicBezTo>
                    <a:cubicBezTo>
                      <a:pt x="667" y="106"/>
                      <a:pt x="663" y="105"/>
                      <a:pt x="659" y="106"/>
                    </a:cubicBezTo>
                    <a:cubicBezTo>
                      <a:pt x="658" y="104"/>
                      <a:pt x="658" y="104"/>
                      <a:pt x="658" y="104"/>
                    </a:cubicBezTo>
                    <a:cubicBezTo>
                      <a:pt x="660" y="102"/>
                      <a:pt x="660" y="102"/>
                      <a:pt x="660" y="102"/>
                    </a:cubicBezTo>
                    <a:cubicBezTo>
                      <a:pt x="657" y="102"/>
                      <a:pt x="655" y="102"/>
                      <a:pt x="652" y="101"/>
                    </a:cubicBezTo>
                    <a:cubicBezTo>
                      <a:pt x="650" y="98"/>
                      <a:pt x="650" y="98"/>
                      <a:pt x="650" y="98"/>
                    </a:cubicBezTo>
                    <a:cubicBezTo>
                      <a:pt x="654" y="97"/>
                      <a:pt x="657" y="96"/>
                      <a:pt x="660" y="94"/>
                    </a:cubicBezTo>
                    <a:cubicBezTo>
                      <a:pt x="663" y="95"/>
                      <a:pt x="666" y="95"/>
                      <a:pt x="669" y="95"/>
                    </a:cubicBezTo>
                    <a:cubicBezTo>
                      <a:pt x="665" y="92"/>
                      <a:pt x="665" y="92"/>
                      <a:pt x="665" y="92"/>
                    </a:cubicBezTo>
                    <a:cubicBezTo>
                      <a:pt x="668" y="92"/>
                      <a:pt x="668" y="92"/>
                      <a:pt x="668" y="92"/>
                    </a:cubicBezTo>
                    <a:cubicBezTo>
                      <a:pt x="666" y="90"/>
                      <a:pt x="666" y="90"/>
                      <a:pt x="666" y="90"/>
                    </a:cubicBezTo>
                    <a:cubicBezTo>
                      <a:pt x="662" y="90"/>
                      <a:pt x="662" y="90"/>
                      <a:pt x="662" y="90"/>
                    </a:cubicBezTo>
                    <a:cubicBezTo>
                      <a:pt x="660" y="90"/>
                      <a:pt x="660" y="90"/>
                      <a:pt x="660" y="90"/>
                    </a:cubicBezTo>
                    <a:cubicBezTo>
                      <a:pt x="658" y="90"/>
                      <a:pt x="658" y="90"/>
                      <a:pt x="658" y="90"/>
                    </a:cubicBezTo>
                    <a:cubicBezTo>
                      <a:pt x="657" y="90"/>
                      <a:pt x="655" y="91"/>
                      <a:pt x="654" y="93"/>
                    </a:cubicBezTo>
                    <a:cubicBezTo>
                      <a:pt x="651" y="92"/>
                      <a:pt x="651" y="92"/>
                      <a:pt x="651" y="92"/>
                    </a:cubicBezTo>
                    <a:cubicBezTo>
                      <a:pt x="651" y="90"/>
                      <a:pt x="651" y="90"/>
                      <a:pt x="651" y="90"/>
                    </a:cubicBezTo>
                    <a:cubicBezTo>
                      <a:pt x="648" y="91"/>
                      <a:pt x="645" y="91"/>
                      <a:pt x="643" y="93"/>
                    </a:cubicBezTo>
                    <a:cubicBezTo>
                      <a:pt x="641" y="90"/>
                      <a:pt x="641" y="90"/>
                      <a:pt x="641" y="90"/>
                    </a:cubicBezTo>
                    <a:cubicBezTo>
                      <a:pt x="639" y="90"/>
                      <a:pt x="639" y="90"/>
                      <a:pt x="639" y="90"/>
                    </a:cubicBezTo>
                    <a:cubicBezTo>
                      <a:pt x="638" y="88"/>
                      <a:pt x="638" y="88"/>
                      <a:pt x="638" y="88"/>
                    </a:cubicBezTo>
                    <a:cubicBezTo>
                      <a:pt x="639" y="87"/>
                      <a:pt x="639" y="87"/>
                      <a:pt x="639" y="87"/>
                    </a:cubicBezTo>
                    <a:cubicBezTo>
                      <a:pt x="642" y="87"/>
                      <a:pt x="644" y="86"/>
                      <a:pt x="647" y="85"/>
                    </a:cubicBezTo>
                    <a:cubicBezTo>
                      <a:pt x="649" y="83"/>
                      <a:pt x="649" y="83"/>
                      <a:pt x="649" y="83"/>
                    </a:cubicBezTo>
                    <a:cubicBezTo>
                      <a:pt x="645" y="84"/>
                      <a:pt x="641" y="84"/>
                      <a:pt x="637" y="84"/>
                    </a:cubicBezTo>
                    <a:cubicBezTo>
                      <a:pt x="633" y="83"/>
                      <a:pt x="633" y="83"/>
                      <a:pt x="633" y="83"/>
                    </a:cubicBezTo>
                    <a:cubicBezTo>
                      <a:pt x="631" y="81"/>
                      <a:pt x="631" y="81"/>
                      <a:pt x="631" y="81"/>
                    </a:cubicBezTo>
                    <a:cubicBezTo>
                      <a:pt x="631" y="79"/>
                      <a:pt x="631" y="77"/>
                      <a:pt x="630" y="76"/>
                    </a:cubicBezTo>
                    <a:cubicBezTo>
                      <a:pt x="631" y="75"/>
                      <a:pt x="631" y="75"/>
                      <a:pt x="631" y="75"/>
                    </a:cubicBezTo>
                    <a:cubicBezTo>
                      <a:pt x="633" y="76"/>
                      <a:pt x="634" y="76"/>
                      <a:pt x="635" y="77"/>
                    </a:cubicBezTo>
                    <a:cubicBezTo>
                      <a:pt x="640" y="77"/>
                      <a:pt x="644" y="78"/>
                      <a:pt x="649" y="78"/>
                    </a:cubicBezTo>
                    <a:cubicBezTo>
                      <a:pt x="648" y="76"/>
                      <a:pt x="648" y="76"/>
                      <a:pt x="648" y="76"/>
                    </a:cubicBezTo>
                    <a:cubicBezTo>
                      <a:pt x="651" y="75"/>
                      <a:pt x="651" y="75"/>
                      <a:pt x="651" y="75"/>
                    </a:cubicBezTo>
                    <a:cubicBezTo>
                      <a:pt x="648" y="73"/>
                      <a:pt x="648" y="73"/>
                      <a:pt x="648" y="73"/>
                    </a:cubicBezTo>
                    <a:cubicBezTo>
                      <a:pt x="646" y="75"/>
                      <a:pt x="646" y="75"/>
                      <a:pt x="646" y="75"/>
                    </a:cubicBezTo>
                    <a:cubicBezTo>
                      <a:pt x="643" y="75"/>
                      <a:pt x="641" y="75"/>
                      <a:pt x="639" y="75"/>
                    </a:cubicBezTo>
                    <a:cubicBezTo>
                      <a:pt x="638" y="73"/>
                      <a:pt x="638" y="73"/>
                      <a:pt x="638" y="73"/>
                    </a:cubicBezTo>
                    <a:cubicBezTo>
                      <a:pt x="637" y="73"/>
                      <a:pt x="635" y="73"/>
                      <a:pt x="633" y="73"/>
                    </a:cubicBezTo>
                    <a:cubicBezTo>
                      <a:pt x="631" y="72"/>
                      <a:pt x="631" y="72"/>
                      <a:pt x="631" y="72"/>
                    </a:cubicBezTo>
                    <a:cubicBezTo>
                      <a:pt x="633" y="70"/>
                      <a:pt x="633" y="70"/>
                      <a:pt x="633" y="70"/>
                    </a:cubicBezTo>
                    <a:cubicBezTo>
                      <a:pt x="636" y="70"/>
                      <a:pt x="639" y="70"/>
                      <a:pt x="641" y="70"/>
                    </a:cubicBezTo>
                    <a:cubicBezTo>
                      <a:pt x="635" y="67"/>
                      <a:pt x="635" y="67"/>
                      <a:pt x="635" y="67"/>
                    </a:cubicBezTo>
                    <a:cubicBezTo>
                      <a:pt x="637" y="66"/>
                      <a:pt x="637" y="66"/>
                      <a:pt x="637" y="66"/>
                    </a:cubicBezTo>
                    <a:cubicBezTo>
                      <a:pt x="641" y="66"/>
                      <a:pt x="646" y="66"/>
                      <a:pt x="650" y="66"/>
                    </a:cubicBezTo>
                    <a:cubicBezTo>
                      <a:pt x="648" y="64"/>
                      <a:pt x="648" y="64"/>
                      <a:pt x="648" y="64"/>
                    </a:cubicBezTo>
                    <a:cubicBezTo>
                      <a:pt x="646" y="64"/>
                      <a:pt x="646" y="64"/>
                      <a:pt x="646" y="64"/>
                    </a:cubicBezTo>
                    <a:cubicBezTo>
                      <a:pt x="644" y="61"/>
                      <a:pt x="644" y="61"/>
                      <a:pt x="644" y="61"/>
                    </a:cubicBezTo>
                    <a:cubicBezTo>
                      <a:pt x="641" y="61"/>
                      <a:pt x="641" y="61"/>
                      <a:pt x="641" y="61"/>
                    </a:cubicBezTo>
                    <a:cubicBezTo>
                      <a:pt x="642" y="57"/>
                      <a:pt x="642" y="57"/>
                      <a:pt x="642" y="57"/>
                    </a:cubicBezTo>
                    <a:cubicBezTo>
                      <a:pt x="645" y="56"/>
                      <a:pt x="645" y="56"/>
                      <a:pt x="645" y="56"/>
                    </a:cubicBezTo>
                    <a:cubicBezTo>
                      <a:pt x="647" y="57"/>
                      <a:pt x="647" y="57"/>
                      <a:pt x="647" y="57"/>
                    </a:cubicBezTo>
                    <a:cubicBezTo>
                      <a:pt x="650" y="57"/>
                      <a:pt x="657" y="57"/>
                      <a:pt x="660" y="54"/>
                    </a:cubicBezTo>
                    <a:cubicBezTo>
                      <a:pt x="657" y="53"/>
                      <a:pt x="657" y="53"/>
                      <a:pt x="657" y="53"/>
                    </a:cubicBezTo>
                    <a:cubicBezTo>
                      <a:pt x="654" y="53"/>
                      <a:pt x="652" y="53"/>
                      <a:pt x="650" y="52"/>
                    </a:cubicBezTo>
                    <a:cubicBezTo>
                      <a:pt x="651" y="50"/>
                      <a:pt x="651" y="50"/>
                      <a:pt x="651" y="50"/>
                    </a:cubicBezTo>
                    <a:cubicBezTo>
                      <a:pt x="657" y="50"/>
                      <a:pt x="662" y="50"/>
                      <a:pt x="667" y="51"/>
                    </a:cubicBezTo>
                    <a:cubicBezTo>
                      <a:pt x="670" y="54"/>
                      <a:pt x="673" y="56"/>
                      <a:pt x="676" y="59"/>
                    </a:cubicBezTo>
                    <a:close/>
                    <a:moveTo>
                      <a:pt x="634" y="106"/>
                    </a:moveTo>
                    <a:cubicBezTo>
                      <a:pt x="634" y="108"/>
                      <a:pt x="634" y="108"/>
                      <a:pt x="634" y="108"/>
                    </a:cubicBezTo>
                    <a:cubicBezTo>
                      <a:pt x="638" y="107"/>
                      <a:pt x="638" y="107"/>
                      <a:pt x="638" y="107"/>
                    </a:cubicBezTo>
                    <a:cubicBezTo>
                      <a:pt x="640" y="108"/>
                      <a:pt x="642" y="108"/>
                      <a:pt x="644" y="109"/>
                    </a:cubicBezTo>
                    <a:cubicBezTo>
                      <a:pt x="643" y="111"/>
                      <a:pt x="642" y="112"/>
                      <a:pt x="642" y="113"/>
                    </a:cubicBezTo>
                    <a:cubicBezTo>
                      <a:pt x="644" y="115"/>
                      <a:pt x="644" y="115"/>
                      <a:pt x="644" y="115"/>
                    </a:cubicBezTo>
                    <a:cubicBezTo>
                      <a:pt x="643" y="118"/>
                      <a:pt x="643" y="118"/>
                      <a:pt x="643" y="118"/>
                    </a:cubicBezTo>
                    <a:cubicBezTo>
                      <a:pt x="639" y="119"/>
                      <a:pt x="635" y="119"/>
                      <a:pt x="631" y="119"/>
                    </a:cubicBezTo>
                    <a:cubicBezTo>
                      <a:pt x="628" y="120"/>
                      <a:pt x="628" y="120"/>
                      <a:pt x="628" y="120"/>
                    </a:cubicBezTo>
                    <a:cubicBezTo>
                      <a:pt x="626" y="119"/>
                      <a:pt x="623" y="118"/>
                      <a:pt x="621" y="117"/>
                    </a:cubicBezTo>
                    <a:cubicBezTo>
                      <a:pt x="623" y="116"/>
                      <a:pt x="623" y="116"/>
                      <a:pt x="623" y="116"/>
                    </a:cubicBezTo>
                    <a:cubicBezTo>
                      <a:pt x="624" y="116"/>
                      <a:pt x="626" y="116"/>
                      <a:pt x="627" y="116"/>
                    </a:cubicBezTo>
                    <a:cubicBezTo>
                      <a:pt x="625" y="113"/>
                      <a:pt x="625" y="113"/>
                      <a:pt x="625" y="113"/>
                    </a:cubicBezTo>
                    <a:cubicBezTo>
                      <a:pt x="623" y="113"/>
                      <a:pt x="621" y="113"/>
                      <a:pt x="619" y="113"/>
                    </a:cubicBezTo>
                    <a:cubicBezTo>
                      <a:pt x="618" y="111"/>
                      <a:pt x="616" y="109"/>
                      <a:pt x="614" y="108"/>
                    </a:cubicBezTo>
                    <a:cubicBezTo>
                      <a:pt x="616" y="106"/>
                      <a:pt x="616" y="106"/>
                      <a:pt x="616" y="106"/>
                    </a:cubicBezTo>
                    <a:cubicBezTo>
                      <a:pt x="615" y="104"/>
                      <a:pt x="615" y="104"/>
                      <a:pt x="615" y="104"/>
                    </a:cubicBezTo>
                    <a:cubicBezTo>
                      <a:pt x="616" y="101"/>
                      <a:pt x="616" y="101"/>
                      <a:pt x="616" y="101"/>
                    </a:cubicBezTo>
                    <a:cubicBezTo>
                      <a:pt x="622" y="102"/>
                      <a:pt x="629" y="103"/>
                      <a:pt x="634" y="106"/>
                    </a:cubicBezTo>
                    <a:close/>
                    <a:moveTo>
                      <a:pt x="616" y="144"/>
                    </a:moveTo>
                    <a:cubicBezTo>
                      <a:pt x="619" y="144"/>
                      <a:pt x="619" y="144"/>
                      <a:pt x="619" y="144"/>
                    </a:cubicBezTo>
                    <a:cubicBezTo>
                      <a:pt x="621" y="145"/>
                      <a:pt x="621" y="145"/>
                      <a:pt x="621" y="145"/>
                    </a:cubicBezTo>
                    <a:cubicBezTo>
                      <a:pt x="620" y="149"/>
                      <a:pt x="620" y="149"/>
                      <a:pt x="620" y="149"/>
                    </a:cubicBezTo>
                    <a:cubicBezTo>
                      <a:pt x="622" y="150"/>
                      <a:pt x="622" y="150"/>
                      <a:pt x="622" y="150"/>
                    </a:cubicBezTo>
                    <a:cubicBezTo>
                      <a:pt x="622" y="153"/>
                      <a:pt x="621" y="156"/>
                      <a:pt x="620" y="159"/>
                    </a:cubicBezTo>
                    <a:cubicBezTo>
                      <a:pt x="622" y="160"/>
                      <a:pt x="622" y="160"/>
                      <a:pt x="622" y="160"/>
                    </a:cubicBezTo>
                    <a:cubicBezTo>
                      <a:pt x="623" y="163"/>
                      <a:pt x="623" y="163"/>
                      <a:pt x="623" y="163"/>
                    </a:cubicBezTo>
                    <a:cubicBezTo>
                      <a:pt x="623" y="165"/>
                      <a:pt x="623" y="165"/>
                      <a:pt x="623" y="165"/>
                    </a:cubicBezTo>
                    <a:cubicBezTo>
                      <a:pt x="621" y="164"/>
                      <a:pt x="621" y="164"/>
                      <a:pt x="621" y="164"/>
                    </a:cubicBezTo>
                    <a:cubicBezTo>
                      <a:pt x="619" y="163"/>
                      <a:pt x="619" y="163"/>
                      <a:pt x="619" y="163"/>
                    </a:cubicBezTo>
                    <a:cubicBezTo>
                      <a:pt x="617" y="164"/>
                      <a:pt x="617" y="164"/>
                      <a:pt x="617" y="164"/>
                    </a:cubicBezTo>
                    <a:cubicBezTo>
                      <a:pt x="618" y="167"/>
                      <a:pt x="618" y="167"/>
                      <a:pt x="618" y="167"/>
                    </a:cubicBezTo>
                    <a:cubicBezTo>
                      <a:pt x="619" y="168"/>
                      <a:pt x="619" y="168"/>
                      <a:pt x="619" y="168"/>
                    </a:cubicBezTo>
                    <a:cubicBezTo>
                      <a:pt x="618" y="169"/>
                      <a:pt x="616" y="170"/>
                      <a:pt x="614" y="171"/>
                    </a:cubicBezTo>
                    <a:cubicBezTo>
                      <a:pt x="611" y="171"/>
                      <a:pt x="608" y="171"/>
                      <a:pt x="605" y="171"/>
                    </a:cubicBezTo>
                    <a:cubicBezTo>
                      <a:pt x="603" y="173"/>
                      <a:pt x="603" y="173"/>
                      <a:pt x="603" y="173"/>
                    </a:cubicBezTo>
                    <a:cubicBezTo>
                      <a:pt x="598" y="172"/>
                      <a:pt x="598" y="172"/>
                      <a:pt x="598" y="172"/>
                    </a:cubicBezTo>
                    <a:cubicBezTo>
                      <a:pt x="596" y="170"/>
                      <a:pt x="596" y="170"/>
                      <a:pt x="596" y="170"/>
                    </a:cubicBezTo>
                    <a:cubicBezTo>
                      <a:pt x="597" y="168"/>
                      <a:pt x="597" y="168"/>
                      <a:pt x="597" y="168"/>
                    </a:cubicBezTo>
                    <a:cubicBezTo>
                      <a:pt x="596" y="166"/>
                      <a:pt x="596" y="166"/>
                      <a:pt x="596" y="166"/>
                    </a:cubicBezTo>
                    <a:cubicBezTo>
                      <a:pt x="597" y="164"/>
                      <a:pt x="597" y="164"/>
                      <a:pt x="597" y="164"/>
                    </a:cubicBezTo>
                    <a:cubicBezTo>
                      <a:pt x="599" y="163"/>
                      <a:pt x="601" y="162"/>
                      <a:pt x="603" y="161"/>
                    </a:cubicBezTo>
                    <a:cubicBezTo>
                      <a:pt x="606" y="161"/>
                      <a:pt x="606" y="161"/>
                      <a:pt x="606" y="161"/>
                    </a:cubicBezTo>
                    <a:cubicBezTo>
                      <a:pt x="609" y="159"/>
                      <a:pt x="609" y="159"/>
                      <a:pt x="609" y="159"/>
                    </a:cubicBezTo>
                    <a:cubicBezTo>
                      <a:pt x="598" y="159"/>
                      <a:pt x="587" y="162"/>
                      <a:pt x="576" y="162"/>
                    </a:cubicBezTo>
                    <a:cubicBezTo>
                      <a:pt x="579" y="159"/>
                      <a:pt x="579" y="159"/>
                      <a:pt x="579" y="159"/>
                    </a:cubicBezTo>
                    <a:cubicBezTo>
                      <a:pt x="581" y="159"/>
                      <a:pt x="581" y="159"/>
                      <a:pt x="581" y="159"/>
                    </a:cubicBezTo>
                    <a:cubicBezTo>
                      <a:pt x="580" y="156"/>
                      <a:pt x="580" y="156"/>
                      <a:pt x="580" y="156"/>
                    </a:cubicBezTo>
                    <a:cubicBezTo>
                      <a:pt x="576" y="157"/>
                      <a:pt x="574" y="157"/>
                      <a:pt x="571" y="157"/>
                    </a:cubicBezTo>
                    <a:cubicBezTo>
                      <a:pt x="574" y="155"/>
                      <a:pt x="574" y="155"/>
                      <a:pt x="574" y="155"/>
                    </a:cubicBezTo>
                    <a:cubicBezTo>
                      <a:pt x="576" y="155"/>
                      <a:pt x="579" y="154"/>
                      <a:pt x="581" y="154"/>
                    </a:cubicBezTo>
                    <a:cubicBezTo>
                      <a:pt x="585" y="156"/>
                      <a:pt x="585" y="156"/>
                      <a:pt x="585" y="156"/>
                    </a:cubicBezTo>
                    <a:cubicBezTo>
                      <a:pt x="583" y="152"/>
                      <a:pt x="583" y="152"/>
                      <a:pt x="583" y="152"/>
                    </a:cubicBezTo>
                    <a:cubicBezTo>
                      <a:pt x="584" y="151"/>
                      <a:pt x="584" y="151"/>
                      <a:pt x="584" y="151"/>
                    </a:cubicBezTo>
                    <a:cubicBezTo>
                      <a:pt x="580" y="149"/>
                      <a:pt x="580" y="149"/>
                      <a:pt x="580" y="149"/>
                    </a:cubicBezTo>
                    <a:cubicBezTo>
                      <a:pt x="582" y="147"/>
                      <a:pt x="582" y="147"/>
                      <a:pt x="582" y="147"/>
                    </a:cubicBezTo>
                    <a:cubicBezTo>
                      <a:pt x="584" y="145"/>
                      <a:pt x="584" y="145"/>
                      <a:pt x="584" y="145"/>
                    </a:cubicBezTo>
                    <a:cubicBezTo>
                      <a:pt x="586" y="146"/>
                      <a:pt x="588" y="147"/>
                      <a:pt x="589" y="148"/>
                    </a:cubicBezTo>
                    <a:cubicBezTo>
                      <a:pt x="591" y="150"/>
                      <a:pt x="594" y="152"/>
                      <a:pt x="597" y="153"/>
                    </a:cubicBezTo>
                    <a:cubicBezTo>
                      <a:pt x="598" y="156"/>
                      <a:pt x="598" y="156"/>
                      <a:pt x="598" y="156"/>
                    </a:cubicBezTo>
                    <a:cubicBezTo>
                      <a:pt x="603" y="156"/>
                      <a:pt x="603" y="156"/>
                      <a:pt x="603" y="156"/>
                    </a:cubicBezTo>
                    <a:cubicBezTo>
                      <a:pt x="600" y="153"/>
                      <a:pt x="600" y="153"/>
                      <a:pt x="600" y="153"/>
                    </a:cubicBezTo>
                    <a:cubicBezTo>
                      <a:pt x="598" y="151"/>
                      <a:pt x="598" y="151"/>
                      <a:pt x="598" y="151"/>
                    </a:cubicBezTo>
                    <a:cubicBezTo>
                      <a:pt x="599" y="149"/>
                      <a:pt x="599" y="149"/>
                      <a:pt x="599" y="149"/>
                    </a:cubicBezTo>
                    <a:cubicBezTo>
                      <a:pt x="596" y="148"/>
                      <a:pt x="596" y="148"/>
                      <a:pt x="596" y="148"/>
                    </a:cubicBezTo>
                    <a:cubicBezTo>
                      <a:pt x="594" y="146"/>
                      <a:pt x="594" y="146"/>
                      <a:pt x="594" y="146"/>
                    </a:cubicBezTo>
                    <a:cubicBezTo>
                      <a:pt x="595" y="144"/>
                      <a:pt x="595" y="144"/>
                      <a:pt x="595" y="144"/>
                    </a:cubicBezTo>
                    <a:cubicBezTo>
                      <a:pt x="597" y="143"/>
                      <a:pt x="599" y="143"/>
                      <a:pt x="602" y="143"/>
                    </a:cubicBezTo>
                    <a:cubicBezTo>
                      <a:pt x="604" y="144"/>
                      <a:pt x="604" y="144"/>
                      <a:pt x="604" y="144"/>
                    </a:cubicBezTo>
                    <a:cubicBezTo>
                      <a:pt x="607" y="147"/>
                      <a:pt x="607" y="147"/>
                      <a:pt x="607" y="147"/>
                    </a:cubicBezTo>
                    <a:cubicBezTo>
                      <a:pt x="609" y="144"/>
                      <a:pt x="609" y="144"/>
                      <a:pt x="609" y="144"/>
                    </a:cubicBezTo>
                    <a:cubicBezTo>
                      <a:pt x="612" y="144"/>
                      <a:pt x="612" y="144"/>
                      <a:pt x="612" y="144"/>
                    </a:cubicBezTo>
                    <a:cubicBezTo>
                      <a:pt x="612" y="142"/>
                      <a:pt x="612" y="142"/>
                      <a:pt x="612" y="142"/>
                    </a:cubicBezTo>
                    <a:cubicBezTo>
                      <a:pt x="614" y="142"/>
                      <a:pt x="615" y="143"/>
                      <a:pt x="616" y="144"/>
                    </a:cubicBezTo>
                    <a:close/>
                    <a:moveTo>
                      <a:pt x="606" y="82"/>
                    </a:moveTo>
                    <a:cubicBezTo>
                      <a:pt x="604" y="80"/>
                      <a:pt x="604" y="80"/>
                      <a:pt x="604" y="80"/>
                    </a:cubicBezTo>
                    <a:cubicBezTo>
                      <a:pt x="602" y="80"/>
                      <a:pt x="601" y="80"/>
                      <a:pt x="599" y="80"/>
                    </a:cubicBezTo>
                    <a:cubicBezTo>
                      <a:pt x="599" y="77"/>
                      <a:pt x="599" y="77"/>
                      <a:pt x="599" y="77"/>
                    </a:cubicBezTo>
                    <a:cubicBezTo>
                      <a:pt x="600" y="76"/>
                      <a:pt x="600" y="76"/>
                      <a:pt x="600" y="76"/>
                    </a:cubicBezTo>
                    <a:cubicBezTo>
                      <a:pt x="604" y="75"/>
                      <a:pt x="606" y="75"/>
                      <a:pt x="610" y="77"/>
                    </a:cubicBezTo>
                    <a:cubicBezTo>
                      <a:pt x="610" y="79"/>
                      <a:pt x="611" y="81"/>
                      <a:pt x="611" y="83"/>
                    </a:cubicBezTo>
                    <a:cubicBezTo>
                      <a:pt x="608" y="83"/>
                      <a:pt x="608" y="83"/>
                      <a:pt x="608" y="83"/>
                    </a:cubicBezTo>
                    <a:cubicBezTo>
                      <a:pt x="606" y="82"/>
                      <a:pt x="606" y="82"/>
                      <a:pt x="606" y="82"/>
                    </a:cubicBezTo>
                    <a:close/>
                    <a:moveTo>
                      <a:pt x="590" y="141"/>
                    </a:moveTo>
                    <a:cubicBezTo>
                      <a:pt x="594" y="140"/>
                      <a:pt x="594" y="140"/>
                      <a:pt x="594" y="140"/>
                    </a:cubicBezTo>
                    <a:cubicBezTo>
                      <a:pt x="597" y="140"/>
                      <a:pt x="597" y="140"/>
                      <a:pt x="597" y="140"/>
                    </a:cubicBezTo>
                    <a:cubicBezTo>
                      <a:pt x="594" y="142"/>
                      <a:pt x="591" y="143"/>
                      <a:pt x="588" y="144"/>
                    </a:cubicBezTo>
                    <a:cubicBezTo>
                      <a:pt x="585" y="144"/>
                      <a:pt x="585" y="144"/>
                      <a:pt x="585" y="144"/>
                    </a:cubicBezTo>
                    <a:cubicBezTo>
                      <a:pt x="587" y="142"/>
                      <a:pt x="587" y="142"/>
                      <a:pt x="587" y="142"/>
                    </a:cubicBezTo>
                    <a:cubicBezTo>
                      <a:pt x="590" y="141"/>
                      <a:pt x="590" y="141"/>
                      <a:pt x="590" y="141"/>
                    </a:cubicBezTo>
                    <a:close/>
                    <a:moveTo>
                      <a:pt x="580" y="122"/>
                    </a:moveTo>
                    <a:cubicBezTo>
                      <a:pt x="578" y="120"/>
                      <a:pt x="578" y="120"/>
                      <a:pt x="578" y="120"/>
                    </a:cubicBezTo>
                    <a:cubicBezTo>
                      <a:pt x="581" y="119"/>
                      <a:pt x="584" y="119"/>
                      <a:pt x="588" y="120"/>
                    </a:cubicBezTo>
                    <a:cubicBezTo>
                      <a:pt x="591" y="122"/>
                      <a:pt x="591" y="122"/>
                      <a:pt x="591" y="122"/>
                    </a:cubicBezTo>
                    <a:cubicBezTo>
                      <a:pt x="588" y="122"/>
                      <a:pt x="586" y="122"/>
                      <a:pt x="583" y="123"/>
                    </a:cubicBezTo>
                    <a:cubicBezTo>
                      <a:pt x="580" y="122"/>
                      <a:pt x="580" y="122"/>
                      <a:pt x="580" y="122"/>
                    </a:cubicBezTo>
                    <a:close/>
                    <a:moveTo>
                      <a:pt x="600" y="105"/>
                    </a:moveTo>
                    <a:cubicBezTo>
                      <a:pt x="601" y="105"/>
                      <a:pt x="603" y="106"/>
                      <a:pt x="604" y="106"/>
                    </a:cubicBezTo>
                    <a:cubicBezTo>
                      <a:pt x="603" y="107"/>
                      <a:pt x="603" y="109"/>
                      <a:pt x="602" y="110"/>
                    </a:cubicBezTo>
                    <a:cubicBezTo>
                      <a:pt x="604" y="112"/>
                      <a:pt x="606" y="114"/>
                      <a:pt x="608" y="116"/>
                    </a:cubicBezTo>
                    <a:cubicBezTo>
                      <a:pt x="607" y="119"/>
                      <a:pt x="607" y="119"/>
                      <a:pt x="607" y="119"/>
                    </a:cubicBezTo>
                    <a:cubicBezTo>
                      <a:pt x="604" y="120"/>
                      <a:pt x="601" y="121"/>
                      <a:pt x="597" y="120"/>
                    </a:cubicBezTo>
                    <a:cubicBezTo>
                      <a:pt x="594" y="118"/>
                      <a:pt x="591" y="115"/>
                      <a:pt x="588" y="113"/>
                    </a:cubicBezTo>
                    <a:cubicBezTo>
                      <a:pt x="584" y="112"/>
                      <a:pt x="580" y="112"/>
                      <a:pt x="575" y="112"/>
                    </a:cubicBezTo>
                    <a:cubicBezTo>
                      <a:pt x="575" y="110"/>
                      <a:pt x="575" y="110"/>
                      <a:pt x="575" y="110"/>
                    </a:cubicBezTo>
                    <a:cubicBezTo>
                      <a:pt x="572" y="110"/>
                      <a:pt x="572" y="110"/>
                      <a:pt x="572" y="110"/>
                    </a:cubicBezTo>
                    <a:cubicBezTo>
                      <a:pt x="568" y="111"/>
                      <a:pt x="564" y="112"/>
                      <a:pt x="560" y="112"/>
                    </a:cubicBezTo>
                    <a:cubicBezTo>
                      <a:pt x="558" y="111"/>
                      <a:pt x="557" y="109"/>
                      <a:pt x="556" y="108"/>
                    </a:cubicBezTo>
                    <a:cubicBezTo>
                      <a:pt x="558" y="106"/>
                      <a:pt x="558" y="106"/>
                      <a:pt x="558" y="106"/>
                    </a:cubicBezTo>
                    <a:cubicBezTo>
                      <a:pt x="562" y="106"/>
                      <a:pt x="566" y="107"/>
                      <a:pt x="569" y="107"/>
                    </a:cubicBezTo>
                    <a:cubicBezTo>
                      <a:pt x="565" y="104"/>
                      <a:pt x="565" y="104"/>
                      <a:pt x="565" y="104"/>
                    </a:cubicBezTo>
                    <a:cubicBezTo>
                      <a:pt x="569" y="103"/>
                      <a:pt x="569" y="103"/>
                      <a:pt x="569" y="103"/>
                    </a:cubicBezTo>
                    <a:cubicBezTo>
                      <a:pt x="565" y="102"/>
                      <a:pt x="565" y="102"/>
                      <a:pt x="565" y="102"/>
                    </a:cubicBezTo>
                    <a:cubicBezTo>
                      <a:pt x="564" y="100"/>
                      <a:pt x="564" y="100"/>
                      <a:pt x="564" y="100"/>
                    </a:cubicBezTo>
                    <a:cubicBezTo>
                      <a:pt x="563" y="98"/>
                      <a:pt x="563" y="98"/>
                      <a:pt x="563" y="98"/>
                    </a:cubicBezTo>
                    <a:cubicBezTo>
                      <a:pt x="560" y="99"/>
                      <a:pt x="560" y="99"/>
                      <a:pt x="560" y="99"/>
                    </a:cubicBezTo>
                    <a:cubicBezTo>
                      <a:pt x="559" y="101"/>
                      <a:pt x="559" y="101"/>
                      <a:pt x="559" y="101"/>
                    </a:cubicBezTo>
                    <a:cubicBezTo>
                      <a:pt x="556" y="101"/>
                      <a:pt x="556" y="101"/>
                      <a:pt x="556" y="101"/>
                    </a:cubicBezTo>
                    <a:cubicBezTo>
                      <a:pt x="557" y="98"/>
                      <a:pt x="557" y="98"/>
                      <a:pt x="557" y="98"/>
                    </a:cubicBezTo>
                    <a:cubicBezTo>
                      <a:pt x="555" y="98"/>
                      <a:pt x="554" y="97"/>
                      <a:pt x="552" y="97"/>
                    </a:cubicBezTo>
                    <a:cubicBezTo>
                      <a:pt x="550" y="95"/>
                      <a:pt x="550" y="95"/>
                      <a:pt x="550" y="95"/>
                    </a:cubicBezTo>
                    <a:cubicBezTo>
                      <a:pt x="551" y="94"/>
                      <a:pt x="552" y="92"/>
                      <a:pt x="553" y="91"/>
                    </a:cubicBezTo>
                    <a:cubicBezTo>
                      <a:pt x="558" y="91"/>
                      <a:pt x="563" y="91"/>
                      <a:pt x="568" y="91"/>
                    </a:cubicBezTo>
                    <a:cubicBezTo>
                      <a:pt x="570" y="92"/>
                      <a:pt x="572" y="92"/>
                      <a:pt x="574" y="93"/>
                    </a:cubicBezTo>
                    <a:cubicBezTo>
                      <a:pt x="576" y="95"/>
                      <a:pt x="576" y="97"/>
                      <a:pt x="576" y="100"/>
                    </a:cubicBezTo>
                    <a:cubicBezTo>
                      <a:pt x="579" y="99"/>
                      <a:pt x="580" y="98"/>
                      <a:pt x="583" y="96"/>
                    </a:cubicBezTo>
                    <a:cubicBezTo>
                      <a:pt x="587" y="97"/>
                      <a:pt x="587" y="97"/>
                      <a:pt x="587" y="97"/>
                    </a:cubicBezTo>
                    <a:cubicBezTo>
                      <a:pt x="588" y="98"/>
                      <a:pt x="590" y="99"/>
                      <a:pt x="591" y="101"/>
                    </a:cubicBezTo>
                    <a:cubicBezTo>
                      <a:pt x="594" y="102"/>
                      <a:pt x="594" y="102"/>
                      <a:pt x="594" y="102"/>
                    </a:cubicBezTo>
                    <a:cubicBezTo>
                      <a:pt x="596" y="101"/>
                      <a:pt x="596" y="101"/>
                      <a:pt x="596" y="101"/>
                    </a:cubicBezTo>
                    <a:cubicBezTo>
                      <a:pt x="598" y="102"/>
                      <a:pt x="599" y="102"/>
                      <a:pt x="600" y="103"/>
                    </a:cubicBezTo>
                    <a:cubicBezTo>
                      <a:pt x="600" y="105"/>
                      <a:pt x="600" y="105"/>
                      <a:pt x="600" y="105"/>
                    </a:cubicBezTo>
                    <a:close/>
                    <a:moveTo>
                      <a:pt x="555" y="124"/>
                    </a:moveTo>
                    <a:cubicBezTo>
                      <a:pt x="556" y="127"/>
                      <a:pt x="559" y="129"/>
                      <a:pt x="561" y="132"/>
                    </a:cubicBezTo>
                    <a:cubicBezTo>
                      <a:pt x="560" y="133"/>
                      <a:pt x="558" y="134"/>
                      <a:pt x="557" y="134"/>
                    </a:cubicBezTo>
                    <a:cubicBezTo>
                      <a:pt x="555" y="132"/>
                      <a:pt x="555" y="132"/>
                      <a:pt x="555" y="132"/>
                    </a:cubicBezTo>
                    <a:cubicBezTo>
                      <a:pt x="553" y="132"/>
                      <a:pt x="553" y="132"/>
                      <a:pt x="553" y="132"/>
                    </a:cubicBezTo>
                    <a:cubicBezTo>
                      <a:pt x="551" y="129"/>
                      <a:pt x="549" y="127"/>
                      <a:pt x="548" y="124"/>
                    </a:cubicBezTo>
                    <a:cubicBezTo>
                      <a:pt x="549" y="121"/>
                      <a:pt x="549" y="121"/>
                      <a:pt x="549" y="121"/>
                    </a:cubicBezTo>
                    <a:cubicBezTo>
                      <a:pt x="551" y="122"/>
                      <a:pt x="552" y="123"/>
                      <a:pt x="555" y="124"/>
                    </a:cubicBezTo>
                    <a:close/>
                    <a:moveTo>
                      <a:pt x="552" y="158"/>
                    </a:moveTo>
                    <a:cubicBezTo>
                      <a:pt x="552" y="161"/>
                      <a:pt x="552" y="161"/>
                      <a:pt x="552" y="161"/>
                    </a:cubicBezTo>
                    <a:cubicBezTo>
                      <a:pt x="551" y="162"/>
                      <a:pt x="551" y="164"/>
                      <a:pt x="550" y="165"/>
                    </a:cubicBezTo>
                    <a:cubicBezTo>
                      <a:pt x="548" y="167"/>
                      <a:pt x="548" y="167"/>
                      <a:pt x="548" y="167"/>
                    </a:cubicBezTo>
                    <a:cubicBezTo>
                      <a:pt x="548" y="169"/>
                      <a:pt x="548" y="169"/>
                      <a:pt x="548" y="169"/>
                    </a:cubicBezTo>
                    <a:cubicBezTo>
                      <a:pt x="546" y="171"/>
                      <a:pt x="546" y="171"/>
                      <a:pt x="546" y="171"/>
                    </a:cubicBezTo>
                    <a:cubicBezTo>
                      <a:pt x="543" y="172"/>
                      <a:pt x="540" y="173"/>
                      <a:pt x="538" y="174"/>
                    </a:cubicBezTo>
                    <a:cubicBezTo>
                      <a:pt x="533" y="173"/>
                      <a:pt x="533" y="173"/>
                      <a:pt x="533" y="173"/>
                    </a:cubicBezTo>
                    <a:cubicBezTo>
                      <a:pt x="532" y="170"/>
                      <a:pt x="532" y="170"/>
                      <a:pt x="532" y="170"/>
                    </a:cubicBezTo>
                    <a:cubicBezTo>
                      <a:pt x="530" y="171"/>
                      <a:pt x="529" y="173"/>
                      <a:pt x="527" y="174"/>
                    </a:cubicBezTo>
                    <a:cubicBezTo>
                      <a:pt x="524" y="173"/>
                      <a:pt x="524" y="173"/>
                      <a:pt x="524" y="173"/>
                    </a:cubicBezTo>
                    <a:cubicBezTo>
                      <a:pt x="522" y="171"/>
                      <a:pt x="522" y="171"/>
                      <a:pt x="522" y="171"/>
                    </a:cubicBezTo>
                    <a:cubicBezTo>
                      <a:pt x="518" y="174"/>
                      <a:pt x="512" y="174"/>
                      <a:pt x="507" y="175"/>
                    </a:cubicBezTo>
                    <a:cubicBezTo>
                      <a:pt x="506" y="178"/>
                      <a:pt x="503" y="178"/>
                      <a:pt x="502" y="180"/>
                    </a:cubicBezTo>
                    <a:cubicBezTo>
                      <a:pt x="493" y="181"/>
                      <a:pt x="486" y="184"/>
                      <a:pt x="477" y="181"/>
                    </a:cubicBezTo>
                    <a:cubicBezTo>
                      <a:pt x="474" y="179"/>
                      <a:pt x="474" y="179"/>
                      <a:pt x="474" y="179"/>
                    </a:cubicBezTo>
                    <a:cubicBezTo>
                      <a:pt x="473" y="176"/>
                      <a:pt x="473" y="176"/>
                      <a:pt x="473" y="176"/>
                    </a:cubicBezTo>
                    <a:cubicBezTo>
                      <a:pt x="476" y="176"/>
                      <a:pt x="476" y="176"/>
                      <a:pt x="476" y="176"/>
                    </a:cubicBezTo>
                    <a:cubicBezTo>
                      <a:pt x="483" y="173"/>
                      <a:pt x="488" y="172"/>
                      <a:pt x="496" y="172"/>
                    </a:cubicBezTo>
                    <a:cubicBezTo>
                      <a:pt x="498" y="171"/>
                      <a:pt x="501" y="169"/>
                      <a:pt x="503" y="167"/>
                    </a:cubicBezTo>
                    <a:cubicBezTo>
                      <a:pt x="499" y="168"/>
                      <a:pt x="496" y="169"/>
                      <a:pt x="492" y="169"/>
                    </a:cubicBezTo>
                    <a:cubicBezTo>
                      <a:pt x="490" y="168"/>
                      <a:pt x="490" y="168"/>
                      <a:pt x="490" y="168"/>
                    </a:cubicBezTo>
                    <a:cubicBezTo>
                      <a:pt x="488" y="168"/>
                      <a:pt x="488" y="168"/>
                      <a:pt x="488" y="168"/>
                    </a:cubicBezTo>
                    <a:cubicBezTo>
                      <a:pt x="489" y="170"/>
                      <a:pt x="481" y="171"/>
                      <a:pt x="479" y="171"/>
                    </a:cubicBezTo>
                    <a:cubicBezTo>
                      <a:pt x="478" y="169"/>
                      <a:pt x="478" y="169"/>
                      <a:pt x="478" y="169"/>
                    </a:cubicBezTo>
                    <a:cubicBezTo>
                      <a:pt x="479" y="167"/>
                      <a:pt x="480" y="166"/>
                      <a:pt x="482" y="164"/>
                    </a:cubicBezTo>
                    <a:cubicBezTo>
                      <a:pt x="476" y="165"/>
                      <a:pt x="476" y="165"/>
                      <a:pt x="476" y="165"/>
                    </a:cubicBezTo>
                    <a:cubicBezTo>
                      <a:pt x="475" y="167"/>
                      <a:pt x="475" y="167"/>
                      <a:pt x="475" y="167"/>
                    </a:cubicBezTo>
                    <a:cubicBezTo>
                      <a:pt x="472" y="167"/>
                      <a:pt x="472" y="167"/>
                      <a:pt x="472" y="167"/>
                    </a:cubicBezTo>
                    <a:cubicBezTo>
                      <a:pt x="473" y="169"/>
                      <a:pt x="473" y="169"/>
                      <a:pt x="473" y="169"/>
                    </a:cubicBezTo>
                    <a:cubicBezTo>
                      <a:pt x="472" y="171"/>
                      <a:pt x="472" y="171"/>
                      <a:pt x="472" y="171"/>
                    </a:cubicBezTo>
                    <a:cubicBezTo>
                      <a:pt x="469" y="172"/>
                      <a:pt x="469" y="172"/>
                      <a:pt x="469" y="172"/>
                    </a:cubicBezTo>
                    <a:cubicBezTo>
                      <a:pt x="467" y="172"/>
                      <a:pt x="467" y="172"/>
                      <a:pt x="467" y="172"/>
                    </a:cubicBezTo>
                    <a:cubicBezTo>
                      <a:pt x="465" y="170"/>
                      <a:pt x="465" y="170"/>
                      <a:pt x="465" y="170"/>
                    </a:cubicBezTo>
                    <a:cubicBezTo>
                      <a:pt x="463" y="171"/>
                      <a:pt x="463" y="171"/>
                      <a:pt x="463" y="171"/>
                    </a:cubicBezTo>
                    <a:cubicBezTo>
                      <a:pt x="462" y="172"/>
                      <a:pt x="462" y="172"/>
                      <a:pt x="462" y="172"/>
                    </a:cubicBezTo>
                    <a:cubicBezTo>
                      <a:pt x="458" y="171"/>
                      <a:pt x="458" y="171"/>
                      <a:pt x="458" y="171"/>
                    </a:cubicBezTo>
                    <a:cubicBezTo>
                      <a:pt x="457" y="170"/>
                      <a:pt x="456" y="169"/>
                      <a:pt x="455" y="168"/>
                    </a:cubicBezTo>
                    <a:cubicBezTo>
                      <a:pt x="452" y="170"/>
                      <a:pt x="452" y="170"/>
                      <a:pt x="452" y="170"/>
                    </a:cubicBezTo>
                    <a:cubicBezTo>
                      <a:pt x="450" y="169"/>
                      <a:pt x="449" y="168"/>
                      <a:pt x="446" y="168"/>
                    </a:cubicBezTo>
                    <a:cubicBezTo>
                      <a:pt x="445" y="165"/>
                      <a:pt x="445" y="165"/>
                      <a:pt x="445" y="165"/>
                    </a:cubicBezTo>
                    <a:cubicBezTo>
                      <a:pt x="448" y="164"/>
                      <a:pt x="448" y="164"/>
                      <a:pt x="448" y="164"/>
                    </a:cubicBezTo>
                    <a:cubicBezTo>
                      <a:pt x="451" y="164"/>
                      <a:pt x="455" y="164"/>
                      <a:pt x="458" y="164"/>
                    </a:cubicBezTo>
                    <a:cubicBezTo>
                      <a:pt x="468" y="159"/>
                      <a:pt x="468" y="159"/>
                      <a:pt x="468" y="159"/>
                    </a:cubicBezTo>
                    <a:cubicBezTo>
                      <a:pt x="461" y="161"/>
                      <a:pt x="455" y="162"/>
                      <a:pt x="448" y="162"/>
                    </a:cubicBezTo>
                    <a:cubicBezTo>
                      <a:pt x="450" y="159"/>
                      <a:pt x="450" y="159"/>
                      <a:pt x="450" y="159"/>
                    </a:cubicBezTo>
                    <a:cubicBezTo>
                      <a:pt x="452" y="158"/>
                      <a:pt x="452" y="158"/>
                      <a:pt x="452" y="158"/>
                    </a:cubicBezTo>
                    <a:cubicBezTo>
                      <a:pt x="457" y="158"/>
                      <a:pt x="457" y="158"/>
                      <a:pt x="457" y="158"/>
                    </a:cubicBezTo>
                    <a:cubicBezTo>
                      <a:pt x="456" y="157"/>
                      <a:pt x="454" y="156"/>
                      <a:pt x="453" y="154"/>
                    </a:cubicBezTo>
                    <a:cubicBezTo>
                      <a:pt x="453" y="153"/>
                      <a:pt x="453" y="153"/>
                      <a:pt x="453" y="153"/>
                    </a:cubicBezTo>
                    <a:cubicBezTo>
                      <a:pt x="455" y="151"/>
                      <a:pt x="455" y="151"/>
                      <a:pt x="455" y="151"/>
                    </a:cubicBezTo>
                    <a:cubicBezTo>
                      <a:pt x="458" y="151"/>
                      <a:pt x="461" y="151"/>
                      <a:pt x="464" y="151"/>
                    </a:cubicBezTo>
                    <a:cubicBezTo>
                      <a:pt x="466" y="150"/>
                      <a:pt x="466" y="150"/>
                      <a:pt x="466" y="150"/>
                    </a:cubicBezTo>
                    <a:cubicBezTo>
                      <a:pt x="459" y="150"/>
                      <a:pt x="459" y="150"/>
                      <a:pt x="459" y="150"/>
                    </a:cubicBezTo>
                    <a:cubicBezTo>
                      <a:pt x="461" y="147"/>
                      <a:pt x="461" y="147"/>
                      <a:pt x="461" y="147"/>
                    </a:cubicBezTo>
                    <a:cubicBezTo>
                      <a:pt x="465" y="146"/>
                      <a:pt x="469" y="145"/>
                      <a:pt x="473" y="145"/>
                    </a:cubicBezTo>
                    <a:cubicBezTo>
                      <a:pt x="474" y="146"/>
                      <a:pt x="475" y="148"/>
                      <a:pt x="476" y="149"/>
                    </a:cubicBezTo>
                    <a:cubicBezTo>
                      <a:pt x="478" y="150"/>
                      <a:pt x="479" y="150"/>
                      <a:pt x="481" y="151"/>
                    </a:cubicBezTo>
                    <a:cubicBezTo>
                      <a:pt x="484" y="149"/>
                      <a:pt x="484" y="149"/>
                      <a:pt x="484" y="149"/>
                    </a:cubicBezTo>
                    <a:cubicBezTo>
                      <a:pt x="490" y="151"/>
                      <a:pt x="495" y="154"/>
                      <a:pt x="499" y="159"/>
                    </a:cubicBezTo>
                    <a:cubicBezTo>
                      <a:pt x="500" y="162"/>
                      <a:pt x="500" y="162"/>
                      <a:pt x="500" y="162"/>
                    </a:cubicBezTo>
                    <a:cubicBezTo>
                      <a:pt x="502" y="163"/>
                      <a:pt x="504" y="162"/>
                      <a:pt x="506" y="162"/>
                    </a:cubicBezTo>
                    <a:cubicBezTo>
                      <a:pt x="509" y="162"/>
                      <a:pt x="511" y="162"/>
                      <a:pt x="514" y="163"/>
                    </a:cubicBezTo>
                    <a:cubicBezTo>
                      <a:pt x="516" y="162"/>
                      <a:pt x="518" y="162"/>
                      <a:pt x="521" y="162"/>
                    </a:cubicBezTo>
                    <a:cubicBezTo>
                      <a:pt x="521" y="159"/>
                      <a:pt x="521" y="159"/>
                      <a:pt x="521" y="159"/>
                    </a:cubicBezTo>
                    <a:cubicBezTo>
                      <a:pt x="518" y="159"/>
                      <a:pt x="515" y="158"/>
                      <a:pt x="512" y="156"/>
                    </a:cubicBezTo>
                    <a:cubicBezTo>
                      <a:pt x="514" y="155"/>
                      <a:pt x="515" y="154"/>
                      <a:pt x="517" y="154"/>
                    </a:cubicBezTo>
                    <a:cubicBezTo>
                      <a:pt x="516" y="151"/>
                      <a:pt x="516" y="151"/>
                      <a:pt x="516" y="151"/>
                    </a:cubicBezTo>
                    <a:cubicBezTo>
                      <a:pt x="514" y="150"/>
                      <a:pt x="512" y="150"/>
                      <a:pt x="510" y="149"/>
                    </a:cubicBezTo>
                    <a:cubicBezTo>
                      <a:pt x="509" y="147"/>
                      <a:pt x="509" y="147"/>
                      <a:pt x="509" y="147"/>
                    </a:cubicBezTo>
                    <a:cubicBezTo>
                      <a:pt x="510" y="146"/>
                      <a:pt x="512" y="146"/>
                      <a:pt x="513" y="145"/>
                    </a:cubicBezTo>
                    <a:cubicBezTo>
                      <a:pt x="513" y="143"/>
                      <a:pt x="513" y="143"/>
                      <a:pt x="513" y="143"/>
                    </a:cubicBezTo>
                    <a:cubicBezTo>
                      <a:pt x="517" y="141"/>
                      <a:pt x="519" y="139"/>
                      <a:pt x="523" y="138"/>
                    </a:cubicBezTo>
                    <a:cubicBezTo>
                      <a:pt x="524" y="141"/>
                      <a:pt x="524" y="141"/>
                      <a:pt x="524" y="141"/>
                    </a:cubicBezTo>
                    <a:cubicBezTo>
                      <a:pt x="523" y="143"/>
                      <a:pt x="523" y="143"/>
                      <a:pt x="523" y="143"/>
                    </a:cubicBezTo>
                    <a:cubicBezTo>
                      <a:pt x="524" y="144"/>
                      <a:pt x="524" y="144"/>
                      <a:pt x="524" y="144"/>
                    </a:cubicBezTo>
                    <a:cubicBezTo>
                      <a:pt x="524" y="146"/>
                      <a:pt x="524" y="146"/>
                      <a:pt x="524" y="146"/>
                    </a:cubicBezTo>
                    <a:cubicBezTo>
                      <a:pt x="527" y="147"/>
                      <a:pt x="527" y="147"/>
                      <a:pt x="527" y="147"/>
                    </a:cubicBezTo>
                    <a:cubicBezTo>
                      <a:pt x="528" y="148"/>
                      <a:pt x="528" y="148"/>
                      <a:pt x="528" y="148"/>
                    </a:cubicBezTo>
                    <a:cubicBezTo>
                      <a:pt x="527" y="151"/>
                      <a:pt x="527" y="151"/>
                      <a:pt x="527" y="151"/>
                    </a:cubicBezTo>
                    <a:cubicBezTo>
                      <a:pt x="526" y="152"/>
                      <a:pt x="526" y="152"/>
                      <a:pt x="526" y="152"/>
                    </a:cubicBezTo>
                    <a:cubicBezTo>
                      <a:pt x="528" y="154"/>
                      <a:pt x="528" y="154"/>
                      <a:pt x="528" y="154"/>
                    </a:cubicBezTo>
                    <a:cubicBezTo>
                      <a:pt x="531" y="153"/>
                      <a:pt x="531" y="153"/>
                      <a:pt x="531" y="153"/>
                    </a:cubicBezTo>
                    <a:cubicBezTo>
                      <a:pt x="532" y="154"/>
                      <a:pt x="532" y="154"/>
                      <a:pt x="532" y="154"/>
                    </a:cubicBezTo>
                    <a:cubicBezTo>
                      <a:pt x="528" y="156"/>
                      <a:pt x="532" y="157"/>
                      <a:pt x="534" y="156"/>
                    </a:cubicBezTo>
                    <a:cubicBezTo>
                      <a:pt x="537" y="158"/>
                      <a:pt x="537" y="158"/>
                      <a:pt x="537" y="158"/>
                    </a:cubicBezTo>
                    <a:cubicBezTo>
                      <a:pt x="538" y="160"/>
                      <a:pt x="538" y="160"/>
                      <a:pt x="538" y="160"/>
                    </a:cubicBezTo>
                    <a:cubicBezTo>
                      <a:pt x="541" y="158"/>
                      <a:pt x="541" y="158"/>
                      <a:pt x="541" y="158"/>
                    </a:cubicBezTo>
                    <a:cubicBezTo>
                      <a:pt x="539" y="156"/>
                      <a:pt x="539" y="156"/>
                      <a:pt x="539" y="156"/>
                    </a:cubicBezTo>
                    <a:cubicBezTo>
                      <a:pt x="542" y="153"/>
                      <a:pt x="542" y="153"/>
                      <a:pt x="542" y="153"/>
                    </a:cubicBezTo>
                    <a:cubicBezTo>
                      <a:pt x="547" y="154"/>
                      <a:pt x="547" y="154"/>
                      <a:pt x="547" y="154"/>
                    </a:cubicBezTo>
                    <a:cubicBezTo>
                      <a:pt x="550" y="155"/>
                      <a:pt x="550" y="155"/>
                      <a:pt x="550" y="155"/>
                    </a:cubicBezTo>
                    <a:cubicBezTo>
                      <a:pt x="552" y="158"/>
                      <a:pt x="552" y="158"/>
                      <a:pt x="552" y="158"/>
                    </a:cubicBezTo>
                    <a:close/>
                    <a:moveTo>
                      <a:pt x="510" y="122"/>
                    </a:moveTo>
                    <a:cubicBezTo>
                      <a:pt x="511" y="124"/>
                      <a:pt x="511" y="124"/>
                      <a:pt x="511" y="124"/>
                    </a:cubicBezTo>
                    <a:cubicBezTo>
                      <a:pt x="510" y="126"/>
                      <a:pt x="510" y="126"/>
                      <a:pt x="510" y="126"/>
                    </a:cubicBezTo>
                    <a:cubicBezTo>
                      <a:pt x="504" y="129"/>
                      <a:pt x="498" y="129"/>
                      <a:pt x="491" y="130"/>
                    </a:cubicBezTo>
                    <a:cubicBezTo>
                      <a:pt x="488" y="128"/>
                      <a:pt x="486" y="127"/>
                      <a:pt x="483" y="125"/>
                    </a:cubicBezTo>
                    <a:cubicBezTo>
                      <a:pt x="483" y="121"/>
                      <a:pt x="483" y="121"/>
                      <a:pt x="483" y="121"/>
                    </a:cubicBezTo>
                    <a:cubicBezTo>
                      <a:pt x="493" y="115"/>
                      <a:pt x="504" y="114"/>
                      <a:pt x="515" y="115"/>
                    </a:cubicBezTo>
                    <a:cubicBezTo>
                      <a:pt x="515" y="118"/>
                      <a:pt x="515" y="118"/>
                      <a:pt x="515" y="118"/>
                    </a:cubicBezTo>
                    <a:cubicBezTo>
                      <a:pt x="512" y="119"/>
                      <a:pt x="512" y="119"/>
                      <a:pt x="512" y="119"/>
                    </a:cubicBezTo>
                    <a:cubicBezTo>
                      <a:pt x="509" y="119"/>
                      <a:pt x="507" y="119"/>
                      <a:pt x="504" y="120"/>
                    </a:cubicBezTo>
                    <a:cubicBezTo>
                      <a:pt x="506" y="121"/>
                      <a:pt x="508" y="122"/>
                      <a:pt x="510" y="122"/>
                    </a:cubicBezTo>
                    <a:close/>
                    <a:moveTo>
                      <a:pt x="511" y="111"/>
                    </a:moveTo>
                    <a:cubicBezTo>
                      <a:pt x="509" y="112"/>
                      <a:pt x="508" y="112"/>
                      <a:pt x="506" y="112"/>
                    </a:cubicBezTo>
                    <a:cubicBezTo>
                      <a:pt x="502" y="110"/>
                      <a:pt x="502" y="110"/>
                      <a:pt x="502" y="110"/>
                    </a:cubicBezTo>
                    <a:cubicBezTo>
                      <a:pt x="499" y="111"/>
                      <a:pt x="499" y="111"/>
                      <a:pt x="499" y="111"/>
                    </a:cubicBezTo>
                    <a:cubicBezTo>
                      <a:pt x="497" y="111"/>
                      <a:pt x="495" y="111"/>
                      <a:pt x="492" y="110"/>
                    </a:cubicBezTo>
                    <a:cubicBezTo>
                      <a:pt x="490" y="110"/>
                      <a:pt x="487" y="111"/>
                      <a:pt x="485" y="112"/>
                    </a:cubicBezTo>
                    <a:cubicBezTo>
                      <a:pt x="482" y="111"/>
                      <a:pt x="482" y="111"/>
                      <a:pt x="482" y="111"/>
                    </a:cubicBezTo>
                    <a:cubicBezTo>
                      <a:pt x="484" y="107"/>
                      <a:pt x="492" y="106"/>
                      <a:pt x="496" y="106"/>
                    </a:cubicBezTo>
                    <a:cubicBezTo>
                      <a:pt x="498" y="105"/>
                      <a:pt x="500" y="104"/>
                      <a:pt x="502" y="103"/>
                    </a:cubicBezTo>
                    <a:cubicBezTo>
                      <a:pt x="504" y="102"/>
                      <a:pt x="506" y="102"/>
                      <a:pt x="509" y="102"/>
                    </a:cubicBezTo>
                    <a:cubicBezTo>
                      <a:pt x="512" y="104"/>
                      <a:pt x="515" y="105"/>
                      <a:pt x="518" y="107"/>
                    </a:cubicBezTo>
                    <a:cubicBezTo>
                      <a:pt x="518" y="110"/>
                      <a:pt x="518" y="110"/>
                      <a:pt x="518" y="110"/>
                    </a:cubicBezTo>
                    <a:cubicBezTo>
                      <a:pt x="515" y="111"/>
                      <a:pt x="515" y="111"/>
                      <a:pt x="515" y="111"/>
                    </a:cubicBezTo>
                    <a:cubicBezTo>
                      <a:pt x="511" y="111"/>
                      <a:pt x="511" y="111"/>
                      <a:pt x="511" y="111"/>
                    </a:cubicBezTo>
                    <a:close/>
                    <a:moveTo>
                      <a:pt x="474" y="141"/>
                    </a:moveTo>
                    <a:cubicBezTo>
                      <a:pt x="471" y="141"/>
                      <a:pt x="471" y="141"/>
                      <a:pt x="471" y="141"/>
                    </a:cubicBezTo>
                    <a:cubicBezTo>
                      <a:pt x="470" y="139"/>
                      <a:pt x="470" y="139"/>
                      <a:pt x="470" y="139"/>
                    </a:cubicBezTo>
                    <a:cubicBezTo>
                      <a:pt x="473" y="138"/>
                      <a:pt x="476" y="138"/>
                      <a:pt x="479" y="138"/>
                    </a:cubicBezTo>
                    <a:cubicBezTo>
                      <a:pt x="481" y="141"/>
                      <a:pt x="481" y="141"/>
                      <a:pt x="481" y="141"/>
                    </a:cubicBezTo>
                    <a:cubicBezTo>
                      <a:pt x="478" y="141"/>
                      <a:pt x="476" y="141"/>
                      <a:pt x="474" y="141"/>
                    </a:cubicBezTo>
                    <a:close/>
                    <a:moveTo>
                      <a:pt x="475" y="123"/>
                    </a:moveTo>
                    <a:cubicBezTo>
                      <a:pt x="473" y="122"/>
                      <a:pt x="470" y="120"/>
                      <a:pt x="468" y="119"/>
                    </a:cubicBezTo>
                    <a:cubicBezTo>
                      <a:pt x="468" y="117"/>
                      <a:pt x="468" y="117"/>
                      <a:pt x="468" y="117"/>
                    </a:cubicBezTo>
                    <a:cubicBezTo>
                      <a:pt x="470" y="117"/>
                      <a:pt x="472" y="116"/>
                      <a:pt x="473" y="116"/>
                    </a:cubicBezTo>
                    <a:cubicBezTo>
                      <a:pt x="475" y="117"/>
                      <a:pt x="475" y="117"/>
                      <a:pt x="475" y="117"/>
                    </a:cubicBezTo>
                    <a:cubicBezTo>
                      <a:pt x="476" y="118"/>
                      <a:pt x="477" y="119"/>
                      <a:pt x="479" y="120"/>
                    </a:cubicBezTo>
                    <a:cubicBezTo>
                      <a:pt x="478" y="122"/>
                      <a:pt x="478" y="122"/>
                      <a:pt x="478" y="122"/>
                    </a:cubicBezTo>
                    <a:cubicBezTo>
                      <a:pt x="475" y="123"/>
                      <a:pt x="475" y="123"/>
                      <a:pt x="475" y="123"/>
                    </a:cubicBezTo>
                    <a:close/>
                    <a:moveTo>
                      <a:pt x="458" y="133"/>
                    </a:moveTo>
                    <a:cubicBezTo>
                      <a:pt x="457" y="134"/>
                      <a:pt x="457" y="134"/>
                      <a:pt x="457" y="134"/>
                    </a:cubicBezTo>
                    <a:cubicBezTo>
                      <a:pt x="459" y="136"/>
                      <a:pt x="459" y="136"/>
                      <a:pt x="459" y="136"/>
                    </a:cubicBezTo>
                    <a:cubicBezTo>
                      <a:pt x="459" y="138"/>
                      <a:pt x="459" y="138"/>
                      <a:pt x="459" y="138"/>
                    </a:cubicBezTo>
                    <a:cubicBezTo>
                      <a:pt x="455" y="138"/>
                      <a:pt x="455" y="138"/>
                      <a:pt x="455" y="138"/>
                    </a:cubicBezTo>
                    <a:cubicBezTo>
                      <a:pt x="459" y="141"/>
                      <a:pt x="459" y="141"/>
                      <a:pt x="459" y="141"/>
                    </a:cubicBezTo>
                    <a:cubicBezTo>
                      <a:pt x="458" y="142"/>
                      <a:pt x="458" y="142"/>
                      <a:pt x="458" y="142"/>
                    </a:cubicBezTo>
                    <a:cubicBezTo>
                      <a:pt x="457" y="143"/>
                      <a:pt x="457" y="143"/>
                      <a:pt x="457" y="143"/>
                    </a:cubicBezTo>
                    <a:cubicBezTo>
                      <a:pt x="455" y="144"/>
                      <a:pt x="453" y="144"/>
                      <a:pt x="450" y="144"/>
                    </a:cubicBezTo>
                    <a:cubicBezTo>
                      <a:pt x="450" y="147"/>
                      <a:pt x="450" y="147"/>
                      <a:pt x="450" y="147"/>
                    </a:cubicBezTo>
                    <a:cubicBezTo>
                      <a:pt x="448" y="149"/>
                      <a:pt x="448" y="149"/>
                      <a:pt x="448" y="149"/>
                    </a:cubicBezTo>
                    <a:cubicBezTo>
                      <a:pt x="445" y="149"/>
                      <a:pt x="445" y="149"/>
                      <a:pt x="445" y="149"/>
                    </a:cubicBezTo>
                    <a:cubicBezTo>
                      <a:pt x="442" y="148"/>
                      <a:pt x="442" y="148"/>
                      <a:pt x="442" y="148"/>
                    </a:cubicBezTo>
                    <a:cubicBezTo>
                      <a:pt x="441" y="146"/>
                      <a:pt x="441" y="146"/>
                      <a:pt x="441" y="146"/>
                    </a:cubicBezTo>
                    <a:cubicBezTo>
                      <a:pt x="442" y="142"/>
                      <a:pt x="442" y="142"/>
                      <a:pt x="442" y="142"/>
                    </a:cubicBezTo>
                    <a:cubicBezTo>
                      <a:pt x="442" y="139"/>
                      <a:pt x="442" y="139"/>
                      <a:pt x="442" y="139"/>
                    </a:cubicBezTo>
                    <a:cubicBezTo>
                      <a:pt x="439" y="140"/>
                      <a:pt x="439" y="140"/>
                      <a:pt x="439" y="140"/>
                    </a:cubicBezTo>
                    <a:cubicBezTo>
                      <a:pt x="438" y="142"/>
                      <a:pt x="438" y="142"/>
                      <a:pt x="438" y="142"/>
                    </a:cubicBezTo>
                    <a:cubicBezTo>
                      <a:pt x="437" y="144"/>
                      <a:pt x="437" y="144"/>
                      <a:pt x="437" y="144"/>
                    </a:cubicBezTo>
                    <a:cubicBezTo>
                      <a:pt x="435" y="144"/>
                      <a:pt x="435" y="144"/>
                      <a:pt x="435" y="144"/>
                    </a:cubicBezTo>
                    <a:cubicBezTo>
                      <a:pt x="433" y="143"/>
                      <a:pt x="433" y="143"/>
                      <a:pt x="433" y="143"/>
                    </a:cubicBezTo>
                    <a:cubicBezTo>
                      <a:pt x="434" y="146"/>
                      <a:pt x="434" y="146"/>
                      <a:pt x="434" y="146"/>
                    </a:cubicBezTo>
                    <a:cubicBezTo>
                      <a:pt x="436" y="148"/>
                      <a:pt x="436" y="148"/>
                      <a:pt x="436" y="148"/>
                    </a:cubicBezTo>
                    <a:cubicBezTo>
                      <a:pt x="435" y="149"/>
                      <a:pt x="435" y="149"/>
                      <a:pt x="435" y="149"/>
                    </a:cubicBezTo>
                    <a:cubicBezTo>
                      <a:pt x="432" y="149"/>
                      <a:pt x="432" y="149"/>
                      <a:pt x="432" y="149"/>
                    </a:cubicBezTo>
                    <a:cubicBezTo>
                      <a:pt x="433" y="151"/>
                      <a:pt x="433" y="151"/>
                      <a:pt x="433" y="151"/>
                    </a:cubicBezTo>
                    <a:cubicBezTo>
                      <a:pt x="431" y="153"/>
                      <a:pt x="431" y="153"/>
                      <a:pt x="431" y="153"/>
                    </a:cubicBezTo>
                    <a:cubicBezTo>
                      <a:pt x="430" y="151"/>
                      <a:pt x="428" y="150"/>
                      <a:pt x="427" y="149"/>
                    </a:cubicBezTo>
                    <a:cubicBezTo>
                      <a:pt x="425" y="152"/>
                      <a:pt x="425" y="152"/>
                      <a:pt x="425" y="152"/>
                    </a:cubicBezTo>
                    <a:cubicBezTo>
                      <a:pt x="427" y="154"/>
                      <a:pt x="427" y="154"/>
                      <a:pt x="427" y="154"/>
                    </a:cubicBezTo>
                    <a:cubicBezTo>
                      <a:pt x="426" y="156"/>
                      <a:pt x="426" y="156"/>
                      <a:pt x="426" y="156"/>
                    </a:cubicBezTo>
                    <a:cubicBezTo>
                      <a:pt x="424" y="156"/>
                      <a:pt x="422" y="156"/>
                      <a:pt x="420" y="157"/>
                    </a:cubicBezTo>
                    <a:cubicBezTo>
                      <a:pt x="419" y="156"/>
                      <a:pt x="418" y="154"/>
                      <a:pt x="417" y="153"/>
                    </a:cubicBezTo>
                    <a:cubicBezTo>
                      <a:pt x="417" y="151"/>
                      <a:pt x="417" y="151"/>
                      <a:pt x="417" y="151"/>
                    </a:cubicBezTo>
                    <a:cubicBezTo>
                      <a:pt x="415" y="151"/>
                      <a:pt x="415" y="151"/>
                      <a:pt x="415" y="151"/>
                    </a:cubicBezTo>
                    <a:cubicBezTo>
                      <a:pt x="415" y="153"/>
                      <a:pt x="414" y="154"/>
                      <a:pt x="414" y="156"/>
                    </a:cubicBezTo>
                    <a:cubicBezTo>
                      <a:pt x="411" y="156"/>
                      <a:pt x="411" y="156"/>
                      <a:pt x="411" y="156"/>
                    </a:cubicBezTo>
                    <a:cubicBezTo>
                      <a:pt x="410" y="155"/>
                      <a:pt x="408" y="154"/>
                      <a:pt x="406" y="153"/>
                    </a:cubicBezTo>
                    <a:cubicBezTo>
                      <a:pt x="405" y="154"/>
                      <a:pt x="404" y="155"/>
                      <a:pt x="403" y="156"/>
                    </a:cubicBezTo>
                    <a:cubicBezTo>
                      <a:pt x="401" y="156"/>
                      <a:pt x="401" y="156"/>
                      <a:pt x="401" y="156"/>
                    </a:cubicBezTo>
                    <a:cubicBezTo>
                      <a:pt x="400" y="154"/>
                      <a:pt x="400" y="154"/>
                      <a:pt x="400" y="154"/>
                    </a:cubicBezTo>
                    <a:cubicBezTo>
                      <a:pt x="401" y="152"/>
                      <a:pt x="401" y="152"/>
                      <a:pt x="401" y="152"/>
                    </a:cubicBezTo>
                    <a:cubicBezTo>
                      <a:pt x="397" y="152"/>
                      <a:pt x="397" y="152"/>
                      <a:pt x="397" y="152"/>
                    </a:cubicBezTo>
                    <a:cubicBezTo>
                      <a:pt x="399" y="149"/>
                      <a:pt x="399" y="149"/>
                      <a:pt x="399" y="149"/>
                    </a:cubicBezTo>
                    <a:cubicBezTo>
                      <a:pt x="402" y="147"/>
                      <a:pt x="402" y="147"/>
                      <a:pt x="402" y="147"/>
                    </a:cubicBezTo>
                    <a:cubicBezTo>
                      <a:pt x="404" y="147"/>
                      <a:pt x="407" y="147"/>
                      <a:pt x="410" y="146"/>
                    </a:cubicBezTo>
                    <a:cubicBezTo>
                      <a:pt x="412" y="143"/>
                      <a:pt x="412" y="143"/>
                      <a:pt x="412" y="143"/>
                    </a:cubicBezTo>
                    <a:cubicBezTo>
                      <a:pt x="415" y="142"/>
                      <a:pt x="417" y="141"/>
                      <a:pt x="419" y="140"/>
                    </a:cubicBezTo>
                    <a:cubicBezTo>
                      <a:pt x="420" y="138"/>
                      <a:pt x="420" y="138"/>
                      <a:pt x="420" y="138"/>
                    </a:cubicBezTo>
                    <a:cubicBezTo>
                      <a:pt x="424" y="136"/>
                      <a:pt x="428" y="133"/>
                      <a:pt x="431" y="129"/>
                    </a:cubicBezTo>
                    <a:cubicBezTo>
                      <a:pt x="437" y="129"/>
                      <a:pt x="444" y="129"/>
                      <a:pt x="451" y="130"/>
                    </a:cubicBezTo>
                    <a:cubicBezTo>
                      <a:pt x="448" y="127"/>
                      <a:pt x="448" y="127"/>
                      <a:pt x="448" y="127"/>
                    </a:cubicBezTo>
                    <a:cubicBezTo>
                      <a:pt x="451" y="126"/>
                      <a:pt x="454" y="126"/>
                      <a:pt x="456" y="126"/>
                    </a:cubicBezTo>
                    <a:cubicBezTo>
                      <a:pt x="458" y="127"/>
                      <a:pt x="461" y="128"/>
                      <a:pt x="463" y="129"/>
                    </a:cubicBezTo>
                    <a:cubicBezTo>
                      <a:pt x="461" y="131"/>
                      <a:pt x="460" y="132"/>
                      <a:pt x="458" y="133"/>
                    </a:cubicBezTo>
                    <a:close/>
                    <a:moveTo>
                      <a:pt x="441" y="159"/>
                    </a:moveTo>
                    <a:cubicBezTo>
                      <a:pt x="439" y="160"/>
                      <a:pt x="438" y="161"/>
                      <a:pt x="436" y="163"/>
                    </a:cubicBezTo>
                    <a:cubicBezTo>
                      <a:pt x="433" y="163"/>
                      <a:pt x="433" y="163"/>
                      <a:pt x="433" y="163"/>
                    </a:cubicBezTo>
                    <a:cubicBezTo>
                      <a:pt x="429" y="161"/>
                      <a:pt x="429" y="161"/>
                      <a:pt x="429" y="161"/>
                    </a:cubicBezTo>
                    <a:cubicBezTo>
                      <a:pt x="431" y="159"/>
                      <a:pt x="431" y="159"/>
                      <a:pt x="431" y="159"/>
                    </a:cubicBezTo>
                    <a:cubicBezTo>
                      <a:pt x="435" y="157"/>
                      <a:pt x="440" y="154"/>
                      <a:pt x="444" y="152"/>
                    </a:cubicBezTo>
                    <a:cubicBezTo>
                      <a:pt x="446" y="154"/>
                      <a:pt x="446" y="154"/>
                      <a:pt x="446" y="154"/>
                    </a:cubicBezTo>
                    <a:cubicBezTo>
                      <a:pt x="445" y="155"/>
                      <a:pt x="443" y="156"/>
                      <a:pt x="442" y="157"/>
                    </a:cubicBezTo>
                    <a:cubicBezTo>
                      <a:pt x="441" y="159"/>
                      <a:pt x="441" y="159"/>
                      <a:pt x="441" y="159"/>
                    </a:cubicBezTo>
                    <a:close/>
                    <a:moveTo>
                      <a:pt x="404" y="181"/>
                    </a:moveTo>
                    <a:cubicBezTo>
                      <a:pt x="408" y="181"/>
                      <a:pt x="410" y="180"/>
                      <a:pt x="414" y="180"/>
                    </a:cubicBezTo>
                    <a:cubicBezTo>
                      <a:pt x="415" y="182"/>
                      <a:pt x="415" y="182"/>
                      <a:pt x="415" y="182"/>
                    </a:cubicBezTo>
                    <a:cubicBezTo>
                      <a:pt x="419" y="184"/>
                      <a:pt x="422" y="184"/>
                      <a:pt x="426" y="185"/>
                    </a:cubicBezTo>
                    <a:cubicBezTo>
                      <a:pt x="427" y="188"/>
                      <a:pt x="427" y="188"/>
                      <a:pt x="427" y="188"/>
                    </a:cubicBezTo>
                    <a:cubicBezTo>
                      <a:pt x="429" y="185"/>
                      <a:pt x="429" y="185"/>
                      <a:pt x="429" y="185"/>
                    </a:cubicBezTo>
                    <a:cubicBezTo>
                      <a:pt x="432" y="186"/>
                      <a:pt x="432" y="186"/>
                      <a:pt x="432" y="186"/>
                    </a:cubicBezTo>
                    <a:cubicBezTo>
                      <a:pt x="432" y="188"/>
                      <a:pt x="432" y="188"/>
                      <a:pt x="432" y="188"/>
                    </a:cubicBezTo>
                    <a:cubicBezTo>
                      <a:pt x="434" y="188"/>
                      <a:pt x="434" y="188"/>
                      <a:pt x="434" y="188"/>
                    </a:cubicBezTo>
                    <a:cubicBezTo>
                      <a:pt x="435" y="185"/>
                      <a:pt x="435" y="185"/>
                      <a:pt x="435" y="185"/>
                    </a:cubicBezTo>
                    <a:cubicBezTo>
                      <a:pt x="439" y="185"/>
                      <a:pt x="443" y="185"/>
                      <a:pt x="447" y="185"/>
                    </a:cubicBezTo>
                    <a:cubicBezTo>
                      <a:pt x="450" y="188"/>
                      <a:pt x="454" y="189"/>
                      <a:pt x="456" y="192"/>
                    </a:cubicBezTo>
                    <a:cubicBezTo>
                      <a:pt x="460" y="194"/>
                      <a:pt x="463" y="195"/>
                      <a:pt x="465" y="198"/>
                    </a:cubicBezTo>
                    <a:cubicBezTo>
                      <a:pt x="462" y="199"/>
                      <a:pt x="460" y="200"/>
                      <a:pt x="458" y="201"/>
                    </a:cubicBezTo>
                    <a:cubicBezTo>
                      <a:pt x="455" y="203"/>
                      <a:pt x="452" y="203"/>
                      <a:pt x="449" y="204"/>
                    </a:cubicBezTo>
                    <a:cubicBezTo>
                      <a:pt x="446" y="205"/>
                      <a:pt x="443" y="207"/>
                      <a:pt x="440" y="209"/>
                    </a:cubicBezTo>
                    <a:cubicBezTo>
                      <a:pt x="437" y="210"/>
                      <a:pt x="434" y="211"/>
                      <a:pt x="432" y="212"/>
                    </a:cubicBezTo>
                    <a:cubicBezTo>
                      <a:pt x="430" y="215"/>
                      <a:pt x="430" y="215"/>
                      <a:pt x="430" y="215"/>
                    </a:cubicBezTo>
                    <a:cubicBezTo>
                      <a:pt x="429" y="218"/>
                      <a:pt x="429" y="218"/>
                      <a:pt x="429" y="218"/>
                    </a:cubicBezTo>
                    <a:cubicBezTo>
                      <a:pt x="425" y="220"/>
                      <a:pt x="425" y="220"/>
                      <a:pt x="425" y="220"/>
                    </a:cubicBezTo>
                    <a:cubicBezTo>
                      <a:pt x="424" y="218"/>
                      <a:pt x="420" y="219"/>
                      <a:pt x="422" y="221"/>
                    </a:cubicBezTo>
                    <a:cubicBezTo>
                      <a:pt x="420" y="224"/>
                      <a:pt x="420" y="224"/>
                      <a:pt x="420" y="224"/>
                    </a:cubicBezTo>
                    <a:cubicBezTo>
                      <a:pt x="420" y="228"/>
                      <a:pt x="420" y="228"/>
                      <a:pt x="420" y="228"/>
                    </a:cubicBezTo>
                    <a:cubicBezTo>
                      <a:pt x="419" y="231"/>
                      <a:pt x="419" y="231"/>
                      <a:pt x="419" y="231"/>
                    </a:cubicBezTo>
                    <a:cubicBezTo>
                      <a:pt x="415" y="233"/>
                      <a:pt x="415" y="233"/>
                      <a:pt x="415" y="233"/>
                    </a:cubicBezTo>
                    <a:cubicBezTo>
                      <a:pt x="412" y="233"/>
                      <a:pt x="410" y="233"/>
                      <a:pt x="408" y="232"/>
                    </a:cubicBezTo>
                    <a:cubicBezTo>
                      <a:pt x="408" y="234"/>
                      <a:pt x="404" y="236"/>
                      <a:pt x="403" y="236"/>
                    </a:cubicBezTo>
                    <a:cubicBezTo>
                      <a:pt x="401" y="237"/>
                      <a:pt x="399" y="238"/>
                      <a:pt x="397" y="238"/>
                    </a:cubicBezTo>
                    <a:cubicBezTo>
                      <a:pt x="394" y="237"/>
                      <a:pt x="394" y="237"/>
                      <a:pt x="394" y="237"/>
                    </a:cubicBezTo>
                    <a:cubicBezTo>
                      <a:pt x="392" y="234"/>
                      <a:pt x="390" y="231"/>
                      <a:pt x="388" y="228"/>
                    </a:cubicBezTo>
                    <a:cubicBezTo>
                      <a:pt x="384" y="227"/>
                      <a:pt x="381" y="226"/>
                      <a:pt x="378" y="224"/>
                    </a:cubicBezTo>
                    <a:cubicBezTo>
                      <a:pt x="376" y="224"/>
                      <a:pt x="374" y="224"/>
                      <a:pt x="371" y="224"/>
                    </a:cubicBezTo>
                    <a:cubicBezTo>
                      <a:pt x="373" y="221"/>
                      <a:pt x="374" y="220"/>
                      <a:pt x="376" y="218"/>
                    </a:cubicBezTo>
                    <a:cubicBezTo>
                      <a:pt x="376" y="216"/>
                      <a:pt x="377" y="215"/>
                      <a:pt x="379" y="213"/>
                    </a:cubicBezTo>
                    <a:cubicBezTo>
                      <a:pt x="379" y="211"/>
                      <a:pt x="379" y="210"/>
                      <a:pt x="379" y="208"/>
                    </a:cubicBezTo>
                    <a:cubicBezTo>
                      <a:pt x="382" y="208"/>
                      <a:pt x="382" y="208"/>
                      <a:pt x="382" y="208"/>
                    </a:cubicBezTo>
                    <a:cubicBezTo>
                      <a:pt x="382" y="207"/>
                      <a:pt x="382" y="207"/>
                      <a:pt x="382" y="207"/>
                    </a:cubicBezTo>
                    <a:cubicBezTo>
                      <a:pt x="381" y="206"/>
                      <a:pt x="381" y="206"/>
                      <a:pt x="381" y="206"/>
                    </a:cubicBezTo>
                    <a:cubicBezTo>
                      <a:pt x="381" y="203"/>
                      <a:pt x="381" y="203"/>
                      <a:pt x="381" y="203"/>
                    </a:cubicBezTo>
                    <a:cubicBezTo>
                      <a:pt x="382" y="202"/>
                      <a:pt x="384" y="200"/>
                      <a:pt x="384" y="199"/>
                    </a:cubicBezTo>
                    <a:cubicBezTo>
                      <a:pt x="387" y="197"/>
                      <a:pt x="387" y="197"/>
                      <a:pt x="387" y="197"/>
                    </a:cubicBezTo>
                    <a:cubicBezTo>
                      <a:pt x="389" y="194"/>
                      <a:pt x="389" y="194"/>
                      <a:pt x="389" y="194"/>
                    </a:cubicBezTo>
                    <a:cubicBezTo>
                      <a:pt x="387" y="192"/>
                      <a:pt x="386" y="190"/>
                      <a:pt x="384" y="189"/>
                    </a:cubicBezTo>
                    <a:cubicBezTo>
                      <a:pt x="384" y="187"/>
                      <a:pt x="384" y="187"/>
                      <a:pt x="384" y="187"/>
                    </a:cubicBezTo>
                    <a:cubicBezTo>
                      <a:pt x="381" y="184"/>
                      <a:pt x="381" y="184"/>
                      <a:pt x="381" y="184"/>
                    </a:cubicBezTo>
                    <a:cubicBezTo>
                      <a:pt x="389" y="183"/>
                      <a:pt x="397" y="181"/>
                      <a:pt x="404" y="181"/>
                    </a:cubicBezTo>
                    <a:close/>
                    <a:moveTo>
                      <a:pt x="651" y="266"/>
                    </a:moveTo>
                    <a:cubicBezTo>
                      <a:pt x="653" y="266"/>
                      <a:pt x="653" y="266"/>
                      <a:pt x="653" y="266"/>
                    </a:cubicBezTo>
                    <a:cubicBezTo>
                      <a:pt x="655" y="268"/>
                      <a:pt x="655" y="268"/>
                      <a:pt x="655" y="268"/>
                    </a:cubicBezTo>
                    <a:cubicBezTo>
                      <a:pt x="654" y="270"/>
                      <a:pt x="654" y="270"/>
                      <a:pt x="654" y="270"/>
                    </a:cubicBezTo>
                    <a:cubicBezTo>
                      <a:pt x="654" y="271"/>
                      <a:pt x="653" y="273"/>
                      <a:pt x="652" y="274"/>
                    </a:cubicBezTo>
                    <a:cubicBezTo>
                      <a:pt x="651" y="275"/>
                      <a:pt x="651" y="275"/>
                      <a:pt x="651" y="275"/>
                    </a:cubicBezTo>
                    <a:cubicBezTo>
                      <a:pt x="649" y="275"/>
                      <a:pt x="649" y="275"/>
                      <a:pt x="649" y="275"/>
                    </a:cubicBezTo>
                    <a:cubicBezTo>
                      <a:pt x="647" y="274"/>
                      <a:pt x="647" y="274"/>
                      <a:pt x="647" y="274"/>
                    </a:cubicBezTo>
                    <a:cubicBezTo>
                      <a:pt x="648" y="272"/>
                      <a:pt x="648" y="272"/>
                      <a:pt x="648" y="272"/>
                    </a:cubicBezTo>
                    <a:cubicBezTo>
                      <a:pt x="649" y="271"/>
                      <a:pt x="651" y="271"/>
                      <a:pt x="651" y="270"/>
                    </a:cubicBezTo>
                    <a:cubicBezTo>
                      <a:pt x="651" y="268"/>
                      <a:pt x="651" y="268"/>
                      <a:pt x="651" y="268"/>
                    </a:cubicBezTo>
                    <a:cubicBezTo>
                      <a:pt x="651" y="266"/>
                      <a:pt x="651" y="266"/>
                      <a:pt x="651" y="266"/>
                    </a:cubicBezTo>
                    <a:close/>
                    <a:moveTo>
                      <a:pt x="908" y="381"/>
                    </a:moveTo>
                    <a:cubicBezTo>
                      <a:pt x="907" y="380"/>
                      <a:pt x="906" y="379"/>
                      <a:pt x="905" y="377"/>
                    </a:cubicBezTo>
                    <a:cubicBezTo>
                      <a:pt x="906" y="377"/>
                      <a:pt x="907" y="377"/>
                      <a:pt x="909" y="377"/>
                    </a:cubicBezTo>
                    <a:cubicBezTo>
                      <a:pt x="912" y="378"/>
                      <a:pt x="912" y="378"/>
                      <a:pt x="912" y="378"/>
                    </a:cubicBezTo>
                    <a:cubicBezTo>
                      <a:pt x="911" y="381"/>
                      <a:pt x="911" y="381"/>
                      <a:pt x="911" y="381"/>
                    </a:cubicBezTo>
                    <a:cubicBezTo>
                      <a:pt x="908" y="381"/>
                      <a:pt x="908" y="381"/>
                      <a:pt x="908" y="381"/>
                    </a:cubicBezTo>
                    <a:close/>
                    <a:moveTo>
                      <a:pt x="907" y="375"/>
                    </a:moveTo>
                    <a:cubicBezTo>
                      <a:pt x="905" y="373"/>
                      <a:pt x="905" y="373"/>
                      <a:pt x="905" y="373"/>
                    </a:cubicBezTo>
                    <a:cubicBezTo>
                      <a:pt x="909" y="374"/>
                      <a:pt x="909" y="374"/>
                      <a:pt x="909" y="374"/>
                    </a:cubicBezTo>
                    <a:cubicBezTo>
                      <a:pt x="910" y="375"/>
                      <a:pt x="910" y="375"/>
                      <a:pt x="910" y="375"/>
                    </a:cubicBezTo>
                    <a:cubicBezTo>
                      <a:pt x="907" y="375"/>
                      <a:pt x="907" y="375"/>
                      <a:pt x="907" y="375"/>
                    </a:cubicBezTo>
                    <a:close/>
                    <a:moveTo>
                      <a:pt x="912" y="365"/>
                    </a:moveTo>
                    <a:cubicBezTo>
                      <a:pt x="916" y="363"/>
                      <a:pt x="915" y="366"/>
                      <a:pt x="912" y="367"/>
                    </a:cubicBezTo>
                    <a:cubicBezTo>
                      <a:pt x="909" y="367"/>
                      <a:pt x="909" y="367"/>
                      <a:pt x="909" y="367"/>
                    </a:cubicBezTo>
                    <a:cubicBezTo>
                      <a:pt x="909" y="365"/>
                      <a:pt x="909" y="365"/>
                      <a:pt x="909" y="365"/>
                    </a:cubicBezTo>
                    <a:cubicBezTo>
                      <a:pt x="912" y="365"/>
                      <a:pt x="912" y="365"/>
                      <a:pt x="912" y="365"/>
                    </a:cubicBezTo>
                    <a:close/>
                    <a:moveTo>
                      <a:pt x="882" y="392"/>
                    </a:moveTo>
                    <a:cubicBezTo>
                      <a:pt x="884" y="393"/>
                      <a:pt x="884" y="393"/>
                      <a:pt x="884" y="393"/>
                    </a:cubicBezTo>
                    <a:cubicBezTo>
                      <a:pt x="882" y="396"/>
                      <a:pt x="882" y="396"/>
                      <a:pt x="882" y="396"/>
                    </a:cubicBezTo>
                    <a:cubicBezTo>
                      <a:pt x="880" y="397"/>
                      <a:pt x="880" y="397"/>
                      <a:pt x="880" y="397"/>
                    </a:cubicBezTo>
                    <a:cubicBezTo>
                      <a:pt x="879" y="395"/>
                      <a:pt x="879" y="395"/>
                      <a:pt x="879" y="395"/>
                    </a:cubicBezTo>
                    <a:cubicBezTo>
                      <a:pt x="880" y="392"/>
                      <a:pt x="880" y="392"/>
                      <a:pt x="880" y="392"/>
                    </a:cubicBezTo>
                    <a:cubicBezTo>
                      <a:pt x="882" y="392"/>
                      <a:pt x="882" y="392"/>
                      <a:pt x="882" y="392"/>
                    </a:cubicBezTo>
                    <a:close/>
                    <a:moveTo>
                      <a:pt x="858" y="362"/>
                    </a:moveTo>
                    <a:cubicBezTo>
                      <a:pt x="861" y="363"/>
                      <a:pt x="861" y="363"/>
                      <a:pt x="861" y="363"/>
                    </a:cubicBezTo>
                    <a:cubicBezTo>
                      <a:pt x="863" y="364"/>
                      <a:pt x="863" y="364"/>
                      <a:pt x="863" y="364"/>
                    </a:cubicBezTo>
                    <a:cubicBezTo>
                      <a:pt x="861" y="365"/>
                      <a:pt x="861" y="365"/>
                      <a:pt x="861" y="365"/>
                    </a:cubicBezTo>
                    <a:cubicBezTo>
                      <a:pt x="858" y="365"/>
                      <a:pt x="858" y="365"/>
                      <a:pt x="858" y="365"/>
                    </a:cubicBezTo>
                    <a:cubicBezTo>
                      <a:pt x="857" y="364"/>
                      <a:pt x="856" y="363"/>
                      <a:pt x="855" y="361"/>
                    </a:cubicBezTo>
                    <a:cubicBezTo>
                      <a:pt x="856" y="361"/>
                      <a:pt x="857" y="361"/>
                      <a:pt x="858" y="362"/>
                    </a:cubicBezTo>
                    <a:close/>
                    <a:moveTo>
                      <a:pt x="804" y="350"/>
                    </a:moveTo>
                    <a:cubicBezTo>
                      <a:pt x="806" y="352"/>
                      <a:pt x="806" y="352"/>
                      <a:pt x="806" y="352"/>
                    </a:cubicBezTo>
                    <a:cubicBezTo>
                      <a:pt x="806" y="355"/>
                      <a:pt x="806" y="355"/>
                      <a:pt x="806" y="355"/>
                    </a:cubicBezTo>
                    <a:cubicBezTo>
                      <a:pt x="803" y="353"/>
                      <a:pt x="803" y="353"/>
                      <a:pt x="803" y="353"/>
                    </a:cubicBezTo>
                    <a:cubicBezTo>
                      <a:pt x="801" y="353"/>
                      <a:pt x="801" y="353"/>
                      <a:pt x="801" y="353"/>
                    </a:cubicBezTo>
                    <a:cubicBezTo>
                      <a:pt x="799" y="351"/>
                      <a:pt x="799" y="351"/>
                      <a:pt x="799" y="351"/>
                    </a:cubicBezTo>
                    <a:cubicBezTo>
                      <a:pt x="798" y="349"/>
                      <a:pt x="798" y="349"/>
                      <a:pt x="798" y="349"/>
                    </a:cubicBezTo>
                    <a:cubicBezTo>
                      <a:pt x="800" y="349"/>
                      <a:pt x="802" y="350"/>
                      <a:pt x="804" y="350"/>
                    </a:cubicBezTo>
                    <a:close/>
                    <a:moveTo>
                      <a:pt x="825" y="284"/>
                    </a:moveTo>
                    <a:cubicBezTo>
                      <a:pt x="827" y="285"/>
                      <a:pt x="827" y="285"/>
                      <a:pt x="827" y="285"/>
                    </a:cubicBezTo>
                    <a:cubicBezTo>
                      <a:pt x="829" y="286"/>
                      <a:pt x="831" y="286"/>
                      <a:pt x="833" y="286"/>
                    </a:cubicBezTo>
                    <a:cubicBezTo>
                      <a:pt x="834" y="289"/>
                      <a:pt x="834" y="289"/>
                      <a:pt x="834" y="289"/>
                    </a:cubicBezTo>
                    <a:cubicBezTo>
                      <a:pt x="832" y="290"/>
                      <a:pt x="832" y="290"/>
                      <a:pt x="832" y="290"/>
                    </a:cubicBezTo>
                    <a:cubicBezTo>
                      <a:pt x="829" y="290"/>
                      <a:pt x="827" y="290"/>
                      <a:pt x="825" y="290"/>
                    </a:cubicBezTo>
                    <a:cubicBezTo>
                      <a:pt x="823" y="289"/>
                      <a:pt x="823" y="287"/>
                      <a:pt x="822" y="286"/>
                    </a:cubicBezTo>
                    <a:cubicBezTo>
                      <a:pt x="823" y="286"/>
                      <a:pt x="824" y="285"/>
                      <a:pt x="825" y="284"/>
                    </a:cubicBezTo>
                    <a:close/>
                    <a:moveTo>
                      <a:pt x="800" y="264"/>
                    </a:moveTo>
                    <a:cubicBezTo>
                      <a:pt x="803" y="264"/>
                      <a:pt x="803" y="264"/>
                      <a:pt x="803" y="264"/>
                    </a:cubicBezTo>
                    <a:cubicBezTo>
                      <a:pt x="805" y="265"/>
                      <a:pt x="805" y="265"/>
                      <a:pt x="805" y="265"/>
                    </a:cubicBezTo>
                    <a:cubicBezTo>
                      <a:pt x="805" y="267"/>
                      <a:pt x="805" y="267"/>
                      <a:pt x="805" y="267"/>
                    </a:cubicBezTo>
                    <a:cubicBezTo>
                      <a:pt x="803" y="268"/>
                      <a:pt x="803" y="268"/>
                      <a:pt x="803" y="268"/>
                    </a:cubicBezTo>
                    <a:cubicBezTo>
                      <a:pt x="803" y="270"/>
                      <a:pt x="803" y="270"/>
                      <a:pt x="803" y="270"/>
                    </a:cubicBezTo>
                    <a:cubicBezTo>
                      <a:pt x="801" y="269"/>
                      <a:pt x="801" y="269"/>
                      <a:pt x="801" y="269"/>
                    </a:cubicBezTo>
                    <a:cubicBezTo>
                      <a:pt x="799" y="266"/>
                      <a:pt x="799" y="266"/>
                      <a:pt x="799" y="266"/>
                    </a:cubicBezTo>
                    <a:cubicBezTo>
                      <a:pt x="800" y="264"/>
                      <a:pt x="800" y="264"/>
                      <a:pt x="800" y="264"/>
                    </a:cubicBezTo>
                    <a:close/>
                    <a:moveTo>
                      <a:pt x="817" y="279"/>
                    </a:moveTo>
                    <a:cubicBezTo>
                      <a:pt x="816" y="277"/>
                      <a:pt x="816" y="277"/>
                      <a:pt x="816" y="277"/>
                    </a:cubicBezTo>
                    <a:cubicBezTo>
                      <a:pt x="819" y="276"/>
                      <a:pt x="819" y="276"/>
                      <a:pt x="819" y="276"/>
                    </a:cubicBezTo>
                    <a:cubicBezTo>
                      <a:pt x="821" y="277"/>
                      <a:pt x="821" y="277"/>
                      <a:pt x="821" y="277"/>
                    </a:cubicBezTo>
                    <a:cubicBezTo>
                      <a:pt x="821" y="279"/>
                      <a:pt x="821" y="280"/>
                      <a:pt x="822" y="281"/>
                    </a:cubicBezTo>
                    <a:cubicBezTo>
                      <a:pt x="820" y="281"/>
                      <a:pt x="820" y="281"/>
                      <a:pt x="820" y="281"/>
                    </a:cubicBezTo>
                    <a:cubicBezTo>
                      <a:pt x="817" y="279"/>
                      <a:pt x="817" y="279"/>
                      <a:pt x="817" y="279"/>
                    </a:cubicBezTo>
                    <a:close/>
                    <a:moveTo>
                      <a:pt x="820" y="293"/>
                    </a:moveTo>
                    <a:cubicBezTo>
                      <a:pt x="818" y="296"/>
                      <a:pt x="818" y="296"/>
                      <a:pt x="818" y="296"/>
                    </a:cubicBezTo>
                    <a:cubicBezTo>
                      <a:pt x="815" y="298"/>
                      <a:pt x="808" y="298"/>
                      <a:pt x="805" y="298"/>
                    </a:cubicBezTo>
                    <a:cubicBezTo>
                      <a:pt x="800" y="297"/>
                      <a:pt x="800" y="291"/>
                      <a:pt x="801" y="288"/>
                    </a:cubicBezTo>
                    <a:cubicBezTo>
                      <a:pt x="803" y="285"/>
                      <a:pt x="805" y="283"/>
                      <a:pt x="808" y="281"/>
                    </a:cubicBezTo>
                    <a:cubicBezTo>
                      <a:pt x="810" y="281"/>
                      <a:pt x="812" y="281"/>
                      <a:pt x="814" y="281"/>
                    </a:cubicBezTo>
                    <a:cubicBezTo>
                      <a:pt x="817" y="283"/>
                      <a:pt x="817" y="283"/>
                      <a:pt x="817" y="283"/>
                    </a:cubicBezTo>
                    <a:cubicBezTo>
                      <a:pt x="820" y="284"/>
                      <a:pt x="820" y="284"/>
                      <a:pt x="820" y="284"/>
                    </a:cubicBezTo>
                    <a:cubicBezTo>
                      <a:pt x="819" y="286"/>
                      <a:pt x="819" y="286"/>
                      <a:pt x="819" y="286"/>
                    </a:cubicBezTo>
                    <a:cubicBezTo>
                      <a:pt x="819" y="288"/>
                      <a:pt x="820" y="290"/>
                      <a:pt x="820" y="293"/>
                    </a:cubicBezTo>
                    <a:close/>
                    <a:moveTo>
                      <a:pt x="774" y="375"/>
                    </a:moveTo>
                    <a:cubicBezTo>
                      <a:pt x="774" y="373"/>
                      <a:pt x="773" y="372"/>
                      <a:pt x="774" y="370"/>
                    </a:cubicBezTo>
                    <a:cubicBezTo>
                      <a:pt x="777" y="369"/>
                      <a:pt x="776" y="366"/>
                      <a:pt x="780" y="367"/>
                    </a:cubicBezTo>
                    <a:cubicBezTo>
                      <a:pt x="782" y="368"/>
                      <a:pt x="782" y="368"/>
                      <a:pt x="782" y="368"/>
                    </a:cubicBezTo>
                    <a:cubicBezTo>
                      <a:pt x="782" y="370"/>
                      <a:pt x="782" y="371"/>
                      <a:pt x="782" y="373"/>
                    </a:cubicBezTo>
                    <a:cubicBezTo>
                      <a:pt x="780" y="375"/>
                      <a:pt x="780" y="375"/>
                      <a:pt x="780" y="375"/>
                    </a:cubicBezTo>
                    <a:cubicBezTo>
                      <a:pt x="779" y="377"/>
                      <a:pt x="779" y="377"/>
                      <a:pt x="779" y="377"/>
                    </a:cubicBezTo>
                    <a:cubicBezTo>
                      <a:pt x="777" y="378"/>
                      <a:pt x="777" y="378"/>
                      <a:pt x="777" y="378"/>
                    </a:cubicBezTo>
                    <a:cubicBezTo>
                      <a:pt x="776" y="377"/>
                      <a:pt x="775" y="376"/>
                      <a:pt x="774" y="375"/>
                    </a:cubicBezTo>
                    <a:close/>
                    <a:moveTo>
                      <a:pt x="783" y="283"/>
                    </a:moveTo>
                    <a:cubicBezTo>
                      <a:pt x="784" y="281"/>
                      <a:pt x="784" y="281"/>
                      <a:pt x="784" y="281"/>
                    </a:cubicBezTo>
                    <a:cubicBezTo>
                      <a:pt x="786" y="282"/>
                      <a:pt x="786" y="282"/>
                      <a:pt x="786" y="282"/>
                    </a:cubicBezTo>
                    <a:cubicBezTo>
                      <a:pt x="784" y="284"/>
                      <a:pt x="784" y="284"/>
                      <a:pt x="784" y="284"/>
                    </a:cubicBezTo>
                    <a:cubicBezTo>
                      <a:pt x="783" y="283"/>
                      <a:pt x="783" y="283"/>
                      <a:pt x="783" y="283"/>
                    </a:cubicBezTo>
                    <a:close/>
                    <a:moveTo>
                      <a:pt x="776" y="262"/>
                    </a:moveTo>
                    <a:cubicBezTo>
                      <a:pt x="776" y="264"/>
                      <a:pt x="776" y="264"/>
                      <a:pt x="776" y="264"/>
                    </a:cubicBezTo>
                    <a:cubicBezTo>
                      <a:pt x="773" y="262"/>
                      <a:pt x="773" y="262"/>
                      <a:pt x="773" y="262"/>
                    </a:cubicBezTo>
                    <a:cubicBezTo>
                      <a:pt x="772" y="261"/>
                      <a:pt x="772" y="261"/>
                      <a:pt x="772" y="261"/>
                    </a:cubicBezTo>
                    <a:cubicBezTo>
                      <a:pt x="771" y="259"/>
                      <a:pt x="771" y="259"/>
                      <a:pt x="771" y="259"/>
                    </a:cubicBezTo>
                    <a:cubicBezTo>
                      <a:pt x="773" y="258"/>
                      <a:pt x="775" y="257"/>
                      <a:pt x="776" y="260"/>
                    </a:cubicBezTo>
                    <a:cubicBezTo>
                      <a:pt x="779" y="258"/>
                      <a:pt x="779" y="258"/>
                      <a:pt x="779" y="258"/>
                    </a:cubicBezTo>
                    <a:cubicBezTo>
                      <a:pt x="781" y="258"/>
                      <a:pt x="781" y="258"/>
                      <a:pt x="781" y="258"/>
                    </a:cubicBezTo>
                    <a:cubicBezTo>
                      <a:pt x="781" y="260"/>
                      <a:pt x="781" y="260"/>
                      <a:pt x="781" y="260"/>
                    </a:cubicBezTo>
                    <a:cubicBezTo>
                      <a:pt x="779" y="262"/>
                      <a:pt x="779" y="262"/>
                      <a:pt x="779" y="262"/>
                    </a:cubicBezTo>
                    <a:cubicBezTo>
                      <a:pt x="776" y="262"/>
                      <a:pt x="776" y="262"/>
                      <a:pt x="776" y="262"/>
                    </a:cubicBezTo>
                    <a:close/>
                    <a:moveTo>
                      <a:pt x="788" y="264"/>
                    </a:moveTo>
                    <a:cubicBezTo>
                      <a:pt x="787" y="262"/>
                      <a:pt x="787" y="262"/>
                      <a:pt x="787" y="262"/>
                    </a:cubicBezTo>
                    <a:cubicBezTo>
                      <a:pt x="788" y="261"/>
                      <a:pt x="790" y="260"/>
                      <a:pt x="791" y="260"/>
                    </a:cubicBezTo>
                    <a:cubicBezTo>
                      <a:pt x="794" y="260"/>
                      <a:pt x="794" y="260"/>
                      <a:pt x="794" y="260"/>
                    </a:cubicBezTo>
                    <a:cubicBezTo>
                      <a:pt x="793" y="262"/>
                      <a:pt x="793" y="262"/>
                      <a:pt x="793" y="262"/>
                    </a:cubicBezTo>
                    <a:cubicBezTo>
                      <a:pt x="791" y="263"/>
                      <a:pt x="790" y="263"/>
                      <a:pt x="788" y="264"/>
                    </a:cubicBezTo>
                    <a:close/>
                    <a:moveTo>
                      <a:pt x="794" y="352"/>
                    </a:moveTo>
                    <a:cubicBezTo>
                      <a:pt x="795" y="353"/>
                      <a:pt x="796" y="354"/>
                      <a:pt x="798" y="355"/>
                    </a:cubicBezTo>
                    <a:cubicBezTo>
                      <a:pt x="796" y="357"/>
                      <a:pt x="796" y="357"/>
                      <a:pt x="796" y="357"/>
                    </a:cubicBezTo>
                    <a:cubicBezTo>
                      <a:pt x="793" y="358"/>
                      <a:pt x="793" y="358"/>
                      <a:pt x="793" y="358"/>
                    </a:cubicBezTo>
                    <a:cubicBezTo>
                      <a:pt x="792" y="357"/>
                      <a:pt x="791" y="355"/>
                      <a:pt x="790" y="354"/>
                    </a:cubicBezTo>
                    <a:cubicBezTo>
                      <a:pt x="792" y="352"/>
                      <a:pt x="792" y="352"/>
                      <a:pt x="792" y="352"/>
                    </a:cubicBezTo>
                    <a:cubicBezTo>
                      <a:pt x="794" y="352"/>
                      <a:pt x="794" y="352"/>
                      <a:pt x="794" y="352"/>
                    </a:cubicBezTo>
                    <a:close/>
                    <a:moveTo>
                      <a:pt x="788" y="278"/>
                    </a:moveTo>
                    <a:cubicBezTo>
                      <a:pt x="787" y="279"/>
                      <a:pt x="787" y="279"/>
                      <a:pt x="787" y="279"/>
                    </a:cubicBezTo>
                    <a:cubicBezTo>
                      <a:pt x="786" y="279"/>
                      <a:pt x="786" y="279"/>
                      <a:pt x="786" y="279"/>
                    </a:cubicBezTo>
                    <a:cubicBezTo>
                      <a:pt x="787" y="277"/>
                      <a:pt x="787" y="277"/>
                      <a:pt x="787" y="277"/>
                    </a:cubicBezTo>
                    <a:cubicBezTo>
                      <a:pt x="789" y="276"/>
                      <a:pt x="789" y="276"/>
                      <a:pt x="789" y="276"/>
                    </a:cubicBezTo>
                    <a:cubicBezTo>
                      <a:pt x="788" y="278"/>
                      <a:pt x="788" y="278"/>
                      <a:pt x="788" y="278"/>
                    </a:cubicBezTo>
                    <a:close/>
                    <a:moveTo>
                      <a:pt x="783" y="274"/>
                    </a:moveTo>
                    <a:cubicBezTo>
                      <a:pt x="781" y="274"/>
                      <a:pt x="781" y="274"/>
                      <a:pt x="781" y="274"/>
                    </a:cubicBezTo>
                    <a:cubicBezTo>
                      <a:pt x="782" y="271"/>
                      <a:pt x="782" y="271"/>
                      <a:pt x="782" y="271"/>
                    </a:cubicBezTo>
                    <a:cubicBezTo>
                      <a:pt x="784" y="269"/>
                      <a:pt x="784" y="269"/>
                      <a:pt x="784" y="269"/>
                    </a:cubicBezTo>
                    <a:cubicBezTo>
                      <a:pt x="786" y="269"/>
                      <a:pt x="786" y="269"/>
                      <a:pt x="786" y="269"/>
                    </a:cubicBezTo>
                    <a:cubicBezTo>
                      <a:pt x="787" y="266"/>
                      <a:pt x="787" y="266"/>
                      <a:pt x="787" y="266"/>
                    </a:cubicBezTo>
                    <a:cubicBezTo>
                      <a:pt x="789" y="265"/>
                      <a:pt x="789" y="265"/>
                      <a:pt x="789" y="265"/>
                    </a:cubicBezTo>
                    <a:cubicBezTo>
                      <a:pt x="791" y="266"/>
                      <a:pt x="791" y="266"/>
                      <a:pt x="791" y="266"/>
                    </a:cubicBezTo>
                    <a:cubicBezTo>
                      <a:pt x="789" y="270"/>
                      <a:pt x="787" y="272"/>
                      <a:pt x="783" y="274"/>
                    </a:cubicBezTo>
                    <a:close/>
                    <a:moveTo>
                      <a:pt x="782" y="497"/>
                    </a:moveTo>
                    <a:cubicBezTo>
                      <a:pt x="784" y="499"/>
                      <a:pt x="784" y="499"/>
                      <a:pt x="784" y="499"/>
                    </a:cubicBezTo>
                    <a:cubicBezTo>
                      <a:pt x="781" y="500"/>
                      <a:pt x="781" y="500"/>
                      <a:pt x="781" y="500"/>
                    </a:cubicBezTo>
                    <a:cubicBezTo>
                      <a:pt x="779" y="500"/>
                      <a:pt x="779" y="500"/>
                      <a:pt x="779" y="500"/>
                    </a:cubicBezTo>
                    <a:cubicBezTo>
                      <a:pt x="780" y="498"/>
                      <a:pt x="780" y="498"/>
                      <a:pt x="780" y="498"/>
                    </a:cubicBezTo>
                    <a:cubicBezTo>
                      <a:pt x="782" y="497"/>
                      <a:pt x="782" y="497"/>
                      <a:pt x="782" y="497"/>
                    </a:cubicBezTo>
                    <a:close/>
                    <a:moveTo>
                      <a:pt x="776" y="450"/>
                    </a:moveTo>
                    <a:cubicBezTo>
                      <a:pt x="778" y="450"/>
                      <a:pt x="778" y="450"/>
                      <a:pt x="778" y="450"/>
                    </a:cubicBezTo>
                    <a:cubicBezTo>
                      <a:pt x="778" y="449"/>
                      <a:pt x="779" y="448"/>
                      <a:pt x="780" y="448"/>
                    </a:cubicBezTo>
                    <a:cubicBezTo>
                      <a:pt x="780" y="446"/>
                      <a:pt x="780" y="446"/>
                      <a:pt x="780" y="446"/>
                    </a:cubicBezTo>
                    <a:cubicBezTo>
                      <a:pt x="782" y="446"/>
                      <a:pt x="781" y="443"/>
                      <a:pt x="782" y="443"/>
                    </a:cubicBezTo>
                    <a:cubicBezTo>
                      <a:pt x="783" y="443"/>
                      <a:pt x="784" y="446"/>
                      <a:pt x="784" y="446"/>
                    </a:cubicBezTo>
                    <a:cubicBezTo>
                      <a:pt x="783" y="448"/>
                      <a:pt x="783" y="448"/>
                      <a:pt x="783" y="448"/>
                    </a:cubicBezTo>
                    <a:cubicBezTo>
                      <a:pt x="784" y="451"/>
                      <a:pt x="785" y="449"/>
                      <a:pt x="786" y="447"/>
                    </a:cubicBezTo>
                    <a:cubicBezTo>
                      <a:pt x="786" y="448"/>
                      <a:pt x="786" y="450"/>
                      <a:pt x="785" y="451"/>
                    </a:cubicBezTo>
                    <a:cubicBezTo>
                      <a:pt x="784" y="452"/>
                      <a:pt x="783" y="452"/>
                      <a:pt x="782" y="451"/>
                    </a:cubicBezTo>
                    <a:cubicBezTo>
                      <a:pt x="781" y="451"/>
                      <a:pt x="779" y="452"/>
                      <a:pt x="777" y="452"/>
                    </a:cubicBezTo>
                    <a:cubicBezTo>
                      <a:pt x="776" y="450"/>
                      <a:pt x="776" y="450"/>
                      <a:pt x="776" y="450"/>
                    </a:cubicBezTo>
                    <a:close/>
                    <a:moveTo>
                      <a:pt x="762" y="485"/>
                    </a:moveTo>
                    <a:cubicBezTo>
                      <a:pt x="764" y="485"/>
                      <a:pt x="765" y="485"/>
                      <a:pt x="767" y="485"/>
                    </a:cubicBezTo>
                    <a:cubicBezTo>
                      <a:pt x="768" y="486"/>
                      <a:pt x="769" y="487"/>
                      <a:pt x="770" y="489"/>
                    </a:cubicBezTo>
                    <a:cubicBezTo>
                      <a:pt x="769" y="490"/>
                      <a:pt x="769" y="490"/>
                      <a:pt x="769" y="490"/>
                    </a:cubicBezTo>
                    <a:cubicBezTo>
                      <a:pt x="765" y="489"/>
                      <a:pt x="762" y="489"/>
                      <a:pt x="758" y="487"/>
                    </a:cubicBezTo>
                    <a:cubicBezTo>
                      <a:pt x="760" y="485"/>
                      <a:pt x="760" y="485"/>
                      <a:pt x="760" y="485"/>
                    </a:cubicBezTo>
                    <a:cubicBezTo>
                      <a:pt x="762" y="485"/>
                      <a:pt x="762" y="485"/>
                      <a:pt x="762" y="485"/>
                    </a:cubicBezTo>
                    <a:close/>
                    <a:moveTo>
                      <a:pt x="754" y="368"/>
                    </a:moveTo>
                    <a:cubicBezTo>
                      <a:pt x="750" y="370"/>
                      <a:pt x="748" y="369"/>
                      <a:pt x="744" y="370"/>
                    </a:cubicBezTo>
                    <a:cubicBezTo>
                      <a:pt x="742" y="368"/>
                      <a:pt x="742" y="368"/>
                      <a:pt x="742" y="368"/>
                    </a:cubicBezTo>
                    <a:cubicBezTo>
                      <a:pt x="742" y="365"/>
                      <a:pt x="744" y="363"/>
                      <a:pt x="745" y="361"/>
                    </a:cubicBezTo>
                    <a:cubicBezTo>
                      <a:pt x="747" y="361"/>
                      <a:pt x="748" y="361"/>
                      <a:pt x="750" y="361"/>
                    </a:cubicBezTo>
                    <a:cubicBezTo>
                      <a:pt x="751" y="360"/>
                      <a:pt x="752" y="359"/>
                      <a:pt x="753" y="359"/>
                    </a:cubicBezTo>
                    <a:cubicBezTo>
                      <a:pt x="756" y="358"/>
                      <a:pt x="756" y="358"/>
                      <a:pt x="756" y="358"/>
                    </a:cubicBezTo>
                    <a:cubicBezTo>
                      <a:pt x="759" y="360"/>
                      <a:pt x="759" y="360"/>
                      <a:pt x="759" y="360"/>
                    </a:cubicBezTo>
                    <a:cubicBezTo>
                      <a:pt x="758" y="364"/>
                      <a:pt x="758" y="364"/>
                      <a:pt x="758" y="364"/>
                    </a:cubicBezTo>
                    <a:cubicBezTo>
                      <a:pt x="756" y="365"/>
                      <a:pt x="756" y="365"/>
                      <a:pt x="756" y="365"/>
                    </a:cubicBezTo>
                    <a:cubicBezTo>
                      <a:pt x="754" y="368"/>
                      <a:pt x="754" y="368"/>
                      <a:pt x="754" y="368"/>
                    </a:cubicBezTo>
                    <a:close/>
                    <a:moveTo>
                      <a:pt x="731" y="320"/>
                    </a:moveTo>
                    <a:cubicBezTo>
                      <a:pt x="731" y="317"/>
                      <a:pt x="731" y="317"/>
                      <a:pt x="731" y="317"/>
                    </a:cubicBezTo>
                    <a:cubicBezTo>
                      <a:pt x="732" y="316"/>
                      <a:pt x="732" y="316"/>
                      <a:pt x="732" y="316"/>
                    </a:cubicBezTo>
                    <a:cubicBezTo>
                      <a:pt x="735" y="315"/>
                      <a:pt x="735" y="320"/>
                      <a:pt x="736" y="322"/>
                    </a:cubicBezTo>
                    <a:cubicBezTo>
                      <a:pt x="734" y="322"/>
                      <a:pt x="734" y="322"/>
                      <a:pt x="734" y="322"/>
                    </a:cubicBezTo>
                    <a:cubicBezTo>
                      <a:pt x="731" y="320"/>
                      <a:pt x="731" y="320"/>
                      <a:pt x="731" y="320"/>
                    </a:cubicBezTo>
                    <a:close/>
                    <a:moveTo>
                      <a:pt x="741" y="320"/>
                    </a:moveTo>
                    <a:cubicBezTo>
                      <a:pt x="740" y="318"/>
                      <a:pt x="740" y="318"/>
                      <a:pt x="740" y="318"/>
                    </a:cubicBezTo>
                    <a:cubicBezTo>
                      <a:pt x="740" y="317"/>
                      <a:pt x="739" y="316"/>
                      <a:pt x="738" y="316"/>
                    </a:cubicBezTo>
                    <a:cubicBezTo>
                      <a:pt x="737" y="314"/>
                      <a:pt x="737" y="314"/>
                      <a:pt x="737" y="314"/>
                    </a:cubicBezTo>
                    <a:cubicBezTo>
                      <a:pt x="739" y="314"/>
                      <a:pt x="739" y="314"/>
                      <a:pt x="739" y="314"/>
                    </a:cubicBezTo>
                    <a:cubicBezTo>
                      <a:pt x="740" y="315"/>
                      <a:pt x="741" y="316"/>
                      <a:pt x="743" y="317"/>
                    </a:cubicBezTo>
                    <a:cubicBezTo>
                      <a:pt x="743" y="318"/>
                      <a:pt x="743" y="318"/>
                      <a:pt x="743" y="318"/>
                    </a:cubicBezTo>
                    <a:cubicBezTo>
                      <a:pt x="743" y="319"/>
                      <a:pt x="742" y="319"/>
                      <a:pt x="741" y="320"/>
                    </a:cubicBezTo>
                    <a:close/>
                    <a:moveTo>
                      <a:pt x="745" y="318"/>
                    </a:moveTo>
                    <a:cubicBezTo>
                      <a:pt x="747" y="320"/>
                      <a:pt x="747" y="320"/>
                      <a:pt x="747" y="320"/>
                    </a:cubicBezTo>
                    <a:cubicBezTo>
                      <a:pt x="744" y="321"/>
                      <a:pt x="744" y="321"/>
                      <a:pt x="744" y="321"/>
                    </a:cubicBezTo>
                    <a:cubicBezTo>
                      <a:pt x="743" y="320"/>
                      <a:pt x="743" y="320"/>
                      <a:pt x="743" y="320"/>
                    </a:cubicBezTo>
                    <a:cubicBezTo>
                      <a:pt x="743" y="319"/>
                      <a:pt x="743" y="319"/>
                      <a:pt x="743" y="319"/>
                    </a:cubicBezTo>
                    <a:cubicBezTo>
                      <a:pt x="745" y="318"/>
                      <a:pt x="745" y="318"/>
                      <a:pt x="745" y="318"/>
                    </a:cubicBezTo>
                    <a:close/>
                    <a:moveTo>
                      <a:pt x="765" y="344"/>
                    </a:moveTo>
                    <a:cubicBezTo>
                      <a:pt x="768" y="344"/>
                      <a:pt x="768" y="344"/>
                      <a:pt x="768" y="344"/>
                    </a:cubicBezTo>
                    <a:cubicBezTo>
                      <a:pt x="770" y="344"/>
                      <a:pt x="770" y="344"/>
                      <a:pt x="770" y="344"/>
                    </a:cubicBezTo>
                    <a:cubicBezTo>
                      <a:pt x="771" y="345"/>
                      <a:pt x="771" y="345"/>
                      <a:pt x="771" y="345"/>
                    </a:cubicBezTo>
                    <a:cubicBezTo>
                      <a:pt x="771" y="347"/>
                      <a:pt x="771" y="347"/>
                      <a:pt x="771" y="347"/>
                    </a:cubicBezTo>
                    <a:cubicBezTo>
                      <a:pt x="774" y="349"/>
                      <a:pt x="774" y="349"/>
                      <a:pt x="774" y="349"/>
                    </a:cubicBezTo>
                    <a:cubicBezTo>
                      <a:pt x="771" y="349"/>
                      <a:pt x="769" y="351"/>
                      <a:pt x="766" y="352"/>
                    </a:cubicBezTo>
                    <a:cubicBezTo>
                      <a:pt x="762" y="351"/>
                      <a:pt x="759" y="349"/>
                      <a:pt x="755" y="349"/>
                    </a:cubicBezTo>
                    <a:cubicBezTo>
                      <a:pt x="755" y="346"/>
                      <a:pt x="755" y="346"/>
                      <a:pt x="755" y="346"/>
                    </a:cubicBezTo>
                    <a:cubicBezTo>
                      <a:pt x="753" y="346"/>
                      <a:pt x="752" y="345"/>
                      <a:pt x="750" y="344"/>
                    </a:cubicBezTo>
                    <a:cubicBezTo>
                      <a:pt x="749" y="342"/>
                      <a:pt x="749" y="342"/>
                      <a:pt x="749" y="342"/>
                    </a:cubicBezTo>
                    <a:cubicBezTo>
                      <a:pt x="748" y="343"/>
                      <a:pt x="747" y="343"/>
                      <a:pt x="745" y="344"/>
                    </a:cubicBezTo>
                    <a:cubicBezTo>
                      <a:pt x="744" y="345"/>
                      <a:pt x="744" y="345"/>
                      <a:pt x="744" y="345"/>
                    </a:cubicBezTo>
                    <a:cubicBezTo>
                      <a:pt x="744" y="347"/>
                      <a:pt x="744" y="347"/>
                      <a:pt x="744" y="347"/>
                    </a:cubicBezTo>
                    <a:cubicBezTo>
                      <a:pt x="743" y="348"/>
                      <a:pt x="742" y="349"/>
                      <a:pt x="741" y="350"/>
                    </a:cubicBezTo>
                    <a:cubicBezTo>
                      <a:pt x="738" y="350"/>
                      <a:pt x="738" y="350"/>
                      <a:pt x="738" y="350"/>
                    </a:cubicBezTo>
                    <a:cubicBezTo>
                      <a:pt x="737" y="352"/>
                      <a:pt x="736" y="353"/>
                      <a:pt x="735" y="355"/>
                    </a:cubicBezTo>
                    <a:cubicBezTo>
                      <a:pt x="733" y="355"/>
                      <a:pt x="733" y="355"/>
                      <a:pt x="733" y="355"/>
                    </a:cubicBezTo>
                    <a:cubicBezTo>
                      <a:pt x="732" y="357"/>
                      <a:pt x="732" y="357"/>
                      <a:pt x="732" y="357"/>
                    </a:cubicBezTo>
                    <a:cubicBezTo>
                      <a:pt x="728" y="357"/>
                      <a:pt x="728" y="357"/>
                      <a:pt x="728" y="357"/>
                    </a:cubicBezTo>
                    <a:cubicBezTo>
                      <a:pt x="727" y="355"/>
                      <a:pt x="727" y="355"/>
                      <a:pt x="727" y="355"/>
                    </a:cubicBezTo>
                    <a:cubicBezTo>
                      <a:pt x="727" y="353"/>
                      <a:pt x="727" y="351"/>
                      <a:pt x="727" y="349"/>
                    </a:cubicBezTo>
                    <a:cubicBezTo>
                      <a:pt x="724" y="349"/>
                      <a:pt x="721" y="350"/>
                      <a:pt x="718" y="350"/>
                    </a:cubicBezTo>
                    <a:cubicBezTo>
                      <a:pt x="715" y="351"/>
                      <a:pt x="715" y="351"/>
                      <a:pt x="715" y="351"/>
                    </a:cubicBezTo>
                    <a:cubicBezTo>
                      <a:pt x="713" y="351"/>
                      <a:pt x="713" y="351"/>
                      <a:pt x="713" y="351"/>
                    </a:cubicBezTo>
                    <a:cubicBezTo>
                      <a:pt x="712" y="349"/>
                      <a:pt x="712" y="349"/>
                      <a:pt x="712" y="349"/>
                    </a:cubicBezTo>
                    <a:cubicBezTo>
                      <a:pt x="715" y="347"/>
                      <a:pt x="717" y="346"/>
                      <a:pt x="720" y="344"/>
                    </a:cubicBezTo>
                    <a:cubicBezTo>
                      <a:pt x="721" y="342"/>
                      <a:pt x="721" y="342"/>
                      <a:pt x="721" y="342"/>
                    </a:cubicBezTo>
                    <a:cubicBezTo>
                      <a:pt x="720" y="340"/>
                      <a:pt x="720" y="338"/>
                      <a:pt x="720" y="336"/>
                    </a:cubicBezTo>
                    <a:cubicBezTo>
                      <a:pt x="722" y="333"/>
                      <a:pt x="722" y="333"/>
                      <a:pt x="722" y="333"/>
                    </a:cubicBezTo>
                    <a:cubicBezTo>
                      <a:pt x="722" y="329"/>
                      <a:pt x="723" y="326"/>
                      <a:pt x="722" y="322"/>
                    </a:cubicBezTo>
                    <a:cubicBezTo>
                      <a:pt x="724" y="319"/>
                      <a:pt x="724" y="319"/>
                      <a:pt x="724" y="319"/>
                    </a:cubicBezTo>
                    <a:cubicBezTo>
                      <a:pt x="727" y="318"/>
                      <a:pt x="727" y="318"/>
                      <a:pt x="727" y="318"/>
                    </a:cubicBezTo>
                    <a:cubicBezTo>
                      <a:pt x="729" y="319"/>
                      <a:pt x="730" y="320"/>
                      <a:pt x="731" y="322"/>
                    </a:cubicBezTo>
                    <a:cubicBezTo>
                      <a:pt x="730" y="323"/>
                      <a:pt x="730" y="323"/>
                      <a:pt x="730" y="323"/>
                    </a:cubicBezTo>
                    <a:cubicBezTo>
                      <a:pt x="731" y="324"/>
                      <a:pt x="732" y="325"/>
                      <a:pt x="733" y="326"/>
                    </a:cubicBezTo>
                    <a:cubicBezTo>
                      <a:pt x="735" y="324"/>
                      <a:pt x="735" y="324"/>
                      <a:pt x="735" y="324"/>
                    </a:cubicBezTo>
                    <a:cubicBezTo>
                      <a:pt x="737" y="324"/>
                      <a:pt x="737" y="324"/>
                      <a:pt x="737" y="324"/>
                    </a:cubicBezTo>
                    <a:cubicBezTo>
                      <a:pt x="740" y="326"/>
                      <a:pt x="740" y="326"/>
                      <a:pt x="740" y="326"/>
                    </a:cubicBezTo>
                    <a:cubicBezTo>
                      <a:pt x="740" y="328"/>
                      <a:pt x="740" y="328"/>
                      <a:pt x="740" y="328"/>
                    </a:cubicBezTo>
                    <a:cubicBezTo>
                      <a:pt x="742" y="328"/>
                      <a:pt x="743" y="329"/>
                      <a:pt x="745" y="329"/>
                    </a:cubicBezTo>
                    <a:cubicBezTo>
                      <a:pt x="747" y="331"/>
                      <a:pt x="750" y="333"/>
                      <a:pt x="753" y="334"/>
                    </a:cubicBezTo>
                    <a:cubicBezTo>
                      <a:pt x="756" y="334"/>
                      <a:pt x="756" y="334"/>
                      <a:pt x="756" y="334"/>
                    </a:cubicBezTo>
                    <a:cubicBezTo>
                      <a:pt x="758" y="335"/>
                      <a:pt x="759" y="336"/>
                      <a:pt x="760" y="338"/>
                    </a:cubicBezTo>
                    <a:cubicBezTo>
                      <a:pt x="761" y="342"/>
                      <a:pt x="761" y="342"/>
                      <a:pt x="761" y="342"/>
                    </a:cubicBezTo>
                    <a:cubicBezTo>
                      <a:pt x="760" y="345"/>
                      <a:pt x="760" y="345"/>
                      <a:pt x="760" y="345"/>
                    </a:cubicBezTo>
                    <a:cubicBezTo>
                      <a:pt x="762" y="344"/>
                      <a:pt x="763" y="344"/>
                      <a:pt x="765" y="344"/>
                    </a:cubicBezTo>
                    <a:close/>
                    <a:moveTo>
                      <a:pt x="719" y="282"/>
                    </a:moveTo>
                    <a:cubicBezTo>
                      <a:pt x="720" y="285"/>
                      <a:pt x="720" y="285"/>
                      <a:pt x="720" y="285"/>
                    </a:cubicBezTo>
                    <a:cubicBezTo>
                      <a:pt x="720" y="289"/>
                      <a:pt x="720" y="289"/>
                      <a:pt x="720" y="289"/>
                    </a:cubicBezTo>
                    <a:cubicBezTo>
                      <a:pt x="718" y="291"/>
                      <a:pt x="718" y="291"/>
                      <a:pt x="718" y="291"/>
                    </a:cubicBezTo>
                    <a:cubicBezTo>
                      <a:pt x="715" y="289"/>
                      <a:pt x="715" y="289"/>
                      <a:pt x="715" y="289"/>
                    </a:cubicBezTo>
                    <a:cubicBezTo>
                      <a:pt x="715" y="287"/>
                      <a:pt x="715" y="287"/>
                      <a:pt x="715" y="287"/>
                    </a:cubicBezTo>
                    <a:cubicBezTo>
                      <a:pt x="716" y="285"/>
                      <a:pt x="716" y="284"/>
                      <a:pt x="717" y="282"/>
                    </a:cubicBezTo>
                    <a:cubicBezTo>
                      <a:pt x="719" y="282"/>
                      <a:pt x="719" y="282"/>
                      <a:pt x="719" y="282"/>
                    </a:cubicBezTo>
                    <a:close/>
                    <a:moveTo>
                      <a:pt x="712" y="255"/>
                    </a:moveTo>
                    <a:cubicBezTo>
                      <a:pt x="713" y="253"/>
                      <a:pt x="713" y="253"/>
                      <a:pt x="713" y="253"/>
                    </a:cubicBezTo>
                    <a:cubicBezTo>
                      <a:pt x="715" y="254"/>
                      <a:pt x="717" y="254"/>
                      <a:pt x="719" y="254"/>
                    </a:cubicBezTo>
                    <a:cubicBezTo>
                      <a:pt x="719" y="256"/>
                      <a:pt x="719" y="256"/>
                      <a:pt x="719" y="256"/>
                    </a:cubicBezTo>
                    <a:cubicBezTo>
                      <a:pt x="717" y="256"/>
                      <a:pt x="714" y="256"/>
                      <a:pt x="712" y="255"/>
                    </a:cubicBezTo>
                    <a:close/>
                    <a:moveTo>
                      <a:pt x="789" y="195"/>
                    </a:moveTo>
                    <a:cubicBezTo>
                      <a:pt x="799" y="195"/>
                      <a:pt x="806" y="202"/>
                      <a:pt x="811" y="209"/>
                    </a:cubicBezTo>
                    <a:cubicBezTo>
                      <a:pt x="806" y="210"/>
                      <a:pt x="803" y="210"/>
                      <a:pt x="798" y="208"/>
                    </a:cubicBezTo>
                    <a:cubicBezTo>
                      <a:pt x="792" y="208"/>
                      <a:pt x="787" y="210"/>
                      <a:pt x="781" y="211"/>
                    </a:cubicBezTo>
                    <a:cubicBezTo>
                      <a:pt x="778" y="210"/>
                      <a:pt x="778" y="210"/>
                      <a:pt x="778" y="210"/>
                    </a:cubicBezTo>
                    <a:cubicBezTo>
                      <a:pt x="776" y="208"/>
                      <a:pt x="776" y="208"/>
                      <a:pt x="776" y="208"/>
                    </a:cubicBezTo>
                    <a:cubicBezTo>
                      <a:pt x="775" y="206"/>
                      <a:pt x="775" y="206"/>
                      <a:pt x="775" y="206"/>
                    </a:cubicBezTo>
                    <a:cubicBezTo>
                      <a:pt x="775" y="203"/>
                      <a:pt x="775" y="203"/>
                      <a:pt x="775" y="203"/>
                    </a:cubicBezTo>
                    <a:cubicBezTo>
                      <a:pt x="771" y="202"/>
                      <a:pt x="771" y="202"/>
                      <a:pt x="771" y="202"/>
                    </a:cubicBezTo>
                    <a:cubicBezTo>
                      <a:pt x="769" y="200"/>
                      <a:pt x="769" y="200"/>
                      <a:pt x="769" y="200"/>
                    </a:cubicBezTo>
                    <a:cubicBezTo>
                      <a:pt x="769" y="198"/>
                      <a:pt x="769" y="196"/>
                      <a:pt x="769" y="195"/>
                    </a:cubicBezTo>
                    <a:cubicBezTo>
                      <a:pt x="771" y="194"/>
                      <a:pt x="771" y="194"/>
                      <a:pt x="771" y="194"/>
                    </a:cubicBezTo>
                    <a:cubicBezTo>
                      <a:pt x="776" y="194"/>
                      <a:pt x="781" y="196"/>
                      <a:pt x="786" y="196"/>
                    </a:cubicBezTo>
                    <a:cubicBezTo>
                      <a:pt x="789" y="195"/>
                      <a:pt x="789" y="195"/>
                      <a:pt x="789" y="195"/>
                    </a:cubicBezTo>
                    <a:close/>
                    <a:moveTo>
                      <a:pt x="630" y="160"/>
                    </a:moveTo>
                    <a:cubicBezTo>
                      <a:pt x="634" y="160"/>
                      <a:pt x="634" y="160"/>
                      <a:pt x="634" y="160"/>
                    </a:cubicBezTo>
                    <a:cubicBezTo>
                      <a:pt x="635" y="163"/>
                      <a:pt x="635" y="163"/>
                      <a:pt x="635" y="163"/>
                    </a:cubicBezTo>
                    <a:cubicBezTo>
                      <a:pt x="631" y="163"/>
                      <a:pt x="631" y="163"/>
                      <a:pt x="631" y="163"/>
                    </a:cubicBezTo>
                    <a:cubicBezTo>
                      <a:pt x="630" y="165"/>
                      <a:pt x="630" y="165"/>
                      <a:pt x="630" y="165"/>
                    </a:cubicBezTo>
                    <a:cubicBezTo>
                      <a:pt x="627" y="165"/>
                      <a:pt x="627" y="165"/>
                      <a:pt x="627" y="165"/>
                    </a:cubicBezTo>
                    <a:cubicBezTo>
                      <a:pt x="626" y="163"/>
                      <a:pt x="626" y="163"/>
                      <a:pt x="626" y="163"/>
                    </a:cubicBezTo>
                    <a:cubicBezTo>
                      <a:pt x="629" y="162"/>
                      <a:pt x="629" y="162"/>
                      <a:pt x="629" y="162"/>
                    </a:cubicBezTo>
                    <a:cubicBezTo>
                      <a:pt x="630" y="160"/>
                      <a:pt x="630" y="160"/>
                      <a:pt x="630" y="160"/>
                    </a:cubicBezTo>
                    <a:close/>
                    <a:moveTo>
                      <a:pt x="625" y="206"/>
                    </a:moveTo>
                    <a:cubicBezTo>
                      <a:pt x="626" y="205"/>
                      <a:pt x="626" y="205"/>
                      <a:pt x="626" y="205"/>
                    </a:cubicBezTo>
                    <a:cubicBezTo>
                      <a:pt x="629" y="204"/>
                      <a:pt x="629" y="204"/>
                      <a:pt x="629" y="204"/>
                    </a:cubicBezTo>
                    <a:cubicBezTo>
                      <a:pt x="630" y="206"/>
                      <a:pt x="630" y="206"/>
                      <a:pt x="630" y="206"/>
                    </a:cubicBezTo>
                    <a:cubicBezTo>
                      <a:pt x="628" y="207"/>
                      <a:pt x="628" y="207"/>
                      <a:pt x="628" y="207"/>
                    </a:cubicBezTo>
                    <a:cubicBezTo>
                      <a:pt x="625" y="206"/>
                      <a:pt x="625" y="206"/>
                      <a:pt x="625" y="206"/>
                    </a:cubicBezTo>
                    <a:close/>
                    <a:moveTo>
                      <a:pt x="644" y="155"/>
                    </a:moveTo>
                    <a:cubicBezTo>
                      <a:pt x="646" y="155"/>
                      <a:pt x="647" y="155"/>
                      <a:pt x="649" y="156"/>
                    </a:cubicBezTo>
                    <a:cubicBezTo>
                      <a:pt x="650" y="158"/>
                      <a:pt x="650" y="158"/>
                      <a:pt x="650" y="158"/>
                    </a:cubicBezTo>
                    <a:cubicBezTo>
                      <a:pt x="648" y="159"/>
                      <a:pt x="648" y="159"/>
                      <a:pt x="648" y="159"/>
                    </a:cubicBezTo>
                    <a:cubicBezTo>
                      <a:pt x="646" y="158"/>
                      <a:pt x="646" y="158"/>
                      <a:pt x="646" y="158"/>
                    </a:cubicBezTo>
                    <a:cubicBezTo>
                      <a:pt x="644" y="155"/>
                      <a:pt x="644" y="155"/>
                      <a:pt x="644" y="155"/>
                    </a:cubicBezTo>
                    <a:close/>
                    <a:moveTo>
                      <a:pt x="634" y="173"/>
                    </a:moveTo>
                    <a:cubicBezTo>
                      <a:pt x="631" y="174"/>
                      <a:pt x="631" y="174"/>
                      <a:pt x="631" y="174"/>
                    </a:cubicBezTo>
                    <a:cubicBezTo>
                      <a:pt x="630" y="171"/>
                      <a:pt x="630" y="171"/>
                      <a:pt x="630" y="171"/>
                    </a:cubicBezTo>
                    <a:cubicBezTo>
                      <a:pt x="631" y="168"/>
                      <a:pt x="631" y="168"/>
                      <a:pt x="631" y="168"/>
                    </a:cubicBezTo>
                    <a:cubicBezTo>
                      <a:pt x="634" y="167"/>
                      <a:pt x="636" y="166"/>
                      <a:pt x="638" y="165"/>
                    </a:cubicBezTo>
                    <a:cubicBezTo>
                      <a:pt x="639" y="162"/>
                      <a:pt x="639" y="162"/>
                      <a:pt x="639" y="162"/>
                    </a:cubicBezTo>
                    <a:cubicBezTo>
                      <a:pt x="644" y="161"/>
                      <a:pt x="647" y="161"/>
                      <a:pt x="652" y="163"/>
                    </a:cubicBezTo>
                    <a:cubicBezTo>
                      <a:pt x="654" y="165"/>
                      <a:pt x="655" y="167"/>
                      <a:pt x="657" y="169"/>
                    </a:cubicBezTo>
                    <a:cubicBezTo>
                      <a:pt x="656" y="173"/>
                      <a:pt x="656" y="173"/>
                      <a:pt x="656" y="173"/>
                    </a:cubicBezTo>
                    <a:cubicBezTo>
                      <a:pt x="658" y="174"/>
                      <a:pt x="658" y="174"/>
                      <a:pt x="658" y="174"/>
                    </a:cubicBezTo>
                    <a:cubicBezTo>
                      <a:pt x="657" y="178"/>
                      <a:pt x="657" y="178"/>
                      <a:pt x="657" y="178"/>
                    </a:cubicBezTo>
                    <a:cubicBezTo>
                      <a:pt x="651" y="178"/>
                      <a:pt x="647" y="178"/>
                      <a:pt x="641" y="175"/>
                    </a:cubicBezTo>
                    <a:cubicBezTo>
                      <a:pt x="639" y="176"/>
                      <a:pt x="639" y="176"/>
                      <a:pt x="639" y="176"/>
                    </a:cubicBezTo>
                    <a:cubicBezTo>
                      <a:pt x="637" y="175"/>
                      <a:pt x="635" y="174"/>
                      <a:pt x="634" y="173"/>
                    </a:cubicBezTo>
                    <a:close/>
                    <a:moveTo>
                      <a:pt x="638" y="178"/>
                    </a:moveTo>
                    <a:cubicBezTo>
                      <a:pt x="640" y="179"/>
                      <a:pt x="640" y="179"/>
                      <a:pt x="640" y="179"/>
                    </a:cubicBezTo>
                    <a:cubicBezTo>
                      <a:pt x="642" y="181"/>
                      <a:pt x="642" y="181"/>
                      <a:pt x="642" y="181"/>
                    </a:cubicBezTo>
                    <a:cubicBezTo>
                      <a:pt x="640" y="181"/>
                      <a:pt x="638" y="181"/>
                      <a:pt x="636" y="180"/>
                    </a:cubicBezTo>
                    <a:cubicBezTo>
                      <a:pt x="638" y="178"/>
                      <a:pt x="638" y="178"/>
                      <a:pt x="638" y="178"/>
                    </a:cubicBezTo>
                    <a:close/>
                    <a:moveTo>
                      <a:pt x="642" y="216"/>
                    </a:moveTo>
                    <a:cubicBezTo>
                      <a:pt x="640" y="214"/>
                      <a:pt x="639" y="211"/>
                      <a:pt x="637" y="208"/>
                    </a:cubicBezTo>
                    <a:cubicBezTo>
                      <a:pt x="638" y="204"/>
                      <a:pt x="637" y="198"/>
                      <a:pt x="639" y="194"/>
                    </a:cubicBezTo>
                    <a:cubicBezTo>
                      <a:pt x="641" y="194"/>
                      <a:pt x="643" y="195"/>
                      <a:pt x="645" y="195"/>
                    </a:cubicBezTo>
                    <a:cubicBezTo>
                      <a:pt x="642" y="191"/>
                      <a:pt x="642" y="191"/>
                      <a:pt x="642" y="191"/>
                    </a:cubicBezTo>
                    <a:cubicBezTo>
                      <a:pt x="644" y="190"/>
                      <a:pt x="645" y="189"/>
                      <a:pt x="647" y="188"/>
                    </a:cubicBezTo>
                    <a:cubicBezTo>
                      <a:pt x="650" y="187"/>
                      <a:pt x="653" y="187"/>
                      <a:pt x="655" y="187"/>
                    </a:cubicBezTo>
                    <a:cubicBezTo>
                      <a:pt x="659" y="187"/>
                      <a:pt x="663" y="187"/>
                      <a:pt x="667" y="189"/>
                    </a:cubicBezTo>
                    <a:cubicBezTo>
                      <a:pt x="669" y="190"/>
                      <a:pt x="669" y="190"/>
                      <a:pt x="669" y="190"/>
                    </a:cubicBezTo>
                    <a:cubicBezTo>
                      <a:pt x="673" y="190"/>
                      <a:pt x="678" y="190"/>
                      <a:pt x="683" y="190"/>
                    </a:cubicBezTo>
                    <a:cubicBezTo>
                      <a:pt x="685" y="192"/>
                      <a:pt x="685" y="192"/>
                      <a:pt x="685" y="192"/>
                    </a:cubicBezTo>
                    <a:cubicBezTo>
                      <a:pt x="681" y="196"/>
                      <a:pt x="678" y="200"/>
                      <a:pt x="674" y="204"/>
                    </a:cubicBezTo>
                    <a:cubicBezTo>
                      <a:pt x="674" y="206"/>
                      <a:pt x="674" y="206"/>
                      <a:pt x="674" y="206"/>
                    </a:cubicBezTo>
                    <a:cubicBezTo>
                      <a:pt x="673" y="208"/>
                      <a:pt x="671" y="209"/>
                      <a:pt x="669" y="211"/>
                    </a:cubicBezTo>
                    <a:cubicBezTo>
                      <a:pt x="666" y="211"/>
                      <a:pt x="666" y="211"/>
                      <a:pt x="666" y="211"/>
                    </a:cubicBezTo>
                    <a:cubicBezTo>
                      <a:pt x="662" y="211"/>
                      <a:pt x="658" y="211"/>
                      <a:pt x="655" y="210"/>
                    </a:cubicBezTo>
                    <a:cubicBezTo>
                      <a:pt x="653" y="210"/>
                      <a:pt x="652" y="210"/>
                      <a:pt x="650" y="211"/>
                    </a:cubicBezTo>
                    <a:cubicBezTo>
                      <a:pt x="653" y="212"/>
                      <a:pt x="655" y="212"/>
                      <a:pt x="657" y="214"/>
                    </a:cubicBezTo>
                    <a:cubicBezTo>
                      <a:pt x="656" y="216"/>
                      <a:pt x="655" y="218"/>
                      <a:pt x="653" y="219"/>
                    </a:cubicBezTo>
                    <a:cubicBezTo>
                      <a:pt x="652" y="222"/>
                      <a:pt x="652" y="222"/>
                      <a:pt x="652" y="222"/>
                    </a:cubicBezTo>
                    <a:cubicBezTo>
                      <a:pt x="649" y="224"/>
                      <a:pt x="646" y="224"/>
                      <a:pt x="642" y="224"/>
                    </a:cubicBezTo>
                    <a:cubicBezTo>
                      <a:pt x="642" y="221"/>
                      <a:pt x="642" y="221"/>
                      <a:pt x="642" y="221"/>
                    </a:cubicBezTo>
                    <a:cubicBezTo>
                      <a:pt x="645" y="221"/>
                      <a:pt x="645" y="221"/>
                      <a:pt x="645" y="221"/>
                    </a:cubicBezTo>
                    <a:cubicBezTo>
                      <a:pt x="642" y="219"/>
                      <a:pt x="642" y="219"/>
                      <a:pt x="642" y="219"/>
                    </a:cubicBezTo>
                    <a:cubicBezTo>
                      <a:pt x="642" y="216"/>
                      <a:pt x="642" y="216"/>
                      <a:pt x="642" y="216"/>
                    </a:cubicBezTo>
                    <a:close/>
                    <a:moveTo>
                      <a:pt x="637" y="264"/>
                    </a:moveTo>
                    <a:cubicBezTo>
                      <a:pt x="635" y="263"/>
                      <a:pt x="635" y="263"/>
                      <a:pt x="635" y="263"/>
                    </a:cubicBezTo>
                    <a:cubicBezTo>
                      <a:pt x="637" y="261"/>
                      <a:pt x="637" y="261"/>
                      <a:pt x="637" y="261"/>
                    </a:cubicBezTo>
                    <a:cubicBezTo>
                      <a:pt x="639" y="262"/>
                      <a:pt x="639" y="262"/>
                      <a:pt x="639" y="262"/>
                    </a:cubicBezTo>
                    <a:cubicBezTo>
                      <a:pt x="640" y="264"/>
                      <a:pt x="640" y="264"/>
                      <a:pt x="640" y="264"/>
                    </a:cubicBezTo>
                    <a:cubicBezTo>
                      <a:pt x="640" y="266"/>
                      <a:pt x="640" y="266"/>
                      <a:pt x="640" y="266"/>
                    </a:cubicBezTo>
                    <a:cubicBezTo>
                      <a:pt x="638" y="266"/>
                      <a:pt x="638" y="266"/>
                      <a:pt x="638" y="266"/>
                    </a:cubicBezTo>
                    <a:cubicBezTo>
                      <a:pt x="637" y="264"/>
                      <a:pt x="637" y="264"/>
                      <a:pt x="637" y="264"/>
                    </a:cubicBezTo>
                    <a:close/>
                    <a:moveTo>
                      <a:pt x="641" y="274"/>
                    </a:moveTo>
                    <a:cubicBezTo>
                      <a:pt x="639" y="276"/>
                      <a:pt x="636" y="277"/>
                      <a:pt x="634" y="278"/>
                    </a:cubicBezTo>
                    <a:cubicBezTo>
                      <a:pt x="632" y="279"/>
                      <a:pt x="632" y="279"/>
                      <a:pt x="632" y="279"/>
                    </a:cubicBezTo>
                    <a:cubicBezTo>
                      <a:pt x="629" y="279"/>
                      <a:pt x="625" y="278"/>
                      <a:pt x="621" y="277"/>
                    </a:cubicBezTo>
                    <a:cubicBezTo>
                      <a:pt x="620" y="276"/>
                      <a:pt x="620" y="276"/>
                      <a:pt x="620" y="276"/>
                    </a:cubicBezTo>
                    <a:cubicBezTo>
                      <a:pt x="617" y="276"/>
                      <a:pt x="617" y="276"/>
                      <a:pt x="617" y="276"/>
                    </a:cubicBezTo>
                    <a:cubicBezTo>
                      <a:pt x="616" y="275"/>
                      <a:pt x="615" y="274"/>
                      <a:pt x="614" y="273"/>
                    </a:cubicBezTo>
                    <a:cubicBezTo>
                      <a:pt x="613" y="275"/>
                      <a:pt x="613" y="275"/>
                      <a:pt x="613" y="275"/>
                    </a:cubicBezTo>
                    <a:cubicBezTo>
                      <a:pt x="611" y="274"/>
                      <a:pt x="611" y="274"/>
                      <a:pt x="611" y="274"/>
                    </a:cubicBezTo>
                    <a:cubicBezTo>
                      <a:pt x="610" y="273"/>
                      <a:pt x="610" y="273"/>
                      <a:pt x="610" y="273"/>
                    </a:cubicBezTo>
                    <a:cubicBezTo>
                      <a:pt x="609" y="273"/>
                      <a:pt x="607" y="273"/>
                      <a:pt x="606" y="273"/>
                    </a:cubicBezTo>
                    <a:cubicBezTo>
                      <a:pt x="605" y="271"/>
                      <a:pt x="605" y="271"/>
                      <a:pt x="605" y="271"/>
                    </a:cubicBezTo>
                    <a:cubicBezTo>
                      <a:pt x="605" y="268"/>
                      <a:pt x="605" y="268"/>
                      <a:pt x="605" y="268"/>
                    </a:cubicBezTo>
                    <a:cubicBezTo>
                      <a:pt x="608" y="268"/>
                      <a:pt x="609" y="268"/>
                      <a:pt x="611" y="268"/>
                    </a:cubicBezTo>
                    <a:cubicBezTo>
                      <a:pt x="613" y="266"/>
                      <a:pt x="613" y="266"/>
                      <a:pt x="613" y="266"/>
                    </a:cubicBezTo>
                    <a:cubicBezTo>
                      <a:pt x="614" y="266"/>
                      <a:pt x="614" y="266"/>
                      <a:pt x="614" y="266"/>
                    </a:cubicBezTo>
                    <a:cubicBezTo>
                      <a:pt x="614" y="263"/>
                      <a:pt x="614" y="263"/>
                      <a:pt x="614" y="263"/>
                    </a:cubicBezTo>
                    <a:cubicBezTo>
                      <a:pt x="618" y="265"/>
                      <a:pt x="618" y="265"/>
                      <a:pt x="618" y="265"/>
                    </a:cubicBezTo>
                    <a:cubicBezTo>
                      <a:pt x="615" y="261"/>
                      <a:pt x="615" y="261"/>
                      <a:pt x="615" y="261"/>
                    </a:cubicBezTo>
                    <a:cubicBezTo>
                      <a:pt x="615" y="259"/>
                      <a:pt x="615" y="259"/>
                      <a:pt x="615" y="259"/>
                    </a:cubicBezTo>
                    <a:cubicBezTo>
                      <a:pt x="617" y="258"/>
                      <a:pt x="617" y="258"/>
                      <a:pt x="617" y="258"/>
                    </a:cubicBezTo>
                    <a:cubicBezTo>
                      <a:pt x="620" y="258"/>
                      <a:pt x="620" y="258"/>
                      <a:pt x="620" y="258"/>
                    </a:cubicBezTo>
                    <a:cubicBezTo>
                      <a:pt x="622" y="259"/>
                      <a:pt x="622" y="259"/>
                      <a:pt x="622" y="259"/>
                    </a:cubicBezTo>
                    <a:cubicBezTo>
                      <a:pt x="622" y="260"/>
                      <a:pt x="622" y="261"/>
                      <a:pt x="622" y="261"/>
                    </a:cubicBezTo>
                    <a:cubicBezTo>
                      <a:pt x="624" y="260"/>
                      <a:pt x="624" y="260"/>
                      <a:pt x="624" y="260"/>
                    </a:cubicBezTo>
                    <a:cubicBezTo>
                      <a:pt x="626" y="263"/>
                      <a:pt x="626" y="263"/>
                      <a:pt x="626" y="263"/>
                    </a:cubicBezTo>
                    <a:cubicBezTo>
                      <a:pt x="628" y="263"/>
                      <a:pt x="628" y="263"/>
                      <a:pt x="628" y="263"/>
                    </a:cubicBezTo>
                    <a:cubicBezTo>
                      <a:pt x="630" y="262"/>
                      <a:pt x="630" y="262"/>
                      <a:pt x="630" y="262"/>
                    </a:cubicBezTo>
                    <a:cubicBezTo>
                      <a:pt x="633" y="263"/>
                      <a:pt x="633" y="263"/>
                      <a:pt x="633" y="263"/>
                    </a:cubicBezTo>
                    <a:cubicBezTo>
                      <a:pt x="633" y="265"/>
                      <a:pt x="634" y="266"/>
                      <a:pt x="634" y="268"/>
                    </a:cubicBezTo>
                    <a:cubicBezTo>
                      <a:pt x="635" y="269"/>
                      <a:pt x="635" y="269"/>
                      <a:pt x="635" y="269"/>
                    </a:cubicBezTo>
                    <a:cubicBezTo>
                      <a:pt x="635" y="271"/>
                      <a:pt x="636" y="272"/>
                      <a:pt x="637" y="274"/>
                    </a:cubicBezTo>
                    <a:cubicBezTo>
                      <a:pt x="638" y="273"/>
                      <a:pt x="639" y="273"/>
                      <a:pt x="641" y="273"/>
                    </a:cubicBezTo>
                    <a:cubicBezTo>
                      <a:pt x="641" y="274"/>
                      <a:pt x="641" y="274"/>
                      <a:pt x="641" y="274"/>
                    </a:cubicBezTo>
                    <a:close/>
                    <a:moveTo>
                      <a:pt x="598" y="271"/>
                    </a:moveTo>
                    <a:cubicBezTo>
                      <a:pt x="599" y="270"/>
                      <a:pt x="599" y="270"/>
                      <a:pt x="599" y="270"/>
                    </a:cubicBezTo>
                    <a:cubicBezTo>
                      <a:pt x="600" y="271"/>
                      <a:pt x="600" y="271"/>
                      <a:pt x="600" y="271"/>
                    </a:cubicBezTo>
                    <a:cubicBezTo>
                      <a:pt x="599" y="272"/>
                      <a:pt x="598" y="273"/>
                      <a:pt x="598" y="275"/>
                    </a:cubicBezTo>
                    <a:cubicBezTo>
                      <a:pt x="596" y="276"/>
                      <a:pt x="596" y="276"/>
                      <a:pt x="596" y="276"/>
                    </a:cubicBezTo>
                    <a:cubicBezTo>
                      <a:pt x="594" y="275"/>
                      <a:pt x="594" y="275"/>
                      <a:pt x="594" y="275"/>
                    </a:cubicBezTo>
                    <a:cubicBezTo>
                      <a:pt x="594" y="273"/>
                      <a:pt x="595" y="272"/>
                      <a:pt x="595" y="270"/>
                    </a:cubicBezTo>
                    <a:cubicBezTo>
                      <a:pt x="598" y="271"/>
                      <a:pt x="598" y="271"/>
                      <a:pt x="598" y="271"/>
                    </a:cubicBezTo>
                    <a:close/>
                    <a:moveTo>
                      <a:pt x="593" y="245"/>
                    </a:moveTo>
                    <a:cubicBezTo>
                      <a:pt x="596" y="245"/>
                      <a:pt x="596" y="245"/>
                      <a:pt x="596" y="245"/>
                    </a:cubicBezTo>
                    <a:cubicBezTo>
                      <a:pt x="597" y="246"/>
                      <a:pt x="597" y="246"/>
                      <a:pt x="597" y="246"/>
                    </a:cubicBezTo>
                    <a:cubicBezTo>
                      <a:pt x="598" y="248"/>
                      <a:pt x="598" y="248"/>
                      <a:pt x="598" y="248"/>
                    </a:cubicBezTo>
                    <a:cubicBezTo>
                      <a:pt x="597" y="248"/>
                      <a:pt x="596" y="248"/>
                      <a:pt x="594" y="248"/>
                    </a:cubicBezTo>
                    <a:cubicBezTo>
                      <a:pt x="593" y="245"/>
                      <a:pt x="593" y="245"/>
                      <a:pt x="593" y="245"/>
                    </a:cubicBezTo>
                    <a:close/>
                    <a:moveTo>
                      <a:pt x="585" y="275"/>
                    </a:moveTo>
                    <a:cubicBezTo>
                      <a:pt x="585" y="277"/>
                      <a:pt x="585" y="277"/>
                      <a:pt x="585" y="277"/>
                    </a:cubicBezTo>
                    <a:cubicBezTo>
                      <a:pt x="583" y="278"/>
                      <a:pt x="583" y="278"/>
                      <a:pt x="583" y="278"/>
                    </a:cubicBezTo>
                    <a:cubicBezTo>
                      <a:pt x="580" y="276"/>
                      <a:pt x="580" y="276"/>
                      <a:pt x="580" y="276"/>
                    </a:cubicBezTo>
                    <a:cubicBezTo>
                      <a:pt x="583" y="275"/>
                      <a:pt x="583" y="275"/>
                      <a:pt x="583" y="275"/>
                    </a:cubicBezTo>
                    <a:cubicBezTo>
                      <a:pt x="585" y="275"/>
                      <a:pt x="585" y="275"/>
                      <a:pt x="585" y="275"/>
                    </a:cubicBezTo>
                    <a:close/>
                    <a:moveTo>
                      <a:pt x="560" y="278"/>
                    </a:moveTo>
                    <a:cubicBezTo>
                      <a:pt x="560" y="281"/>
                      <a:pt x="560" y="281"/>
                      <a:pt x="560" y="281"/>
                    </a:cubicBezTo>
                    <a:cubicBezTo>
                      <a:pt x="557" y="280"/>
                      <a:pt x="557" y="280"/>
                      <a:pt x="557" y="280"/>
                    </a:cubicBezTo>
                    <a:cubicBezTo>
                      <a:pt x="556" y="278"/>
                      <a:pt x="556" y="278"/>
                      <a:pt x="556" y="278"/>
                    </a:cubicBezTo>
                    <a:cubicBezTo>
                      <a:pt x="558" y="278"/>
                      <a:pt x="558" y="278"/>
                      <a:pt x="558" y="278"/>
                    </a:cubicBezTo>
                    <a:cubicBezTo>
                      <a:pt x="560" y="278"/>
                      <a:pt x="560" y="278"/>
                      <a:pt x="560" y="278"/>
                    </a:cubicBezTo>
                    <a:close/>
                    <a:moveTo>
                      <a:pt x="574" y="246"/>
                    </a:moveTo>
                    <a:cubicBezTo>
                      <a:pt x="576" y="248"/>
                      <a:pt x="576" y="248"/>
                      <a:pt x="576" y="248"/>
                    </a:cubicBezTo>
                    <a:cubicBezTo>
                      <a:pt x="579" y="248"/>
                      <a:pt x="579" y="248"/>
                      <a:pt x="579" y="248"/>
                    </a:cubicBezTo>
                    <a:cubicBezTo>
                      <a:pt x="580" y="250"/>
                      <a:pt x="580" y="250"/>
                      <a:pt x="580" y="250"/>
                    </a:cubicBezTo>
                    <a:cubicBezTo>
                      <a:pt x="583" y="250"/>
                      <a:pt x="584" y="251"/>
                      <a:pt x="586" y="252"/>
                    </a:cubicBezTo>
                    <a:cubicBezTo>
                      <a:pt x="587" y="253"/>
                      <a:pt x="587" y="253"/>
                      <a:pt x="587" y="253"/>
                    </a:cubicBezTo>
                    <a:cubicBezTo>
                      <a:pt x="589" y="253"/>
                      <a:pt x="589" y="253"/>
                      <a:pt x="589" y="253"/>
                    </a:cubicBezTo>
                    <a:cubicBezTo>
                      <a:pt x="591" y="255"/>
                      <a:pt x="591" y="255"/>
                      <a:pt x="591" y="255"/>
                    </a:cubicBezTo>
                    <a:cubicBezTo>
                      <a:pt x="592" y="258"/>
                      <a:pt x="592" y="258"/>
                      <a:pt x="592" y="258"/>
                    </a:cubicBezTo>
                    <a:cubicBezTo>
                      <a:pt x="591" y="260"/>
                      <a:pt x="591" y="260"/>
                      <a:pt x="591" y="260"/>
                    </a:cubicBezTo>
                    <a:cubicBezTo>
                      <a:pt x="588" y="260"/>
                      <a:pt x="588" y="260"/>
                      <a:pt x="588" y="260"/>
                    </a:cubicBezTo>
                    <a:cubicBezTo>
                      <a:pt x="587" y="258"/>
                      <a:pt x="587" y="258"/>
                      <a:pt x="587" y="258"/>
                    </a:cubicBezTo>
                    <a:cubicBezTo>
                      <a:pt x="585" y="260"/>
                      <a:pt x="585" y="260"/>
                      <a:pt x="585" y="260"/>
                    </a:cubicBezTo>
                    <a:cubicBezTo>
                      <a:pt x="582" y="259"/>
                      <a:pt x="582" y="259"/>
                      <a:pt x="582" y="259"/>
                    </a:cubicBezTo>
                    <a:cubicBezTo>
                      <a:pt x="581" y="258"/>
                      <a:pt x="581" y="258"/>
                      <a:pt x="581" y="258"/>
                    </a:cubicBezTo>
                    <a:cubicBezTo>
                      <a:pt x="580" y="258"/>
                      <a:pt x="578" y="258"/>
                      <a:pt x="576" y="259"/>
                    </a:cubicBezTo>
                    <a:cubicBezTo>
                      <a:pt x="578" y="260"/>
                      <a:pt x="578" y="260"/>
                      <a:pt x="578" y="260"/>
                    </a:cubicBezTo>
                    <a:cubicBezTo>
                      <a:pt x="577" y="262"/>
                      <a:pt x="577" y="262"/>
                      <a:pt x="577" y="262"/>
                    </a:cubicBezTo>
                    <a:cubicBezTo>
                      <a:pt x="575" y="263"/>
                      <a:pt x="575" y="263"/>
                      <a:pt x="575" y="263"/>
                    </a:cubicBezTo>
                    <a:cubicBezTo>
                      <a:pt x="574" y="262"/>
                      <a:pt x="572" y="261"/>
                      <a:pt x="571" y="261"/>
                    </a:cubicBezTo>
                    <a:cubicBezTo>
                      <a:pt x="570" y="263"/>
                      <a:pt x="570" y="263"/>
                      <a:pt x="570" y="263"/>
                    </a:cubicBezTo>
                    <a:cubicBezTo>
                      <a:pt x="572" y="263"/>
                      <a:pt x="572" y="263"/>
                      <a:pt x="572" y="263"/>
                    </a:cubicBezTo>
                    <a:cubicBezTo>
                      <a:pt x="573" y="265"/>
                      <a:pt x="573" y="265"/>
                      <a:pt x="573" y="265"/>
                    </a:cubicBezTo>
                    <a:cubicBezTo>
                      <a:pt x="572" y="268"/>
                      <a:pt x="572" y="268"/>
                      <a:pt x="572" y="268"/>
                    </a:cubicBezTo>
                    <a:cubicBezTo>
                      <a:pt x="574" y="267"/>
                      <a:pt x="576" y="265"/>
                      <a:pt x="579" y="264"/>
                    </a:cubicBezTo>
                    <a:cubicBezTo>
                      <a:pt x="582" y="264"/>
                      <a:pt x="582" y="264"/>
                      <a:pt x="582" y="264"/>
                    </a:cubicBezTo>
                    <a:cubicBezTo>
                      <a:pt x="581" y="267"/>
                      <a:pt x="581" y="267"/>
                      <a:pt x="581" y="267"/>
                    </a:cubicBezTo>
                    <a:cubicBezTo>
                      <a:pt x="582" y="267"/>
                      <a:pt x="584" y="267"/>
                      <a:pt x="585" y="268"/>
                    </a:cubicBezTo>
                    <a:cubicBezTo>
                      <a:pt x="584" y="269"/>
                      <a:pt x="584" y="271"/>
                      <a:pt x="582" y="272"/>
                    </a:cubicBezTo>
                    <a:cubicBezTo>
                      <a:pt x="580" y="272"/>
                      <a:pt x="580" y="272"/>
                      <a:pt x="580" y="272"/>
                    </a:cubicBezTo>
                    <a:cubicBezTo>
                      <a:pt x="577" y="273"/>
                      <a:pt x="577" y="273"/>
                      <a:pt x="577" y="273"/>
                    </a:cubicBezTo>
                    <a:cubicBezTo>
                      <a:pt x="575" y="274"/>
                      <a:pt x="571" y="273"/>
                      <a:pt x="569" y="274"/>
                    </a:cubicBezTo>
                    <a:cubicBezTo>
                      <a:pt x="567" y="274"/>
                      <a:pt x="565" y="274"/>
                      <a:pt x="563" y="273"/>
                    </a:cubicBezTo>
                    <a:cubicBezTo>
                      <a:pt x="562" y="272"/>
                      <a:pt x="562" y="272"/>
                      <a:pt x="562" y="272"/>
                    </a:cubicBezTo>
                    <a:cubicBezTo>
                      <a:pt x="560" y="273"/>
                      <a:pt x="560" y="273"/>
                      <a:pt x="560" y="273"/>
                    </a:cubicBezTo>
                    <a:cubicBezTo>
                      <a:pt x="557" y="273"/>
                      <a:pt x="557" y="273"/>
                      <a:pt x="557" y="273"/>
                    </a:cubicBezTo>
                    <a:cubicBezTo>
                      <a:pt x="554" y="272"/>
                      <a:pt x="554" y="272"/>
                      <a:pt x="554" y="272"/>
                    </a:cubicBezTo>
                    <a:cubicBezTo>
                      <a:pt x="556" y="270"/>
                      <a:pt x="556" y="270"/>
                      <a:pt x="556" y="270"/>
                    </a:cubicBezTo>
                    <a:cubicBezTo>
                      <a:pt x="553" y="270"/>
                      <a:pt x="550" y="268"/>
                      <a:pt x="546" y="269"/>
                    </a:cubicBezTo>
                    <a:cubicBezTo>
                      <a:pt x="543" y="268"/>
                      <a:pt x="543" y="268"/>
                      <a:pt x="543" y="268"/>
                    </a:cubicBezTo>
                    <a:cubicBezTo>
                      <a:pt x="544" y="266"/>
                      <a:pt x="544" y="266"/>
                      <a:pt x="544" y="266"/>
                    </a:cubicBezTo>
                    <a:cubicBezTo>
                      <a:pt x="542" y="263"/>
                      <a:pt x="542" y="263"/>
                      <a:pt x="542" y="263"/>
                    </a:cubicBezTo>
                    <a:cubicBezTo>
                      <a:pt x="541" y="265"/>
                      <a:pt x="541" y="265"/>
                      <a:pt x="541" y="265"/>
                    </a:cubicBezTo>
                    <a:cubicBezTo>
                      <a:pt x="539" y="267"/>
                      <a:pt x="539" y="267"/>
                      <a:pt x="539" y="267"/>
                    </a:cubicBezTo>
                    <a:cubicBezTo>
                      <a:pt x="538" y="269"/>
                      <a:pt x="538" y="269"/>
                      <a:pt x="538" y="269"/>
                    </a:cubicBezTo>
                    <a:cubicBezTo>
                      <a:pt x="536" y="270"/>
                      <a:pt x="534" y="271"/>
                      <a:pt x="532" y="272"/>
                    </a:cubicBezTo>
                    <a:cubicBezTo>
                      <a:pt x="530" y="272"/>
                      <a:pt x="528" y="272"/>
                      <a:pt x="526" y="272"/>
                    </a:cubicBezTo>
                    <a:cubicBezTo>
                      <a:pt x="523" y="275"/>
                      <a:pt x="519" y="276"/>
                      <a:pt x="515" y="276"/>
                    </a:cubicBezTo>
                    <a:cubicBezTo>
                      <a:pt x="512" y="277"/>
                      <a:pt x="509" y="276"/>
                      <a:pt x="506" y="277"/>
                    </a:cubicBezTo>
                    <a:cubicBezTo>
                      <a:pt x="498" y="278"/>
                      <a:pt x="491" y="279"/>
                      <a:pt x="484" y="279"/>
                    </a:cubicBezTo>
                    <a:cubicBezTo>
                      <a:pt x="482" y="277"/>
                      <a:pt x="481" y="276"/>
                      <a:pt x="480" y="274"/>
                    </a:cubicBezTo>
                    <a:cubicBezTo>
                      <a:pt x="480" y="272"/>
                      <a:pt x="480" y="270"/>
                      <a:pt x="480" y="268"/>
                    </a:cubicBezTo>
                    <a:cubicBezTo>
                      <a:pt x="475" y="268"/>
                      <a:pt x="471" y="266"/>
                      <a:pt x="466" y="266"/>
                    </a:cubicBezTo>
                    <a:cubicBezTo>
                      <a:pt x="462" y="266"/>
                      <a:pt x="458" y="266"/>
                      <a:pt x="454" y="265"/>
                    </a:cubicBezTo>
                    <a:cubicBezTo>
                      <a:pt x="451" y="262"/>
                      <a:pt x="449" y="260"/>
                      <a:pt x="447" y="257"/>
                    </a:cubicBezTo>
                    <a:cubicBezTo>
                      <a:pt x="447" y="255"/>
                      <a:pt x="447" y="255"/>
                      <a:pt x="447" y="255"/>
                    </a:cubicBezTo>
                    <a:cubicBezTo>
                      <a:pt x="449" y="254"/>
                      <a:pt x="449" y="254"/>
                      <a:pt x="449" y="254"/>
                    </a:cubicBezTo>
                    <a:cubicBezTo>
                      <a:pt x="457" y="253"/>
                      <a:pt x="464" y="251"/>
                      <a:pt x="472" y="251"/>
                    </a:cubicBezTo>
                    <a:cubicBezTo>
                      <a:pt x="479" y="251"/>
                      <a:pt x="487" y="253"/>
                      <a:pt x="494" y="250"/>
                    </a:cubicBezTo>
                    <a:cubicBezTo>
                      <a:pt x="492" y="248"/>
                      <a:pt x="492" y="248"/>
                      <a:pt x="492" y="248"/>
                    </a:cubicBezTo>
                    <a:cubicBezTo>
                      <a:pt x="487" y="246"/>
                      <a:pt x="482" y="246"/>
                      <a:pt x="477" y="244"/>
                    </a:cubicBezTo>
                    <a:cubicBezTo>
                      <a:pt x="470" y="246"/>
                      <a:pt x="461" y="247"/>
                      <a:pt x="454" y="245"/>
                    </a:cubicBezTo>
                    <a:cubicBezTo>
                      <a:pt x="451" y="246"/>
                      <a:pt x="447" y="246"/>
                      <a:pt x="444" y="246"/>
                    </a:cubicBezTo>
                    <a:cubicBezTo>
                      <a:pt x="442" y="243"/>
                      <a:pt x="440" y="242"/>
                      <a:pt x="438" y="240"/>
                    </a:cubicBezTo>
                    <a:cubicBezTo>
                      <a:pt x="439" y="239"/>
                      <a:pt x="441" y="238"/>
                      <a:pt x="442" y="237"/>
                    </a:cubicBezTo>
                    <a:cubicBezTo>
                      <a:pt x="448" y="236"/>
                      <a:pt x="453" y="234"/>
                      <a:pt x="459" y="234"/>
                    </a:cubicBezTo>
                    <a:cubicBezTo>
                      <a:pt x="460" y="232"/>
                      <a:pt x="460" y="232"/>
                      <a:pt x="460" y="232"/>
                    </a:cubicBezTo>
                    <a:cubicBezTo>
                      <a:pt x="454" y="232"/>
                      <a:pt x="447" y="234"/>
                      <a:pt x="441" y="234"/>
                    </a:cubicBezTo>
                    <a:cubicBezTo>
                      <a:pt x="439" y="232"/>
                      <a:pt x="439" y="232"/>
                      <a:pt x="439" y="232"/>
                    </a:cubicBezTo>
                    <a:cubicBezTo>
                      <a:pt x="441" y="231"/>
                      <a:pt x="442" y="230"/>
                      <a:pt x="444" y="230"/>
                    </a:cubicBezTo>
                    <a:cubicBezTo>
                      <a:pt x="442" y="228"/>
                      <a:pt x="442" y="228"/>
                      <a:pt x="442" y="228"/>
                    </a:cubicBezTo>
                    <a:cubicBezTo>
                      <a:pt x="439" y="229"/>
                      <a:pt x="435" y="230"/>
                      <a:pt x="432" y="230"/>
                    </a:cubicBezTo>
                    <a:cubicBezTo>
                      <a:pt x="430" y="227"/>
                      <a:pt x="430" y="227"/>
                      <a:pt x="430" y="227"/>
                    </a:cubicBezTo>
                    <a:cubicBezTo>
                      <a:pt x="432" y="223"/>
                      <a:pt x="434" y="222"/>
                      <a:pt x="437" y="220"/>
                    </a:cubicBezTo>
                    <a:cubicBezTo>
                      <a:pt x="440" y="219"/>
                      <a:pt x="440" y="219"/>
                      <a:pt x="440" y="219"/>
                    </a:cubicBezTo>
                    <a:cubicBezTo>
                      <a:pt x="438" y="217"/>
                      <a:pt x="438" y="217"/>
                      <a:pt x="438" y="217"/>
                    </a:cubicBezTo>
                    <a:cubicBezTo>
                      <a:pt x="436" y="216"/>
                      <a:pt x="436" y="216"/>
                      <a:pt x="436" y="216"/>
                    </a:cubicBezTo>
                    <a:cubicBezTo>
                      <a:pt x="437" y="214"/>
                      <a:pt x="437" y="214"/>
                      <a:pt x="437" y="214"/>
                    </a:cubicBezTo>
                    <a:cubicBezTo>
                      <a:pt x="449" y="208"/>
                      <a:pt x="460" y="203"/>
                      <a:pt x="473" y="200"/>
                    </a:cubicBezTo>
                    <a:cubicBezTo>
                      <a:pt x="476" y="203"/>
                      <a:pt x="476" y="203"/>
                      <a:pt x="476" y="203"/>
                    </a:cubicBezTo>
                    <a:cubicBezTo>
                      <a:pt x="477" y="205"/>
                      <a:pt x="477" y="205"/>
                      <a:pt x="477" y="205"/>
                    </a:cubicBezTo>
                    <a:cubicBezTo>
                      <a:pt x="476" y="209"/>
                      <a:pt x="475" y="210"/>
                      <a:pt x="472" y="212"/>
                    </a:cubicBezTo>
                    <a:cubicBezTo>
                      <a:pt x="471" y="213"/>
                      <a:pt x="471" y="213"/>
                      <a:pt x="471" y="213"/>
                    </a:cubicBezTo>
                    <a:cubicBezTo>
                      <a:pt x="473" y="214"/>
                      <a:pt x="473" y="214"/>
                      <a:pt x="473" y="214"/>
                    </a:cubicBezTo>
                    <a:cubicBezTo>
                      <a:pt x="476" y="212"/>
                      <a:pt x="476" y="212"/>
                      <a:pt x="476" y="212"/>
                    </a:cubicBezTo>
                    <a:cubicBezTo>
                      <a:pt x="477" y="213"/>
                      <a:pt x="479" y="213"/>
                      <a:pt x="481" y="213"/>
                    </a:cubicBezTo>
                    <a:cubicBezTo>
                      <a:pt x="483" y="211"/>
                      <a:pt x="483" y="211"/>
                      <a:pt x="483" y="211"/>
                    </a:cubicBezTo>
                    <a:cubicBezTo>
                      <a:pt x="479" y="211"/>
                      <a:pt x="479" y="211"/>
                      <a:pt x="479" y="211"/>
                    </a:cubicBezTo>
                    <a:cubicBezTo>
                      <a:pt x="481" y="209"/>
                      <a:pt x="482" y="208"/>
                      <a:pt x="484" y="207"/>
                    </a:cubicBezTo>
                    <a:cubicBezTo>
                      <a:pt x="489" y="207"/>
                      <a:pt x="497" y="208"/>
                      <a:pt x="501" y="212"/>
                    </a:cubicBezTo>
                    <a:cubicBezTo>
                      <a:pt x="499" y="214"/>
                      <a:pt x="497" y="216"/>
                      <a:pt x="496" y="217"/>
                    </a:cubicBezTo>
                    <a:cubicBezTo>
                      <a:pt x="496" y="220"/>
                      <a:pt x="496" y="220"/>
                      <a:pt x="496" y="220"/>
                    </a:cubicBezTo>
                    <a:cubicBezTo>
                      <a:pt x="498" y="217"/>
                      <a:pt x="498" y="217"/>
                      <a:pt x="498" y="217"/>
                    </a:cubicBezTo>
                    <a:cubicBezTo>
                      <a:pt x="500" y="217"/>
                      <a:pt x="501" y="217"/>
                      <a:pt x="503" y="216"/>
                    </a:cubicBezTo>
                    <a:cubicBezTo>
                      <a:pt x="501" y="211"/>
                      <a:pt x="506" y="216"/>
                      <a:pt x="508" y="215"/>
                    </a:cubicBezTo>
                    <a:cubicBezTo>
                      <a:pt x="509" y="214"/>
                      <a:pt x="512" y="215"/>
                      <a:pt x="514" y="215"/>
                    </a:cubicBezTo>
                    <a:cubicBezTo>
                      <a:pt x="511" y="213"/>
                      <a:pt x="511" y="213"/>
                      <a:pt x="511" y="213"/>
                    </a:cubicBezTo>
                    <a:cubicBezTo>
                      <a:pt x="512" y="211"/>
                      <a:pt x="512" y="211"/>
                      <a:pt x="512" y="211"/>
                    </a:cubicBezTo>
                    <a:cubicBezTo>
                      <a:pt x="509" y="211"/>
                      <a:pt x="509" y="211"/>
                      <a:pt x="509" y="211"/>
                    </a:cubicBezTo>
                    <a:cubicBezTo>
                      <a:pt x="508" y="210"/>
                      <a:pt x="507" y="209"/>
                      <a:pt x="506" y="208"/>
                    </a:cubicBezTo>
                    <a:cubicBezTo>
                      <a:pt x="506" y="206"/>
                      <a:pt x="506" y="206"/>
                      <a:pt x="506" y="206"/>
                    </a:cubicBezTo>
                    <a:cubicBezTo>
                      <a:pt x="510" y="206"/>
                      <a:pt x="510" y="206"/>
                      <a:pt x="510" y="206"/>
                    </a:cubicBezTo>
                    <a:cubicBezTo>
                      <a:pt x="514" y="208"/>
                      <a:pt x="514" y="208"/>
                      <a:pt x="514" y="208"/>
                    </a:cubicBezTo>
                    <a:cubicBezTo>
                      <a:pt x="516" y="210"/>
                      <a:pt x="516" y="210"/>
                      <a:pt x="516" y="210"/>
                    </a:cubicBezTo>
                    <a:cubicBezTo>
                      <a:pt x="519" y="210"/>
                      <a:pt x="519" y="210"/>
                      <a:pt x="519" y="210"/>
                    </a:cubicBezTo>
                    <a:cubicBezTo>
                      <a:pt x="520" y="211"/>
                      <a:pt x="521" y="212"/>
                      <a:pt x="522" y="213"/>
                    </a:cubicBezTo>
                    <a:cubicBezTo>
                      <a:pt x="524" y="217"/>
                      <a:pt x="525" y="222"/>
                      <a:pt x="527" y="225"/>
                    </a:cubicBezTo>
                    <a:cubicBezTo>
                      <a:pt x="527" y="227"/>
                      <a:pt x="527" y="227"/>
                      <a:pt x="527" y="227"/>
                    </a:cubicBezTo>
                    <a:cubicBezTo>
                      <a:pt x="529" y="229"/>
                      <a:pt x="529" y="229"/>
                      <a:pt x="529" y="229"/>
                    </a:cubicBezTo>
                    <a:cubicBezTo>
                      <a:pt x="532" y="229"/>
                      <a:pt x="532" y="229"/>
                      <a:pt x="532" y="229"/>
                    </a:cubicBezTo>
                    <a:cubicBezTo>
                      <a:pt x="534" y="227"/>
                      <a:pt x="534" y="227"/>
                      <a:pt x="534" y="227"/>
                    </a:cubicBezTo>
                    <a:cubicBezTo>
                      <a:pt x="535" y="224"/>
                      <a:pt x="535" y="224"/>
                      <a:pt x="535" y="224"/>
                    </a:cubicBezTo>
                    <a:cubicBezTo>
                      <a:pt x="534" y="223"/>
                      <a:pt x="533" y="222"/>
                      <a:pt x="532" y="220"/>
                    </a:cubicBezTo>
                    <a:cubicBezTo>
                      <a:pt x="532" y="218"/>
                      <a:pt x="532" y="218"/>
                      <a:pt x="532" y="218"/>
                    </a:cubicBezTo>
                    <a:cubicBezTo>
                      <a:pt x="530" y="216"/>
                      <a:pt x="530" y="216"/>
                      <a:pt x="530" y="216"/>
                    </a:cubicBezTo>
                    <a:cubicBezTo>
                      <a:pt x="530" y="212"/>
                      <a:pt x="528" y="209"/>
                      <a:pt x="527" y="206"/>
                    </a:cubicBezTo>
                    <a:cubicBezTo>
                      <a:pt x="527" y="203"/>
                      <a:pt x="527" y="203"/>
                      <a:pt x="527" y="203"/>
                    </a:cubicBezTo>
                    <a:cubicBezTo>
                      <a:pt x="529" y="203"/>
                      <a:pt x="529" y="203"/>
                      <a:pt x="529" y="203"/>
                    </a:cubicBezTo>
                    <a:cubicBezTo>
                      <a:pt x="529" y="201"/>
                      <a:pt x="529" y="201"/>
                      <a:pt x="529" y="201"/>
                    </a:cubicBezTo>
                    <a:cubicBezTo>
                      <a:pt x="534" y="202"/>
                      <a:pt x="534" y="202"/>
                      <a:pt x="534" y="202"/>
                    </a:cubicBezTo>
                    <a:cubicBezTo>
                      <a:pt x="535" y="202"/>
                      <a:pt x="537" y="203"/>
                      <a:pt x="538" y="204"/>
                    </a:cubicBezTo>
                    <a:cubicBezTo>
                      <a:pt x="538" y="201"/>
                      <a:pt x="538" y="201"/>
                      <a:pt x="538" y="201"/>
                    </a:cubicBezTo>
                    <a:cubicBezTo>
                      <a:pt x="540" y="201"/>
                      <a:pt x="540" y="201"/>
                      <a:pt x="540" y="201"/>
                    </a:cubicBezTo>
                    <a:cubicBezTo>
                      <a:pt x="542" y="204"/>
                      <a:pt x="542" y="204"/>
                      <a:pt x="542" y="204"/>
                    </a:cubicBezTo>
                    <a:cubicBezTo>
                      <a:pt x="545" y="204"/>
                      <a:pt x="547" y="206"/>
                      <a:pt x="549" y="207"/>
                    </a:cubicBezTo>
                    <a:cubicBezTo>
                      <a:pt x="551" y="209"/>
                      <a:pt x="552" y="212"/>
                      <a:pt x="554" y="215"/>
                    </a:cubicBezTo>
                    <a:cubicBezTo>
                      <a:pt x="554" y="218"/>
                      <a:pt x="554" y="218"/>
                      <a:pt x="554" y="218"/>
                    </a:cubicBezTo>
                    <a:cubicBezTo>
                      <a:pt x="555" y="219"/>
                      <a:pt x="556" y="220"/>
                      <a:pt x="556" y="222"/>
                    </a:cubicBezTo>
                    <a:cubicBezTo>
                      <a:pt x="559" y="224"/>
                      <a:pt x="561" y="229"/>
                      <a:pt x="562" y="232"/>
                    </a:cubicBezTo>
                    <a:cubicBezTo>
                      <a:pt x="562" y="234"/>
                      <a:pt x="562" y="234"/>
                      <a:pt x="562" y="234"/>
                    </a:cubicBezTo>
                    <a:cubicBezTo>
                      <a:pt x="560" y="235"/>
                      <a:pt x="560" y="235"/>
                      <a:pt x="560" y="235"/>
                    </a:cubicBezTo>
                    <a:cubicBezTo>
                      <a:pt x="560" y="237"/>
                      <a:pt x="560" y="237"/>
                      <a:pt x="560" y="237"/>
                    </a:cubicBezTo>
                    <a:cubicBezTo>
                      <a:pt x="563" y="240"/>
                      <a:pt x="566" y="244"/>
                      <a:pt x="570" y="246"/>
                    </a:cubicBezTo>
                    <a:cubicBezTo>
                      <a:pt x="572" y="245"/>
                      <a:pt x="572" y="245"/>
                      <a:pt x="572" y="245"/>
                    </a:cubicBezTo>
                    <a:cubicBezTo>
                      <a:pt x="574" y="246"/>
                      <a:pt x="574" y="246"/>
                      <a:pt x="574" y="246"/>
                    </a:cubicBezTo>
                    <a:close/>
                    <a:moveTo>
                      <a:pt x="566" y="157"/>
                    </a:moveTo>
                    <a:cubicBezTo>
                      <a:pt x="568" y="155"/>
                      <a:pt x="568" y="155"/>
                      <a:pt x="568" y="155"/>
                    </a:cubicBezTo>
                    <a:cubicBezTo>
                      <a:pt x="571" y="154"/>
                      <a:pt x="573" y="154"/>
                      <a:pt x="576" y="153"/>
                    </a:cubicBezTo>
                    <a:cubicBezTo>
                      <a:pt x="571" y="157"/>
                      <a:pt x="571" y="157"/>
                      <a:pt x="571" y="157"/>
                    </a:cubicBezTo>
                    <a:cubicBezTo>
                      <a:pt x="566" y="157"/>
                      <a:pt x="566" y="157"/>
                      <a:pt x="566" y="157"/>
                    </a:cubicBezTo>
                    <a:close/>
                    <a:moveTo>
                      <a:pt x="576" y="152"/>
                    </a:moveTo>
                    <a:cubicBezTo>
                      <a:pt x="571" y="154"/>
                      <a:pt x="566" y="154"/>
                      <a:pt x="561" y="153"/>
                    </a:cubicBezTo>
                    <a:cubicBezTo>
                      <a:pt x="563" y="150"/>
                      <a:pt x="563" y="150"/>
                      <a:pt x="563" y="150"/>
                    </a:cubicBezTo>
                    <a:cubicBezTo>
                      <a:pt x="567" y="150"/>
                      <a:pt x="572" y="149"/>
                      <a:pt x="576" y="150"/>
                    </a:cubicBezTo>
                    <a:cubicBezTo>
                      <a:pt x="576" y="152"/>
                      <a:pt x="576" y="152"/>
                      <a:pt x="576" y="152"/>
                    </a:cubicBezTo>
                    <a:close/>
                    <a:moveTo>
                      <a:pt x="574" y="112"/>
                    </a:moveTo>
                    <a:cubicBezTo>
                      <a:pt x="574" y="114"/>
                      <a:pt x="574" y="114"/>
                      <a:pt x="574" y="114"/>
                    </a:cubicBezTo>
                    <a:cubicBezTo>
                      <a:pt x="572" y="116"/>
                      <a:pt x="572" y="116"/>
                      <a:pt x="572" y="116"/>
                    </a:cubicBezTo>
                    <a:cubicBezTo>
                      <a:pt x="572" y="113"/>
                      <a:pt x="572" y="113"/>
                      <a:pt x="572" y="113"/>
                    </a:cubicBezTo>
                    <a:cubicBezTo>
                      <a:pt x="572" y="113"/>
                      <a:pt x="573" y="112"/>
                      <a:pt x="574" y="112"/>
                    </a:cubicBezTo>
                    <a:close/>
                    <a:moveTo>
                      <a:pt x="564" y="142"/>
                    </a:moveTo>
                    <a:cubicBezTo>
                      <a:pt x="567" y="143"/>
                      <a:pt x="569" y="144"/>
                      <a:pt x="572" y="146"/>
                    </a:cubicBezTo>
                    <a:cubicBezTo>
                      <a:pt x="570" y="148"/>
                      <a:pt x="570" y="148"/>
                      <a:pt x="570" y="148"/>
                    </a:cubicBezTo>
                    <a:cubicBezTo>
                      <a:pt x="568" y="148"/>
                      <a:pt x="565" y="148"/>
                      <a:pt x="563" y="148"/>
                    </a:cubicBezTo>
                    <a:cubicBezTo>
                      <a:pt x="561" y="147"/>
                      <a:pt x="561" y="147"/>
                      <a:pt x="561" y="147"/>
                    </a:cubicBezTo>
                    <a:cubicBezTo>
                      <a:pt x="559" y="144"/>
                      <a:pt x="559" y="144"/>
                      <a:pt x="559" y="144"/>
                    </a:cubicBezTo>
                    <a:cubicBezTo>
                      <a:pt x="560" y="143"/>
                      <a:pt x="560" y="143"/>
                      <a:pt x="560" y="143"/>
                    </a:cubicBezTo>
                    <a:cubicBezTo>
                      <a:pt x="564" y="142"/>
                      <a:pt x="564" y="142"/>
                      <a:pt x="564" y="142"/>
                    </a:cubicBezTo>
                    <a:close/>
                    <a:moveTo>
                      <a:pt x="560" y="198"/>
                    </a:moveTo>
                    <a:cubicBezTo>
                      <a:pt x="559" y="202"/>
                      <a:pt x="559" y="202"/>
                      <a:pt x="559" y="202"/>
                    </a:cubicBezTo>
                    <a:cubicBezTo>
                      <a:pt x="557" y="204"/>
                      <a:pt x="555" y="206"/>
                      <a:pt x="554" y="209"/>
                    </a:cubicBezTo>
                    <a:cubicBezTo>
                      <a:pt x="550" y="207"/>
                      <a:pt x="550" y="207"/>
                      <a:pt x="550" y="207"/>
                    </a:cubicBezTo>
                    <a:cubicBezTo>
                      <a:pt x="547" y="204"/>
                      <a:pt x="542" y="198"/>
                      <a:pt x="537" y="199"/>
                    </a:cubicBezTo>
                    <a:cubicBezTo>
                      <a:pt x="539" y="197"/>
                      <a:pt x="540" y="196"/>
                      <a:pt x="542" y="194"/>
                    </a:cubicBezTo>
                    <a:cubicBezTo>
                      <a:pt x="546" y="194"/>
                      <a:pt x="550" y="194"/>
                      <a:pt x="554" y="194"/>
                    </a:cubicBezTo>
                    <a:cubicBezTo>
                      <a:pt x="556" y="195"/>
                      <a:pt x="558" y="196"/>
                      <a:pt x="560" y="196"/>
                    </a:cubicBezTo>
                    <a:cubicBezTo>
                      <a:pt x="560" y="198"/>
                      <a:pt x="560" y="198"/>
                      <a:pt x="560" y="198"/>
                    </a:cubicBezTo>
                    <a:close/>
                    <a:moveTo>
                      <a:pt x="561" y="164"/>
                    </a:moveTo>
                    <a:cubicBezTo>
                      <a:pt x="564" y="165"/>
                      <a:pt x="564" y="165"/>
                      <a:pt x="564" y="165"/>
                    </a:cubicBezTo>
                    <a:cubicBezTo>
                      <a:pt x="566" y="166"/>
                      <a:pt x="566" y="166"/>
                      <a:pt x="566" y="166"/>
                    </a:cubicBezTo>
                    <a:cubicBezTo>
                      <a:pt x="567" y="168"/>
                      <a:pt x="567" y="168"/>
                      <a:pt x="567" y="168"/>
                    </a:cubicBezTo>
                    <a:cubicBezTo>
                      <a:pt x="566" y="170"/>
                      <a:pt x="566" y="170"/>
                      <a:pt x="566" y="170"/>
                    </a:cubicBezTo>
                    <a:cubicBezTo>
                      <a:pt x="564" y="172"/>
                      <a:pt x="561" y="170"/>
                      <a:pt x="559" y="170"/>
                    </a:cubicBezTo>
                    <a:cubicBezTo>
                      <a:pt x="557" y="169"/>
                      <a:pt x="557" y="169"/>
                      <a:pt x="557" y="169"/>
                    </a:cubicBezTo>
                    <a:cubicBezTo>
                      <a:pt x="558" y="167"/>
                      <a:pt x="559" y="166"/>
                      <a:pt x="561" y="164"/>
                    </a:cubicBezTo>
                    <a:close/>
                    <a:moveTo>
                      <a:pt x="595" y="201"/>
                    </a:moveTo>
                    <a:cubicBezTo>
                      <a:pt x="593" y="201"/>
                      <a:pt x="593" y="202"/>
                      <a:pt x="593" y="202"/>
                    </a:cubicBezTo>
                    <a:cubicBezTo>
                      <a:pt x="591" y="202"/>
                      <a:pt x="590" y="201"/>
                      <a:pt x="588" y="201"/>
                    </a:cubicBezTo>
                    <a:cubicBezTo>
                      <a:pt x="586" y="199"/>
                      <a:pt x="586" y="199"/>
                      <a:pt x="586" y="199"/>
                    </a:cubicBezTo>
                    <a:cubicBezTo>
                      <a:pt x="588" y="197"/>
                      <a:pt x="588" y="197"/>
                      <a:pt x="588" y="197"/>
                    </a:cubicBezTo>
                    <a:cubicBezTo>
                      <a:pt x="591" y="196"/>
                      <a:pt x="591" y="196"/>
                      <a:pt x="591" y="196"/>
                    </a:cubicBezTo>
                    <a:cubicBezTo>
                      <a:pt x="592" y="197"/>
                      <a:pt x="594" y="198"/>
                      <a:pt x="595" y="199"/>
                    </a:cubicBezTo>
                    <a:cubicBezTo>
                      <a:pt x="595" y="201"/>
                      <a:pt x="595" y="201"/>
                      <a:pt x="595" y="201"/>
                    </a:cubicBezTo>
                    <a:cubicBezTo>
                      <a:pt x="593" y="201"/>
                      <a:pt x="595" y="201"/>
                      <a:pt x="595" y="201"/>
                    </a:cubicBezTo>
                    <a:close/>
                    <a:moveTo>
                      <a:pt x="626" y="196"/>
                    </a:moveTo>
                    <a:cubicBezTo>
                      <a:pt x="623" y="197"/>
                      <a:pt x="623" y="197"/>
                      <a:pt x="623" y="197"/>
                    </a:cubicBezTo>
                    <a:cubicBezTo>
                      <a:pt x="621" y="198"/>
                      <a:pt x="621" y="198"/>
                      <a:pt x="621" y="198"/>
                    </a:cubicBezTo>
                    <a:cubicBezTo>
                      <a:pt x="624" y="199"/>
                      <a:pt x="624" y="199"/>
                      <a:pt x="624" y="199"/>
                    </a:cubicBezTo>
                    <a:cubicBezTo>
                      <a:pt x="620" y="201"/>
                      <a:pt x="620" y="201"/>
                      <a:pt x="620" y="201"/>
                    </a:cubicBezTo>
                    <a:cubicBezTo>
                      <a:pt x="618" y="202"/>
                      <a:pt x="616" y="204"/>
                      <a:pt x="614" y="206"/>
                    </a:cubicBezTo>
                    <a:cubicBezTo>
                      <a:pt x="613" y="208"/>
                      <a:pt x="613" y="208"/>
                      <a:pt x="613" y="208"/>
                    </a:cubicBezTo>
                    <a:cubicBezTo>
                      <a:pt x="617" y="207"/>
                      <a:pt x="619" y="207"/>
                      <a:pt x="623" y="207"/>
                    </a:cubicBezTo>
                    <a:cubicBezTo>
                      <a:pt x="623" y="209"/>
                      <a:pt x="623" y="209"/>
                      <a:pt x="623" y="209"/>
                    </a:cubicBezTo>
                    <a:cubicBezTo>
                      <a:pt x="625" y="211"/>
                      <a:pt x="625" y="211"/>
                      <a:pt x="625" y="211"/>
                    </a:cubicBezTo>
                    <a:cubicBezTo>
                      <a:pt x="626" y="213"/>
                      <a:pt x="626" y="213"/>
                      <a:pt x="626" y="213"/>
                    </a:cubicBezTo>
                    <a:cubicBezTo>
                      <a:pt x="628" y="211"/>
                      <a:pt x="628" y="211"/>
                      <a:pt x="628" y="211"/>
                    </a:cubicBezTo>
                    <a:cubicBezTo>
                      <a:pt x="628" y="209"/>
                      <a:pt x="628" y="209"/>
                      <a:pt x="628" y="209"/>
                    </a:cubicBezTo>
                    <a:cubicBezTo>
                      <a:pt x="630" y="211"/>
                      <a:pt x="631" y="213"/>
                      <a:pt x="632" y="216"/>
                    </a:cubicBezTo>
                    <a:cubicBezTo>
                      <a:pt x="631" y="217"/>
                      <a:pt x="630" y="218"/>
                      <a:pt x="629" y="218"/>
                    </a:cubicBezTo>
                    <a:cubicBezTo>
                      <a:pt x="631" y="221"/>
                      <a:pt x="631" y="221"/>
                      <a:pt x="631" y="221"/>
                    </a:cubicBezTo>
                    <a:cubicBezTo>
                      <a:pt x="629" y="222"/>
                      <a:pt x="629" y="222"/>
                      <a:pt x="629" y="222"/>
                    </a:cubicBezTo>
                    <a:cubicBezTo>
                      <a:pt x="629" y="225"/>
                      <a:pt x="629" y="225"/>
                      <a:pt x="629" y="225"/>
                    </a:cubicBezTo>
                    <a:cubicBezTo>
                      <a:pt x="626" y="226"/>
                      <a:pt x="626" y="226"/>
                      <a:pt x="626" y="226"/>
                    </a:cubicBezTo>
                    <a:cubicBezTo>
                      <a:pt x="624" y="229"/>
                      <a:pt x="624" y="229"/>
                      <a:pt x="624" y="229"/>
                    </a:cubicBezTo>
                    <a:cubicBezTo>
                      <a:pt x="620" y="230"/>
                      <a:pt x="620" y="230"/>
                      <a:pt x="620" y="230"/>
                    </a:cubicBezTo>
                    <a:cubicBezTo>
                      <a:pt x="615" y="227"/>
                      <a:pt x="615" y="227"/>
                      <a:pt x="615" y="227"/>
                    </a:cubicBezTo>
                    <a:cubicBezTo>
                      <a:pt x="614" y="229"/>
                      <a:pt x="614" y="229"/>
                      <a:pt x="614" y="229"/>
                    </a:cubicBezTo>
                    <a:cubicBezTo>
                      <a:pt x="616" y="232"/>
                      <a:pt x="616" y="232"/>
                      <a:pt x="616" y="232"/>
                    </a:cubicBezTo>
                    <a:cubicBezTo>
                      <a:pt x="614" y="233"/>
                      <a:pt x="612" y="234"/>
                      <a:pt x="610" y="235"/>
                    </a:cubicBezTo>
                    <a:cubicBezTo>
                      <a:pt x="606" y="233"/>
                      <a:pt x="606" y="233"/>
                      <a:pt x="606" y="233"/>
                    </a:cubicBezTo>
                    <a:cubicBezTo>
                      <a:pt x="605" y="230"/>
                      <a:pt x="605" y="230"/>
                      <a:pt x="605" y="230"/>
                    </a:cubicBezTo>
                    <a:cubicBezTo>
                      <a:pt x="602" y="227"/>
                      <a:pt x="598" y="224"/>
                      <a:pt x="594" y="221"/>
                    </a:cubicBezTo>
                    <a:cubicBezTo>
                      <a:pt x="591" y="220"/>
                      <a:pt x="591" y="220"/>
                      <a:pt x="591" y="220"/>
                    </a:cubicBezTo>
                    <a:cubicBezTo>
                      <a:pt x="589" y="218"/>
                      <a:pt x="589" y="218"/>
                      <a:pt x="589" y="218"/>
                    </a:cubicBezTo>
                    <a:cubicBezTo>
                      <a:pt x="587" y="218"/>
                      <a:pt x="585" y="218"/>
                      <a:pt x="584" y="218"/>
                    </a:cubicBezTo>
                    <a:cubicBezTo>
                      <a:pt x="582" y="215"/>
                      <a:pt x="582" y="215"/>
                      <a:pt x="582" y="215"/>
                    </a:cubicBezTo>
                    <a:cubicBezTo>
                      <a:pt x="580" y="214"/>
                      <a:pt x="578" y="213"/>
                      <a:pt x="575" y="211"/>
                    </a:cubicBezTo>
                    <a:cubicBezTo>
                      <a:pt x="576" y="208"/>
                      <a:pt x="576" y="208"/>
                      <a:pt x="576" y="208"/>
                    </a:cubicBezTo>
                    <a:cubicBezTo>
                      <a:pt x="579" y="205"/>
                      <a:pt x="579" y="205"/>
                      <a:pt x="579" y="205"/>
                    </a:cubicBezTo>
                    <a:cubicBezTo>
                      <a:pt x="581" y="205"/>
                      <a:pt x="581" y="205"/>
                      <a:pt x="581" y="205"/>
                    </a:cubicBezTo>
                    <a:cubicBezTo>
                      <a:pt x="584" y="207"/>
                      <a:pt x="584" y="207"/>
                      <a:pt x="584" y="207"/>
                    </a:cubicBezTo>
                    <a:cubicBezTo>
                      <a:pt x="586" y="209"/>
                      <a:pt x="587" y="210"/>
                      <a:pt x="589" y="211"/>
                    </a:cubicBezTo>
                    <a:cubicBezTo>
                      <a:pt x="591" y="212"/>
                      <a:pt x="592" y="211"/>
                      <a:pt x="594" y="211"/>
                    </a:cubicBezTo>
                    <a:cubicBezTo>
                      <a:pt x="596" y="210"/>
                      <a:pt x="597" y="209"/>
                      <a:pt x="598" y="208"/>
                    </a:cubicBezTo>
                    <a:cubicBezTo>
                      <a:pt x="596" y="204"/>
                      <a:pt x="596" y="204"/>
                      <a:pt x="596" y="204"/>
                    </a:cubicBezTo>
                    <a:cubicBezTo>
                      <a:pt x="596" y="202"/>
                      <a:pt x="596" y="202"/>
                      <a:pt x="596" y="202"/>
                    </a:cubicBezTo>
                    <a:cubicBezTo>
                      <a:pt x="599" y="202"/>
                      <a:pt x="599" y="202"/>
                      <a:pt x="599" y="202"/>
                    </a:cubicBezTo>
                    <a:cubicBezTo>
                      <a:pt x="597" y="199"/>
                      <a:pt x="594" y="197"/>
                      <a:pt x="592" y="194"/>
                    </a:cubicBezTo>
                    <a:cubicBezTo>
                      <a:pt x="594" y="192"/>
                      <a:pt x="594" y="192"/>
                      <a:pt x="594" y="192"/>
                    </a:cubicBezTo>
                    <a:cubicBezTo>
                      <a:pt x="597" y="192"/>
                      <a:pt x="597" y="192"/>
                      <a:pt x="597" y="192"/>
                    </a:cubicBezTo>
                    <a:cubicBezTo>
                      <a:pt x="600" y="194"/>
                      <a:pt x="600" y="194"/>
                      <a:pt x="600" y="194"/>
                    </a:cubicBezTo>
                    <a:cubicBezTo>
                      <a:pt x="600" y="191"/>
                      <a:pt x="600" y="191"/>
                      <a:pt x="600" y="191"/>
                    </a:cubicBezTo>
                    <a:cubicBezTo>
                      <a:pt x="603" y="192"/>
                      <a:pt x="603" y="192"/>
                      <a:pt x="603" y="192"/>
                    </a:cubicBezTo>
                    <a:cubicBezTo>
                      <a:pt x="605" y="192"/>
                      <a:pt x="605" y="192"/>
                      <a:pt x="605" y="192"/>
                    </a:cubicBezTo>
                    <a:cubicBezTo>
                      <a:pt x="608" y="195"/>
                      <a:pt x="608" y="195"/>
                      <a:pt x="608" y="195"/>
                    </a:cubicBezTo>
                    <a:cubicBezTo>
                      <a:pt x="614" y="193"/>
                      <a:pt x="620" y="192"/>
                      <a:pt x="626" y="193"/>
                    </a:cubicBezTo>
                    <a:cubicBezTo>
                      <a:pt x="626" y="196"/>
                      <a:pt x="626" y="196"/>
                      <a:pt x="626" y="196"/>
                    </a:cubicBezTo>
                    <a:close/>
                    <a:moveTo>
                      <a:pt x="616" y="191"/>
                    </a:moveTo>
                    <a:cubicBezTo>
                      <a:pt x="614" y="192"/>
                      <a:pt x="611" y="192"/>
                      <a:pt x="609" y="193"/>
                    </a:cubicBezTo>
                    <a:cubicBezTo>
                      <a:pt x="607" y="191"/>
                      <a:pt x="607" y="191"/>
                      <a:pt x="607" y="191"/>
                    </a:cubicBezTo>
                    <a:cubicBezTo>
                      <a:pt x="609" y="189"/>
                      <a:pt x="609" y="189"/>
                      <a:pt x="609" y="189"/>
                    </a:cubicBezTo>
                    <a:cubicBezTo>
                      <a:pt x="612" y="189"/>
                      <a:pt x="614" y="189"/>
                      <a:pt x="617" y="188"/>
                    </a:cubicBezTo>
                    <a:cubicBezTo>
                      <a:pt x="620" y="188"/>
                      <a:pt x="620" y="188"/>
                      <a:pt x="620" y="188"/>
                    </a:cubicBezTo>
                    <a:cubicBezTo>
                      <a:pt x="619" y="190"/>
                      <a:pt x="619" y="190"/>
                      <a:pt x="619" y="190"/>
                    </a:cubicBezTo>
                    <a:cubicBezTo>
                      <a:pt x="616" y="191"/>
                      <a:pt x="616" y="191"/>
                      <a:pt x="616" y="191"/>
                    </a:cubicBezTo>
                    <a:close/>
                    <a:moveTo>
                      <a:pt x="622" y="178"/>
                    </a:moveTo>
                    <a:cubicBezTo>
                      <a:pt x="623" y="180"/>
                      <a:pt x="623" y="180"/>
                      <a:pt x="623" y="180"/>
                    </a:cubicBezTo>
                    <a:cubicBezTo>
                      <a:pt x="622" y="181"/>
                      <a:pt x="622" y="181"/>
                      <a:pt x="622" y="181"/>
                    </a:cubicBezTo>
                    <a:cubicBezTo>
                      <a:pt x="621" y="182"/>
                      <a:pt x="621" y="182"/>
                      <a:pt x="621" y="182"/>
                    </a:cubicBezTo>
                    <a:cubicBezTo>
                      <a:pt x="619" y="181"/>
                      <a:pt x="619" y="181"/>
                      <a:pt x="619" y="181"/>
                    </a:cubicBezTo>
                    <a:cubicBezTo>
                      <a:pt x="620" y="180"/>
                      <a:pt x="621" y="179"/>
                      <a:pt x="622" y="178"/>
                    </a:cubicBezTo>
                    <a:close/>
                    <a:moveTo>
                      <a:pt x="646" y="112"/>
                    </a:moveTo>
                    <a:cubicBezTo>
                      <a:pt x="649" y="112"/>
                      <a:pt x="649" y="112"/>
                      <a:pt x="649" y="112"/>
                    </a:cubicBezTo>
                    <a:cubicBezTo>
                      <a:pt x="651" y="114"/>
                      <a:pt x="651" y="114"/>
                      <a:pt x="651" y="114"/>
                    </a:cubicBezTo>
                    <a:cubicBezTo>
                      <a:pt x="647" y="114"/>
                      <a:pt x="647" y="114"/>
                      <a:pt x="647" y="114"/>
                    </a:cubicBezTo>
                    <a:cubicBezTo>
                      <a:pt x="646" y="112"/>
                      <a:pt x="646" y="112"/>
                      <a:pt x="646" y="112"/>
                    </a:cubicBezTo>
                    <a:close/>
                    <a:moveTo>
                      <a:pt x="657" y="121"/>
                    </a:moveTo>
                    <a:cubicBezTo>
                      <a:pt x="659" y="122"/>
                      <a:pt x="659" y="122"/>
                      <a:pt x="659" y="122"/>
                    </a:cubicBezTo>
                    <a:cubicBezTo>
                      <a:pt x="658" y="124"/>
                      <a:pt x="658" y="125"/>
                      <a:pt x="657" y="127"/>
                    </a:cubicBezTo>
                    <a:cubicBezTo>
                      <a:pt x="650" y="128"/>
                      <a:pt x="642" y="129"/>
                      <a:pt x="636" y="127"/>
                    </a:cubicBezTo>
                    <a:cubicBezTo>
                      <a:pt x="634" y="126"/>
                      <a:pt x="634" y="126"/>
                      <a:pt x="634" y="126"/>
                    </a:cubicBezTo>
                    <a:cubicBezTo>
                      <a:pt x="634" y="123"/>
                      <a:pt x="634" y="123"/>
                      <a:pt x="634" y="123"/>
                    </a:cubicBezTo>
                    <a:cubicBezTo>
                      <a:pt x="636" y="122"/>
                      <a:pt x="637" y="122"/>
                      <a:pt x="639" y="121"/>
                    </a:cubicBezTo>
                    <a:cubicBezTo>
                      <a:pt x="645" y="123"/>
                      <a:pt x="652" y="122"/>
                      <a:pt x="657" y="121"/>
                    </a:cubicBezTo>
                    <a:close/>
                    <a:moveTo>
                      <a:pt x="686" y="139"/>
                    </a:moveTo>
                    <a:cubicBezTo>
                      <a:pt x="689" y="139"/>
                      <a:pt x="689" y="139"/>
                      <a:pt x="689" y="139"/>
                    </a:cubicBezTo>
                    <a:cubicBezTo>
                      <a:pt x="690" y="142"/>
                      <a:pt x="690" y="142"/>
                      <a:pt x="690" y="142"/>
                    </a:cubicBezTo>
                    <a:cubicBezTo>
                      <a:pt x="689" y="144"/>
                      <a:pt x="689" y="144"/>
                      <a:pt x="689" y="144"/>
                    </a:cubicBezTo>
                    <a:cubicBezTo>
                      <a:pt x="686" y="144"/>
                      <a:pt x="686" y="144"/>
                      <a:pt x="686" y="144"/>
                    </a:cubicBezTo>
                    <a:cubicBezTo>
                      <a:pt x="684" y="143"/>
                      <a:pt x="683" y="142"/>
                      <a:pt x="683" y="141"/>
                    </a:cubicBezTo>
                    <a:cubicBezTo>
                      <a:pt x="684" y="139"/>
                      <a:pt x="684" y="139"/>
                      <a:pt x="684" y="139"/>
                    </a:cubicBezTo>
                    <a:cubicBezTo>
                      <a:pt x="686" y="139"/>
                      <a:pt x="686" y="139"/>
                      <a:pt x="686" y="139"/>
                    </a:cubicBezTo>
                    <a:close/>
                    <a:moveTo>
                      <a:pt x="680" y="133"/>
                    </a:moveTo>
                    <a:cubicBezTo>
                      <a:pt x="679" y="134"/>
                      <a:pt x="679" y="134"/>
                      <a:pt x="679" y="134"/>
                    </a:cubicBezTo>
                    <a:cubicBezTo>
                      <a:pt x="678" y="132"/>
                      <a:pt x="678" y="132"/>
                      <a:pt x="678" y="132"/>
                    </a:cubicBezTo>
                    <a:cubicBezTo>
                      <a:pt x="679" y="131"/>
                      <a:pt x="679" y="131"/>
                      <a:pt x="679" y="131"/>
                    </a:cubicBezTo>
                    <a:cubicBezTo>
                      <a:pt x="680" y="133"/>
                      <a:pt x="680" y="133"/>
                      <a:pt x="680" y="133"/>
                    </a:cubicBezTo>
                    <a:close/>
                    <a:moveTo>
                      <a:pt x="678" y="125"/>
                    </a:moveTo>
                    <a:cubicBezTo>
                      <a:pt x="679" y="124"/>
                      <a:pt x="679" y="124"/>
                      <a:pt x="679" y="124"/>
                    </a:cubicBezTo>
                    <a:cubicBezTo>
                      <a:pt x="683" y="124"/>
                      <a:pt x="686" y="125"/>
                      <a:pt x="689" y="127"/>
                    </a:cubicBezTo>
                    <a:cubicBezTo>
                      <a:pt x="690" y="129"/>
                      <a:pt x="690" y="129"/>
                      <a:pt x="690" y="129"/>
                    </a:cubicBezTo>
                    <a:cubicBezTo>
                      <a:pt x="689" y="131"/>
                      <a:pt x="689" y="131"/>
                      <a:pt x="689" y="131"/>
                    </a:cubicBezTo>
                    <a:cubicBezTo>
                      <a:pt x="686" y="132"/>
                      <a:pt x="684" y="131"/>
                      <a:pt x="680" y="131"/>
                    </a:cubicBezTo>
                    <a:cubicBezTo>
                      <a:pt x="678" y="129"/>
                      <a:pt x="678" y="129"/>
                      <a:pt x="678" y="129"/>
                    </a:cubicBezTo>
                    <a:cubicBezTo>
                      <a:pt x="677" y="127"/>
                      <a:pt x="677" y="127"/>
                      <a:pt x="677" y="127"/>
                    </a:cubicBezTo>
                    <a:cubicBezTo>
                      <a:pt x="678" y="125"/>
                      <a:pt x="678" y="125"/>
                      <a:pt x="678" y="125"/>
                    </a:cubicBezTo>
                    <a:close/>
                    <a:moveTo>
                      <a:pt x="781" y="165"/>
                    </a:moveTo>
                    <a:cubicBezTo>
                      <a:pt x="780" y="167"/>
                      <a:pt x="780" y="167"/>
                      <a:pt x="780" y="167"/>
                    </a:cubicBezTo>
                    <a:cubicBezTo>
                      <a:pt x="777" y="170"/>
                      <a:pt x="777" y="170"/>
                      <a:pt x="777" y="170"/>
                    </a:cubicBezTo>
                    <a:cubicBezTo>
                      <a:pt x="773" y="171"/>
                      <a:pt x="773" y="171"/>
                      <a:pt x="773" y="171"/>
                    </a:cubicBezTo>
                    <a:cubicBezTo>
                      <a:pt x="775" y="172"/>
                      <a:pt x="777" y="172"/>
                      <a:pt x="780" y="172"/>
                    </a:cubicBezTo>
                    <a:cubicBezTo>
                      <a:pt x="782" y="174"/>
                      <a:pt x="782" y="174"/>
                      <a:pt x="782" y="174"/>
                    </a:cubicBezTo>
                    <a:cubicBezTo>
                      <a:pt x="780" y="175"/>
                      <a:pt x="778" y="175"/>
                      <a:pt x="775" y="175"/>
                    </a:cubicBezTo>
                    <a:cubicBezTo>
                      <a:pt x="775" y="177"/>
                      <a:pt x="774" y="178"/>
                      <a:pt x="773" y="180"/>
                    </a:cubicBezTo>
                    <a:cubicBezTo>
                      <a:pt x="771" y="180"/>
                      <a:pt x="768" y="180"/>
                      <a:pt x="765" y="180"/>
                    </a:cubicBezTo>
                    <a:cubicBezTo>
                      <a:pt x="762" y="181"/>
                      <a:pt x="762" y="181"/>
                      <a:pt x="762" y="181"/>
                    </a:cubicBezTo>
                    <a:cubicBezTo>
                      <a:pt x="759" y="181"/>
                      <a:pt x="756" y="180"/>
                      <a:pt x="752" y="180"/>
                    </a:cubicBezTo>
                    <a:cubicBezTo>
                      <a:pt x="750" y="179"/>
                      <a:pt x="750" y="179"/>
                      <a:pt x="750" y="179"/>
                    </a:cubicBezTo>
                    <a:cubicBezTo>
                      <a:pt x="749" y="176"/>
                      <a:pt x="749" y="176"/>
                      <a:pt x="749" y="176"/>
                    </a:cubicBezTo>
                    <a:cubicBezTo>
                      <a:pt x="746" y="175"/>
                      <a:pt x="746" y="175"/>
                      <a:pt x="746" y="175"/>
                    </a:cubicBezTo>
                    <a:cubicBezTo>
                      <a:pt x="746" y="178"/>
                      <a:pt x="746" y="178"/>
                      <a:pt x="746" y="178"/>
                    </a:cubicBezTo>
                    <a:cubicBezTo>
                      <a:pt x="744" y="180"/>
                      <a:pt x="744" y="180"/>
                      <a:pt x="744" y="180"/>
                    </a:cubicBezTo>
                    <a:cubicBezTo>
                      <a:pt x="741" y="180"/>
                      <a:pt x="738" y="181"/>
                      <a:pt x="735" y="181"/>
                    </a:cubicBezTo>
                    <a:cubicBezTo>
                      <a:pt x="732" y="177"/>
                      <a:pt x="732" y="177"/>
                      <a:pt x="732" y="177"/>
                    </a:cubicBezTo>
                    <a:cubicBezTo>
                      <a:pt x="731" y="180"/>
                      <a:pt x="731" y="180"/>
                      <a:pt x="731" y="180"/>
                    </a:cubicBezTo>
                    <a:cubicBezTo>
                      <a:pt x="728" y="179"/>
                      <a:pt x="728" y="179"/>
                      <a:pt x="728" y="179"/>
                    </a:cubicBezTo>
                    <a:cubicBezTo>
                      <a:pt x="727" y="181"/>
                      <a:pt x="727" y="181"/>
                      <a:pt x="727" y="181"/>
                    </a:cubicBezTo>
                    <a:cubicBezTo>
                      <a:pt x="722" y="181"/>
                      <a:pt x="722" y="181"/>
                      <a:pt x="722" y="181"/>
                    </a:cubicBezTo>
                    <a:cubicBezTo>
                      <a:pt x="721" y="179"/>
                      <a:pt x="721" y="179"/>
                      <a:pt x="721" y="179"/>
                    </a:cubicBezTo>
                    <a:cubicBezTo>
                      <a:pt x="720" y="181"/>
                      <a:pt x="720" y="181"/>
                      <a:pt x="720" y="181"/>
                    </a:cubicBezTo>
                    <a:cubicBezTo>
                      <a:pt x="716" y="180"/>
                      <a:pt x="716" y="180"/>
                      <a:pt x="716" y="180"/>
                    </a:cubicBezTo>
                    <a:cubicBezTo>
                      <a:pt x="715" y="182"/>
                      <a:pt x="715" y="182"/>
                      <a:pt x="715" y="182"/>
                    </a:cubicBezTo>
                    <a:cubicBezTo>
                      <a:pt x="714" y="182"/>
                      <a:pt x="712" y="181"/>
                      <a:pt x="711" y="180"/>
                    </a:cubicBezTo>
                    <a:cubicBezTo>
                      <a:pt x="709" y="181"/>
                      <a:pt x="709" y="181"/>
                      <a:pt x="709" y="181"/>
                    </a:cubicBezTo>
                    <a:cubicBezTo>
                      <a:pt x="707" y="181"/>
                      <a:pt x="707" y="181"/>
                      <a:pt x="707" y="181"/>
                    </a:cubicBezTo>
                    <a:cubicBezTo>
                      <a:pt x="703" y="181"/>
                      <a:pt x="703" y="181"/>
                      <a:pt x="703" y="181"/>
                    </a:cubicBezTo>
                    <a:cubicBezTo>
                      <a:pt x="701" y="180"/>
                      <a:pt x="701" y="180"/>
                      <a:pt x="701" y="180"/>
                    </a:cubicBezTo>
                    <a:cubicBezTo>
                      <a:pt x="702" y="178"/>
                      <a:pt x="702" y="177"/>
                      <a:pt x="701" y="175"/>
                    </a:cubicBezTo>
                    <a:cubicBezTo>
                      <a:pt x="699" y="176"/>
                      <a:pt x="699" y="176"/>
                      <a:pt x="699" y="176"/>
                    </a:cubicBezTo>
                    <a:cubicBezTo>
                      <a:pt x="697" y="175"/>
                      <a:pt x="697" y="175"/>
                      <a:pt x="697" y="175"/>
                    </a:cubicBezTo>
                    <a:cubicBezTo>
                      <a:pt x="696" y="178"/>
                      <a:pt x="696" y="178"/>
                      <a:pt x="696" y="178"/>
                    </a:cubicBezTo>
                    <a:cubicBezTo>
                      <a:pt x="694" y="180"/>
                      <a:pt x="694" y="180"/>
                      <a:pt x="694" y="180"/>
                    </a:cubicBezTo>
                    <a:cubicBezTo>
                      <a:pt x="691" y="180"/>
                      <a:pt x="688" y="180"/>
                      <a:pt x="685" y="180"/>
                    </a:cubicBezTo>
                    <a:cubicBezTo>
                      <a:pt x="684" y="179"/>
                      <a:pt x="682" y="178"/>
                      <a:pt x="680" y="177"/>
                    </a:cubicBezTo>
                    <a:cubicBezTo>
                      <a:pt x="681" y="174"/>
                      <a:pt x="681" y="174"/>
                      <a:pt x="681" y="174"/>
                    </a:cubicBezTo>
                    <a:cubicBezTo>
                      <a:pt x="679" y="175"/>
                      <a:pt x="678" y="177"/>
                      <a:pt x="675" y="178"/>
                    </a:cubicBezTo>
                    <a:cubicBezTo>
                      <a:pt x="674" y="177"/>
                      <a:pt x="672" y="176"/>
                      <a:pt x="670" y="175"/>
                    </a:cubicBezTo>
                    <a:cubicBezTo>
                      <a:pt x="670" y="173"/>
                      <a:pt x="670" y="171"/>
                      <a:pt x="669" y="169"/>
                    </a:cubicBezTo>
                    <a:cubicBezTo>
                      <a:pt x="667" y="168"/>
                      <a:pt x="667" y="168"/>
                      <a:pt x="667" y="168"/>
                    </a:cubicBezTo>
                    <a:cubicBezTo>
                      <a:pt x="667" y="167"/>
                      <a:pt x="667" y="165"/>
                      <a:pt x="667" y="164"/>
                    </a:cubicBezTo>
                    <a:cubicBezTo>
                      <a:pt x="670" y="162"/>
                      <a:pt x="670" y="162"/>
                      <a:pt x="670" y="162"/>
                    </a:cubicBezTo>
                    <a:cubicBezTo>
                      <a:pt x="670" y="161"/>
                      <a:pt x="670" y="159"/>
                      <a:pt x="669" y="158"/>
                    </a:cubicBezTo>
                    <a:cubicBezTo>
                      <a:pt x="667" y="155"/>
                      <a:pt x="667" y="155"/>
                      <a:pt x="667" y="155"/>
                    </a:cubicBezTo>
                    <a:cubicBezTo>
                      <a:pt x="665" y="154"/>
                      <a:pt x="665" y="154"/>
                      <a:pt x="665" y="154"/>
                    </a:cubicBezTo>
                    <a:cubicBezTo>
                      <a:pt x="665" y="153"/>
                      <a:pt x="664" y="151"/>
                      <a:pt x="662" y="150"/>
                    </a:cubicBezTo>
                    <a:cubicBezTo>
                      <a:pt x="660" y="148"/>
                      <a:pt x="660" y="148"/>
                      <a:pt x="660" y="148"/>
                    </a:cubicBezTo>
                    <a:cubicBezTo>
                      <a:pt x="657" y="149"/>
                      <a:pt x="657" y="149"/>
                      <a:pt x="657" y="149"/>
                    </a:cubicBezTo>
                    <a:cubicBezTo>
                      <a:pt x="656" y="150"/>
                      <a:pt x="656" y="150"/>
                      <a:pt x="656" y="150"/>
                    </a:cubicBezTo>
                    <a:cubicBezTo>
                      <a:pt x="649" y="149"/>
                      <a:pt x="644" y="147"/>
                      <a:pt x="637" y="147"/>
                    </a:cubicBezTo>
                    <a:cubicBezTo>
                      <a:pt x="637" y="144"/>
                      <a:pt x="637" y="144"/>
                      <a:pt x="637" y="144"/>
                    </a:cubicBezTo>
                    <a:cubicBezTo>
                      <a:pt x="636" y="142"/>
                      <a:pt x="636" y="142"/>
                      <a:pt x="636" y="142"/>
                    </a:cubicBezTo>
                    <a:cubicBezTo>
                      <a:pt x="632" y="142"/>
                      <a:pt x="632" y="142"/>
                      <a:pt x="632" y="142"/>
                    </a:cubicBezTo>
                    <a:cubicBezTo>
                      <a:pt x="630" y="141"/>
                      <a:pt x="630" y="141"/>
                      <a:pt x="630" y="141"/>
                    </a:cubicBezTo>
                    <a:cubicBezTo>
                      <a:pt x="631" y="139"/>
                      <a:pt x="631" y="139"/>
                      <a:pt x="631" y="139"/>
                    </a:cubicBezTo>
                    <a:cubicBezTo>
                      <a:pt x="628" y="137"/>
                      <a:pt x="628" y="137"/>
                      <a:pt x="628" y="137"/>
                    </a:cubicBezTo>
                    <a:cubicBezTo>
                      <a:pt x="630" y="136"/>
                      <a:pt x="632" y="135"/>
                      <a:pt x="635" y="134"/>
                    </a:cubicBezTo>
                    <a:cubicBezTo>
                      <a:pt x="639" y="135"/>
                      <a:pt x="643" y="136"/>
                      <a:pt x="647" y="136"/>
                    </a:cubicBezTo>
                    <a:cubicBezTo>
                      <a:pt x="650" y="138"/>
                      <a:pt x="650" y="138"/>
                      <a:pt x="650" y="138"/>
                    </a:cubicBezTo>
                    <a:cubicBezTo>
                      <a:pt x="652" y="138"/>
                      <a:pt x="655" y="138"/>
                      <a:pt x="658" y="138"/>
                    </a:cubicBezTo>
                    <a:cubicBezTo>
                      <a:pt x="660" y="142"/>
                      <a:pt x="660" y="142"/>
                      <a:pt x="660" y="142"/>
                    </a:cubicBezTo>
                    <a:cubicBezTo>
                      <a:pt x="656" y="146"/>
                      <a:pt x="656" y="146"/>
                      <a:pt x="656" y="146"/>
                    </a:cubicBezTo>
                    <a:cubicBezTo>
                      <a:pt x="661" y="144"/>
                      <a:pt x="661" y="144"/>
                      <a:pt x="661" y="144"/>
                    </a:cubicBezTo>
                    <a:cubicBezTo>
                      <a:pt x="665" y="144"/>
                      <a:pt x="669" y="143"/>
                      <a:pt x="673" y="142"/>
                    </a:cubicBezTo>
                    <a:cubicBezTo>
                      <a:pt x="677" y="142"/>
                      <a:pt x="680" y="143"/>
                      <a:pt x="683" y="144"/>
                    </a:cubicBezTo>
                    <a:cubicBezTo>
                      <a:pt x="679" y="145"/>
                      <a:pt x="679" y="145"/>
                      <a:pt x="679" y="145"/>
                    </a:cubicBezTo>
                    <a:cubicBezTo>
                      <a:pt x="684" y="148"/>
                      <a:pt x="688" y="148"/>
                      <a:pt x="693" y="148"/>
                    </a:cubicBezTo>
                    <a:cubicBezTo>
                      <a:pt x="695" y="151"/>
                      <a:pt x="695" y="151"/>
                      <a:pt x="695" y="151"/>
                    </a:cubicBezTo>
                    <a:cubicBezTo>
                      <a:pt x="688" y="152"/>
                      <a:pt x="681" y="151"/>
                      <a:pt x="675" y="150"/>
                    </a:cubicBezTo>
                    <a:cubicBezTo>
                      <a:pt x="677" y="152"/>
                      <a:pt x="677" y="152"/>
                      <a:pt x="677" y="152"/>
                    </a:cubicBezTo>
                    <a:cubicBezTo>
                      <a:pt x="682" y="153"/>
                      <a:pt x="682" y="153"/>
                      <a:pt x="682" y="153"/>
                    </a:cubicBezTo>
                    <a:cubicBezTo>
                      <a:pt x="680" y="156"/>
                      <a:pt x="680" y="156"/>
                      <a:pt x="680" y="156"/>
                    </a:cubicBezTo>
                    <a:cubicBezTo>
                      <a:pt x="682" y="155"/>
                      <a:pt x="685" y="155"/>
                      <a:pt x="687" y="155"/>
                    </a:cubicBezTo>
                    <a:cubicBezTo>
                      <a:pt x="690" y="156"/>
                      <a:pt x="692" y="156"/>
                      <a:pt x="695" y="158"/>
                    </a:cubicBezTo>
                    <a:cubicBezTo>
                      <a:pt x="697" y="161"/>
                      <a:pt x="690" y="161"/>
                      <a:pt x="693" y="163"/>
                    </a:cubicBezTo>
                    <a:cubicBezTo>
                      <a:pt x="696" y="163"/>
                      <a:pt x="696" y="163"/>
                      <a:pt x="696" y="163"/>
                    </a:cubicBezTo>
                    <a:cubicBezTo>
                      <a:pt x="698" y="164"/>
                      <a:pt x="698" y="164"/>
                      <a:pt x="698" y="164"/>
                    </a:cubicBezTo>
                    <a:cubicBezTo>
                      <a:pt x="699" y="160"/>
                      <a:pt x="699" y="160"/>
                      <a:pt x="699" y="160"/>
                    </a:cubicBezTo>
                    <a:cubicBezTo>
                      <a:pt x="701" y="161"/>
                      <a:pt x="701" y="161"/>
                      <a:pt x="701" y="161"/>
                    </a:cubicBezTo>
                    <a:cubicBezTo>
                      <a:pt x="703" y="163"/>
                      <a:pt x="703" y="163"/>
                      <a:pt x="703" y="163"/>
                    </a:cubicBezTo>
                    <a:cubicBezTo>
                      <a:pt x="706" y="162"/>
                      <a:pt x="706" y="162"/>
                      <a:pt x="706" y="162"/>
                    </a:cubicBezTo>
                    <a:cubicBezTo>
                      <a:pt x="709" y="163"/>
                      <a:pt x="709" y="163"/>
                      <a:pt x="709" y="163"/>
                    </a:cubicBezTo>
                    <a:cubicBezTo>
                      <a:pt x="711" y="161"/>
                      <a:pt x="711" y="161"/>
                      <a:pt x="711" y="161"/>
                    </a:cubicBezTo>
                    <a:cubicBezTo>
                      <a:pt x="713" y="161"/>
                      <a:pt x="715" y="162"/>
                      <a:pt x="716" y="163"/>
                    </a:cubicBezTo>
                    <a:cubicBezTo>
                      <a:pt x="719" y="164"/>
                      <a:pt x="719" y="164"/>
                      <a:pt x="719" y="164"/>
                    </a:cubicBezTo>
                    <a:cubicBezTo>
                      <a:pt x="719" y="165"/>
                      <a:pt x="719" y="165"/>
                      <a:pt x="719" y="165"/>
                    </a:cubicBezTo>
                    <a:cubicBezTo>
                      <a:pt x="721" y="165"/>
                      <a:pt x="723" y="165"/>
                      <a:pt x="725" y="165"/>
                    </a:cubicBezTo>
                    <a:cubicBezTo>
                      <a:pt x="723" y="162"/>
                      <a:pt x="723" y="162"/>
                      <a:pt x="723" y="162"/>
                    </a:cubicBezTo>
                    <a:cubicBezTo>
                      <a:pt x="730" y="162"/>
                      <a:pt x="735" y="161"/>
                      <a:pt x="740" y="157"/>
                    </a:cubicBezTo>
                    <a:cubicBezTo>
                      <a:pt x="743" y="158"/>
                      <a:pt x="746" y="158"/>
                      <a:pt x="748" y="159"/>
                    </a:cubicBezTo>
                    <a:cubicBezTo>
                      <a:pt x="754" y="157"/>
                      <a:pt x="760" y="158"/>
                      <a:pt x="767" y="158"/>
                    </a:cubicBezTo>
                    <a:cubicBezTo>
                      <a:pt x="766" y="160"/>
                      <a:pt x="766" y="160"/>
                      <a:pt x="766" y="160"/>
                    </a:cubicBezTo>
                    <a:cubicBezTo>
                      <a:pt x="769" y="160"/>
                      <a:pt x="772" y="160"/>
                      <a:pt x="776" y="162"/>
                    </a:cubicBezTo>
                    <a:cubicBezTo>
                      <a:pt x="775" y="164"/>
                      <a:pt x="775" y="164"/>
                      <a:pt x="775" y="164"/>
                    </a:cubicBezTo>
                    <a:cubicBezTo>
                      <a:pt x="778" y="163"/>
                      <a:pt x="778" y="163"/>
                      <a:pt x="778" y="163"/>
                    </a:cubicBezTo>
                    <a:cubicBezTo>
                      <a:pt x="781" y="165"/>
                      <a:pt x="781" y="165"/>
                      <a:pt x="781" y="165"/>
                    </a:cubicBezTo>
                    <a:close/>
                    <a:moveTo>
                      <a:pt x="783" y="157"/>
                    </a:moveTo>
                    <a:cubicBezTo>
                      <a:pt x="780" y="157"/>
                      <a:pt x="780" y="157"/>
                      <a:pt x="780" y="157"/>
                    </a:cubicBezTo>
                    <a:cubicBezTo>
                      <a:pt x="780" y="155"/>
                      <a:pt x="781" y="154"/>
                      <a:pt x="783" y="153"/>
                    </a:cubicBezTo>
                    <a:cubicBezTo>
                      <a:pt x="785" y="152"/>
                      <a:pt x="785" y="152"/>
                      <a:pt x="785" y="152"/>
                    </a:cubicBezTo>
                    <a:cubicBezTo>
                      <a:pt x="783" y="155"/>
                      <a:pt x="783" y="155"/>
                      <a:pt x="783" y="155"/>
                    </a:cubicBezTo>
                    <a:cubicBezTo>
                      <a:pt x="785" y="156"/>
                      <a:pt x="785" y="156"/>
                      <a:pt x="785" y="156"/>
                    </a:cubicBezTo>
                    <a:cubicBezTo>
                      <a:pt x="783" y="157"/>
                      <a:pt x="783" y="157"/>
                      <a:pt x="783" y="157"/>
                    </a:cubicBezTo>
                    <a:close/>
                    <a:moveTo>
                      <a:pt x="847" y="131"/>
                    </a:moveTo>
                    <a:cubicBezTo>
                      <a:pt x="845" y="130"/>
                      <a:pt x="845" y="130"/>
                      <a:pt x="845" y="130"/>
                    </a:cubicBezTo>
                    <a:cubicBezTo>
                      <a:pt x="843" y="129"/>
                      <a:pt x="843" y="129"/>
                      <a:pt x="843" y="129"/>
                    </a:cubicBezTo>
                    <a:cubicBezTo>
                      <a:pt x="845" y="127"/>
                      <a:pt x="845" y="127"/>
                      <a:pt x="845" y="127"/>
                    </a:cubicBezTo>
                    <a:cubicBezTo>
                      <a:pt x="847" y="128"/>
                      <a:pt x="849" y="129"/>
                      <a:pt x="850" y="130"/>
                    </a:cubicBezTo>
                    <a:cubicBezTo>
                      <a:pt x="849" y="131"/>
                      <a:pt x="849" y="131"/>
                      <a:pt x="849" y="131"/>
                    </a:cubicBezTo>
                    <a:cubicBezTo>
                      <a:pt x="847" y="131"/>
                      <a:pt x="847" y="131"/>
                      <a:pt x="847" y="131"/>
                    </a:cubicBezTo>
                    <a:close/>
                    <a:moveTo>
                      <a:pt x="928" y="302"/>
                    </a:moveTo>
                    <a:cubicBezTo>
                      <a:pt x="930" y="302"/>
                      <a:pt x="930" y="302"/>
                      <a:pt x="930" y="302"/>
                    </a:cubicBezTo>
                    <a:cubicBezTo>
                      <a:pt x="932" y="301"/>
                      <a:pt x="932" y="301"/>
                      <a:pt x="932" y="301"/>
                    </a:cubicBezTo>
                    <a:cubicBezTo>
                      <a:pt x="934" y="301"/>
                      <a:pt x="934" y="301"/>
                      <a:pt x="934" y="301"/>
                    </a:cubicBezTo>
                    <a:cubicBezTo>
                      <a:pt x="937" y="303"/>
                      <a:pt x="939" y="304"/>
                      <a:pt x="942" y="306"/>
                    </a:cubicBezTo>
                    <a:cubicBezTo>
                      <a:pt x="941" y="308"/>
                      <a:pt x="941" y="308"/>
                      <a:pt x="941" y="308"/>
                    </a:cubicBezTo>
                    <a:cubicBezTo>
                      <a:pt x="939" y="308"/>
                      <a:pt x="938" y="308"/>
                      <a:pt x="936" y="307"/>
                    </a:cubicBezTo>
                    <a:cubicBezTo>
                      <a:pt x="937" y="309"/>
                      <a:pt x="937" y="309"/>
                      <a:pt x="937" y="309"/>
                    </a:cubicBezTo>
                    <a:cubicBezTo>
                      <a:pt x="937" y="311"/>
                      <a:pt x="937" y="311"/>
                      <a:pt x="937" y="311"/>
                    </a:cubicBezTo>
                    <a:cubicBezTo>
                      <a:pt x="935" y="311"/>
                      <a:pt x="935" y="311"/>
                      <a:pt x="935" y="311"/>
                    </a:cubicBezTo>
                    <a:cubicBezTo>
                      <a:pt x="933" y="311"/>
                      <a:pt x="932" y="310"/>
                      <a:pt x="930" y="310"/>
                    </a:cubicBezTo>
                    <a:cubicBezTo>
                      <a:pt x="931" y="311"/>
                      <a:pt x="932" y="312"/>
                      <a:pt x="932" y="314"/>
                    </a:cubicBezTo>
                    <a:cubicBezTo>
                      <a:pt x="934" y="315"/>
                      <a:pt x="934" y="315"/>
                      <a:pt x="934" y="315"/>
                    </a:cubicBezTo>
                    <a:cubicBezTo>
                      <a:pt x="933" y="316"/>
                      <a:pt x="933" y="316"/>
                      <a:pt x="933" y="316"/>
                    </a:cubicBezTo>
                    <a:cubicBezTo>
                      <a:pt x="929" y="315"/>
                      <a:pt x="929" y="315"/>
                      <a:pt x="929" y="315"/>
                    </a:cubicBezTo>
                    <a:cubicBezTo>
                      <a:pt x="930" y="316"/>
                      <a:pt x="933" y="319"/>
                      <a:pt x="930" y="320"/>
                    </a:cubicBezTo>
                    <a:cubicBezTo>
                      <a:pt x="928" y="318"/>
                      <a:pt x="928" y="318"/>
                      <a:pt x="928" y="318"/>
                    </a:cubicBezTo>
                    <a:cubicBezTo>
                      <a:pt x="928" y="319"/>
                      <a:pt x="927" y="321"/>
                      <a:pt x="927" y="322"/>
                    </a:cubicBezTo>
                    <a:cubicBezTo>
                      <a:pt x="924" y="321"/>
                      <a:pt x="924" y="321"/>
                      <a:pt x="924" y="321"/>
                    </a:cubicBezTo>
                    <a:cubicBezTo>
                      <a:pt x="922" y="318"/>
                      <a:pt x="922" y="318"/>
                      <a:pt x="922" y="318"/>
                    </a:cubicBezTo>
                    <a:cubicBezTo>
                      <a:pt x="922" y="321"/>
                      <a:pt x="922" y="321"/>
                      <a:pt x="922" y="321"/>
                    </a:cubicBezTo>
                    <a:cubicBezTo>
                      <a:pt x="923" y="323"/>
                      <a:pt x="923" y="323"/>
                      <a:pt x="923" y="323"/>
                    </a:cubicBezTo>
                    <a:cubicBezTo>
                      <a:pt x="923" y="324"/>
                      <a:pt x="923" y="326"/>
                      <a:pt x="923" y="328"/>
                    </a:cubicBezTo>
                    <a:cubicBezTo>
                      <a:pt x="921" y="331"/>
                      <a:pt x="921" y="331"/>
                      <a:pt x="921" y="331"/>
                    </a:cubicBezTo>
                    <a:cubicBezTo>
                      <a:pt x="920" y="331"/>
                      <a:pt x="920" y="331"/>
                      <a:pt x="920" y="331"/>
                    </a:cubicBezTo>
                    <a:cubicBezTo>
                      <a:pt x="918" y="329"/>
                      <a:pt x="918" y="329"/>
                      <a:pt x="918" y="329"/>
                    </a:cubicBezTo>
                    <a:cubicBezTo>
                      <a:pt x="916" y="329"/>
                      <a:pt x="916" y="329"/>
                      <a:pt x="916" y="329"/>
                    </a:cubicBezTo>
                    <a:cubicBezTo>
                      <a:pt x="916" y="328"/>
                      <a:pt x="915" y="327"/>
                      <a:pt x="914" y="326"/>
                    </a:cubicBezTo>
                    <a:cubicBezTo>
                      <a:pt x="911" y="325"/>
                      <a:pt x="911" y="325"/>
                      <a:pt x="911" y="325"/>
                    </a:cubicBezTo>
                    <a:cubicBezTo>
                      <a:pt x="909" y="326"/>
                      <a:pt x="909" y="326"/>
                      <a:pt x="909" y="326"/>
                    </a:cubicBezTo>
                    <a:cubicBezTo>
                      <a:pt x="908" y="323"/>
                      <a:pt x="908" y="323"/>
                      <a:pt x="908" y="323"/>
                    </a:cubicBezTo>
                    <a:cubicBezTo>
                      <a:pt x="909" y="321"/>
                      <a:pt x="909" y="321"/>
                      <a:pt x="909" y="321"/>
                    </a:cubicBezTo>
                    <a:cubicBezTo>
                      <a:pt x="905" y="321"/>
                      <a:pt x="905" y="321"/>
                      <a:pt x="905" y="321"/>
                    </a:cubicBezTo>
                    <a:cubicBezTo>
                      <a:pt x="905" y="319"/>
                      <a:pt x="905" y="319"/>
                      <a:pt x="905" y="319"/>
                    </a:cubicBezTo>
                    <a:cubicBezTo>
                      <a:pt x="906" y="317"/>
                      <a:pt x="907" y="316"/>
                      <a:pt x="908" y="315"/>
                    </a:cubicBezTo>
                    <a:cubicBezTo>
                      <a:pt x="906" y="315"/>
                      <a:pt x="904" y="316"/>
                      <a:pt x="901" y="316"/>
                    </a:cubicBezTo>
                    <a:cubicBezTo>
                      <a:pt x="901" y="314"/>
                      <a:pt x="901" y="314"/>
                      <a:pt x="901" y="314"/>
                    </a:cubicBezTo>
                    <a:cubicBezTo>
                      <a:pt x="899" y="314"/>
                      <a:pt x="899" y="314"/>
                      <a:pt x="899" y="314"/>
                    </a:cubicBezTo>
                    <a:cubicBezTo>
                      <a:pt x="898" y="312"/>
                      <a:pt x="898" y="312"/>
                      <a:pt x="898" y="312"/>
                    </a:cubicBezTo>
                    <a:cubicBezTo>
                      <a:pt x="894" y="312"/>
                      <a:pt x="894" y="312"/>
                      <a:pt x="894" y="312"/>
                    </a:cubicBezTo>
                    <a:cubicBezTo>
                      <a:pt x="894" y="310"/>
                      <a:pt x="894" y="310"/>
                      <a:pt x="894" y="310"/>
                    </a:cubicBezTo>
                    <a:cubicBezTo>
                      <a:pt x="893" y="309"/>
                      <a:pt x="892" y="308"/>
                      <a:pt x="891" y="307"/>
                    </a:cubicBezTo>
                    <a:cubicBezTo>
                      <a:pt x="890" y="308"/>
                      <a:pt x="890" y="308"/>
                      <a:pt x="890" y="308"/>
                    </a:cubicBezTo>
                    <a:cubicBezTo>
                      <a:pt x="890" y="312"/>
                      <a:pt x="890" y="312"/>
                      <a:pt x="890" y="312"/>
                    </a:cubicBezTo>
                    <a:cubicBezTo>
                      <a:pt x="888" y="312"/>
                      <a:pt x="888" y="312"/>
                      <a:pt x="888" y="312"/>
                    </a:cubicBezTo>
                    <a:cubicBezTo>
                      <a:pt x="886" y="310"/>
                      <a:pt x="886" y="310"/>
                      <a:pt x="886" y="310"/>
                    </a:cubicBezTo>
                    <a:cubicBezTo>
                      <a:pt x="883" y="310"/>
                      <a:pt x="883" y="310"/>
                      <a:pt x="883" y="310"/>
                    </a:cubicBezTo>
                    <a:cubicBezTo>
                      <a:pt x="885" y="312"/>
                      <a:pt x="887" y="314"/>
                      <a:pt x="889" y="316"/>
                    </a:cubicBezTo>
                    <a:cubicBezTo>
                      <a:pt x="888" y="317"/>
                      <a:pt x="888" y="317"/>
                      <a:pt x="888" y="317"/>
                    </a:cubicBezTo>
                    <a:cubicBezTo>
                      <a:pt x="884" y="318"/>
                      <a:pt x="884" y="318"/>
                      <a:pt x="884" y="318"/>
                    </a:cubicBezTo>
                    <a:cubicBezTo>
                      <a:pt x="882" y="316"/>
                      <a:pt x="882" y="316"/>
                      <a:pt x="882" y="316"/>
                    </a:cubicBezTo>
                    <a:cubicBezTo>
                      <a:pt x="882" y="318"/>
                      <a:pt x="882" y="320"/>
                      <a:pt x="883" y="322"/>
                    </a:cubicBezTo>
                    <a:cubicBezTo>
                      <a:pt x="886" y="321"/>
                      <a:pt x="886" y="321"/>
                      <a:pt x="886" y="321"/>
                    </a:cubicBezTo>
                    <a:cubicBezTo>
                      <a:pt x="887" y="322"/>
                      <a:pt x="887" y="322"/>
                      <a:pt x="887" y="322"/>
                    </a:cubicBezTo>
                    <a:cubicBezTo>
                      <a:pt x="888" y="323"/>
                      <a:pt x="889" y="324"/>
                      <a:pt x="890" y="325"/>
                    </a:cubicBezTo>
                    <a:cubicBezTo>
                      <a:pt x="889" y="326"/>
                      <a:pt x="889" y="326"/>
                      <a:pt x="889" y="326"/>
                    </a:cubicBezTo>
                    <a:cubicBezTo>
                      <a:pt x="890" y="328"/>
                      <a:pt x="890" y="328"/>
                      <a:pt x="890" y="328"/>
                    </a:cubicBezTo>
                    <a:cubicBezTo>
                      <a:pt x="892" y="328"/>
                      <a:pt x="892" y="328"/>
                      <a:pt x="892" y="328"/>
                    </a:cubicBezTo>
                    <a:cubicBezTo>
                      <a:pt x="892" y="329"/>
                      <a:pt x="893" y="331"/>
                      <a:pt x="893" y="332"/>
                    </a:cubicBezTo>
                    <a:cubicBezTo>
                      <a:pt x="895" y="332"/>
                      <a:pt x="895" y="332"/>
                      <a:pt x="895" y="332"/>
                    </a:cubicBezTo>
                    <a:cubicBezTo>
                      <a:pt x="897" y="333"/>
                      <a:pt x="897" y="333"/>
                      <a:pt x="897" y="333"/>
                    </a:cubicBezTo>
                    <a:cubicBezTo>
                      <a:pt x="898" y="335"/>
                      <a:pt x="898" y="335"/>
                      <a:pt x="898" y="335"/>
                    </a:cubicBezTo>
                    <a:cubicBezTo>
                      <a:pt x="899" y="334"/>
                      <a:pt x="899" y="334"/>
                      <a:pt x="899" y="334"/>
                    </a:cubicBezTo>
                    <a:cubicBezTo>
                      <a:pt x="900" y="332"/>
                      <a:pt x="900" y="332"/>
                      <a:pt x="900" y="332"/>
                    </a:cubicBezTo>
                    <a:cubicBezTo>
                      <a:pt x="902" y="333"/>
                      <a:pt x="902" y="333"/>
                      <a:pt x="902" y="333"/>
                    </a:cubicBezTo>
                    <a:cubicBezTo>
                      <a:pt x="903" y="335"/>
                      <a:pt x="903" y="335"/>
                      <a:pt x="903" y="335"/>
                    </a:cubicBezTo>
                    <a:cubicBezTo>
                      <a:pt x="906" y="335"/>
                      <a:pt x="906" y="335"/>
                      <a:pt x="906" y="335"/>
                    </a:cubicBezTo>
                    <a:cubicBezTo>
                      <a:pt x="906" y="337"/>
                      <a:pt x="906" y="337"/>
                      <a:pt x="906" y="337"/>
                    </a:cubicBezTo>
                    <a:cubicBezTo>
                      <a:pt x="907" y="338"/>
                      <a:pt x="907" y="338"/>
                      <a:pt x="907" y="338"/>
                    </a:cubicBezTo>
                    <a:cubicBezTo>
                      <a:pt x="906" y="340"/>
                      <a:pt x="906" y="340"/>
                      <a:pt x="906" y="340"/>
                    </a:cubicBezTo>
                    <a:cubicBezTo>
                      <a:pt x="906" y="343"/>
                      <a:pt x="906" y="343"/>
                      <a:pt x="906" y="343"/>
                    </a:cubicBezTo>
                    <a:cubicBezTo>
                      <a:pt x="908" y="343"/>
                      <a:pt x="908" y="343"/>
                      <a:pt x="908" y="343"/>
                    </a:cubicBezTo>
                    <a:cubicBezTo>
                      <a:pt x="909" y="345"/>
                      <a:pt x="909" y="345"/>
                      <a:pt x="909" y="345"/>
                    </a:cubicBezTo>
                    <a:cubicBezTo>
                      <a:pt x="911" y="345"/>
                      <a:pt x="911" y="345"/>
                      <a:pt x="911" y="345"/>
                    </a:cubicBezTo>
                    <a:cubicBezTo>
                      <a:pt x="911" y="348"/>
                      <a:pt x="911" y="348"/>
                      <a:pt x="911" y="348"/>
                    </a:cubicBezTo>
                    <a:cubicBezTo>
                      <a:pt x="913" y="349"/>
                      <a:pt x="913" y="349"/>
                      <a:pt x="913" y="349"/>
                    </a:cubicBezTo>
                    <a:cubicBezTo>
                      <a:pt x="913" y="353"/>
                      <a:pt x="913" y="353"/>
                      <a:pt x="913" y="353"/>
                    </a:cubicBezTo>
                    <a:cubicBezTo>
                      <a:pt x="912" y="354"/>
                      <a:pt x="912" y="354"/>
                      <a:pt x="912" y="354"/>
                    </a:cubicBezTo>
                    <a:cubicBezTo>
                      <a:pt x="910" y="353"/>
                      <a:pt x="909" y="351"/>
                      <a:pt x="907" y="349"/>
                    </a:cubicBezTo>
                    <a:cubicBezTo>
                      <a:pt x="908" y="351"/>
                      <a:pt x="909" y="354"/>
                      <a:pt x="909" y="357"/>
                    </a:cubicBezTo>
                    <a:cubicBezTo>
                      <a:pt x="911" y="359"/>
                      <a:pt x="911" y="359"/>
                      <a:pt x="911" y="359"/>
                    </a:cubicBezTo>
                    <a:cubicBezTo>
                      <a:pt x="911" y="361"/>
                      <a:pt x="911" y="361"/>
                      <a:pt x="911" y="361"/>
                    </a:cubicBezTo>
                    <a:cubicBezTo>
                      <a:pt x="908" y="360"/>
                      <a:pt x="908" y="360"/>
                      <a:pt x="908" y="360"/>
                    </a:cubicBezTo>
                    <a:cubicBezTo>
                      <a:pt x="908" y="361"/>
                      <a:pt x="908" y="363"/>
                      <a:pt x="908" y="364"/>
                    </a:cubicBezTo>
                    <a:cubicBezTo>
                      <a:pt x="907" y="364"/>
                      <a:pt x="907" y="364"/>
                      <a:pt x="907" y="364"/>
                    </a:cubicBezTo>
                    <a:cubicBezTo>
                      <a:pt x="905" y="361"/>
                      <a:pt x="905" y="361"/>
                      <a:pt x="905" y="361"/>
                    </a:cubicBezTo>
                    <a:cubicBezTo>
                      <a:pt x="903" y="361"/>
                      <a:pt x="903" y="361"/>
                      <a:pt x="903" y="361"/>
                    </a:cubicBezTo>
                    <a:cubicBezTo>
                      <a:pt x="903" y="360"/>
                      <a:pt x="902" y="360"/>
                      <a:pt x="902" y="359"/>
                    </a:cubicBezTo>
                    <a:cubicBezTo>
                      <a:pt x="900" y="360"/>
                      <a:pt x="900" y="360"/>
                      <a:pt x="900" y="360"/>
                    </a:cubicBezTo>
                    <a:cubicBezTo>
                      <a:pt x="898" y="359"/>
                      <a:pt x="898" y="359"/>
                      <a:pt x="898" y="359"/>
                    </a:cubicBezTo>
                    <a:cubicBezTo>
                      <a:pt x="897" y="358"/>
                      <a:pt x="895" y="358"/>
                      <a:pt x="894" y="358"/>
                    </a:cubicBezTo>
                    <a:cubicBezTo>
                      <a:pt x="891" y="356"/>
                      <a:pt x="891" y="356"/>
                      <a:pt x="891" y="356"/>
                    </a:cubicBezTo>
                    <a:cubicBezTo>
                      <a:pt x="890" y="354"/>
                      <a:pt x="890" y="354"/>
                      <a:pt x="890" y="354"/>
                    </a:cubicBezTo>
                    <a:cubicBezTo>
                      <a:pt x="888" y="354"/>
                      <a:pt x="888" y="354"/>
                      <a:pt x="888" y="354"/>
                    </a:cubicBezTo>
                    <a:cubicBezTo>
                      <a:pt x="887" y="353"/>
                      <a:pt x="885" y="351"/>
                      <a:pt x="883" y="350"/>
                    </a:cubicBezTo>
                    <a:cubicBezTo>
                      <a:pt x="884" y="352"/>
                      <a:pt x="884" y="352"/>
                      <a:pt x="884" y="352"/>
                    </a:cubicBezTo>
                    <a:cubicBezTo>
                      <a:pt x="882" y="351"/>
                      <a:pt x="881" y="350"/>
                      <a:pt x="879" y="350"/>
                    </a:cubicBezTo>
                    <a:cubicBezTo>
                      <a:pt x="877" y="349"/>
                      <a:pt x="875" y="350"/>
                      <a:pt x="874" y="349"/>
                    </a:cubicBezTo>
                    <a:cubicBezTo>
                      <a:pt x="875" y="351"/>
                      <a:pt x="875" y="351"/>
                      <a:pt x="875" y="351"/>
                    </a:cubicBezTo>
                    <a:cubicBezTo>
                      <a:pt x="878" y="353"/>
                      <a:pt x="878" y="353"/>
                      <a:pt x="878" y="353"/>
                    </a:cubicBezTo>
                    <a:cubicBezTo>
                      <a:pt x="879" y="355"/>
                      <a:pt x="880" y="356"/>
                      <a:pt x="882" y="357"/>
                    </a:cubicBezTo>
                    <a:cubicBezTo>
                      <a:pt x="885" y="357"/>
                      <a:pt x="885" y="357"/>
                      <a:pt x="885" y="357"/>
                    </a:cubicBezTo>
                    <a:cubicBezTo>
                      <a:pt x="885" y="359"/>
                      <a:pt x="885" y="359"/>
                      <a:pt x="885" y="359"/>
                    </a:cubicBezTo>
                    <a:cubicBezTo>
                      <a:pt x="888" y="359"/>
                      <a:pt x="888" y="359"/>
                      <a:pt x="888" y="359"/>
                    </a:cubicBezTo>
                    <a:cubicBezTo>
                      <a:pt x="889" y="361"/>
                      <a:pt x="890" y="362"/>
                      <a:pt x="891" y="363"/>
                    </a:cubicBezTo>
                    <a:cubicBezTo>
                      <a:pt x="894" y="363"/>
                      <a:pt x="894" y="363"/>
                      <a:pt x="894" y="363"/>
                    </a:cubicBezTo>
                    <a:cubicBezTo>
                      <a:pt x="894" y="364"/>
                      <a:pt x="895" y="366"/>
                      <a:pt x="897" y="367"/>
                    </a:cubicBezTo>
                    <a:cubicBezTo>
                      <a:pt x="897" y="369"/>
                      <a:pt x="897" y="369"/>
                      <a:pt x="897" y="369"/>
                    </a:cubicBezTo>
                    <a:cubicBezTo>
                      <a:pt x="899" y="369"/>
                      <a:pt x="899" y="369"/>
                      <a:pt x="899" y="369"/>
                    </a:cubicBezTo>
                    <a:cubicBezTo>
                      <a:pt x="901" y="370"/>
                      <a:pt x="901" y="370"/>
                      <a:pt x="901" y="370"/>
                    </a:cubicBezTo>
                    <a:cubicBezTo>
                      <a:pt x="900" y="370"/>
                      <a:pt x="899" y="371"/>
                      <a:pt x="898" y="371"/>
                    </a:cubicBezTo>
                    <a:cubicBezTo>
                      <a:pt x="899" y="374"/>
                      <a:pt x="899" y="374"/>
                      <a:pt x="899" y="374"/>
                    </a:cubicBezTo>
                    <a:cubicBezTo>
                      <a:pt x="896" y="374"/>
                      <a:pt x="896" y="374"/>
                      <a:pt x="896" y="374"/>
                    </a:cubicBezTo>
                    <a:cubicBezTo>
                      <a:pt x="890" y="371"/>
                      <a:pt x="883" y="370"/>
                      <a:pt x="877" y="369"/>
                    </a:cubicBezTo>
                    <a:cubicBezTo>
                      <a:pt x="875" y="368"/>
                      <a:pt x="873" y="367"/>
                      <a:pt x="871" y="366"/>
                    </a:cubicBezTo>
                    <a:cubicBezTo>
                      <a:pt x="869" y="364"/>
                      <a:pt x="869" y="364"/>
                      <a:pt x="869" y="364"/>
                    </a:cubicBezTo>
                    <a:cubicBezTo>
                      <a:pt x="869" y="362"/>
                      <a:pt x="869" y="362"/>
                      <a:pt x="869" y="362"/>
                    </a:cubicBezTo>
                    <a:cubicBezTo>
                      <a:pt x="867" y="362"/>
                      <a:pt x="865" y="362"/>
                      <a:pt x="863" y="362"/>
                    </a:cubicBezTo>
                    <a:cubicBezTo>
                      <a:pt x="861" y="361"/>
                      <a:pt x="859" y="360"/>
                      <a:pt x="856" y="359"/>
                    </a:cubicBezTo>
                    <a:cubicBezTo>
                      <a:pt x="855" y="357"/>
                      <a:pt x="855" y="357"/>
                      <a:pt x="855" y="357"/>
                    </a:cubicBezTo>
                    <a:cubicBezTo>
                      <a:pt x="854" y="358"/>
                      <a:pt x="854" y="358"/>
                      <a:pt x="854" y="358"/>
                    </a:cubicBezTo>
                    <a:cubicBezTo>
                      <a:pt x="851" y="357"/>
                      <a:pt x="849" y="355"/>
                      <a:pt x="848" y="353"/>
                    </a:cubicBezTo>
                    <a:cubicBezTo>
                      <a:pt x="850" y="353"/>
                      <a:pt x="851" y="352"/>
                      <a:pt x="853" y="351"/>
                    </a:cubicBezTo>
                    <a:cubicBezTo>
                      <a:pt x="853" y="350"/>
                      <a:pt x="853" y="350"/>
                      <a:pt x="853" y="350"/>
                    </a:cubicBezTo>
                    <a:cubicBezTo>
                      <a:pt x="850" y="348"/>
                      <a:pt x="850" y="348"/>
                      <a:pt x="850" y="348"/>
                    </a:cubicBezTo>
                    <a:cubicBezTo>
                      <a:pt x="848" y="349"/>
                      <a:pt x="848" y="349"/>
                      <a:pt x="848" y="349"/>
                    </a:cubicBezTo>
                    <a:cubicBezTo>
                      <a:pt x="846" y="349"/>
                      <a:pt x="846" y="349"/>
                      <a:pt x="846" y="349"/>
                    </a:cubicBezTo>
                    <a:cubicBezTo>
                      <a:pt x="844" y="347"/>
                      <a:pt x="844" y="347"/>
                      <a:pt x="844" y="347"/>
                    </a:cubicBezTo>
                    <a:cubicBezTo>
                      <a:pt x="842" y="347"/>
                      <a:pt x="842" y="347"/>
                      <a:pt x="842" y="347"/>
                    </a:cubicBezTo>
                    <a:cubicBezTo>
                      <a:pt x="841" y="345"/>
                      <a:pt x="841" y="345"/>
                      <a:pt x="841" y="345"/>
                    </a:cubicBezTo>
                    <a:cubicBezTo>
                      <a:pt x="840" y="344"/>
                      <a:pt x="839" y="343"/>
                      <a:pt x="838" y="342"/>
                    </a:cubicBezTo>
                    <a:cubicBezTo>
                      <a:pt x="836" y="341"/>
                      <a:pt x="836" y="341"/>
                      <a:pt x="836" y="341"/>
                    </a:cubicBezTo>
                    <a:cubicBezTo>
                      <a:pt x="836" y="339"/>
                      <a:pt x="835" y="338"/>
                      <a:pt x="835" y="337"/>
                    </a:cubicBezTo>
                    <a:cubicBezTo>
                      <a:pt x="832" y="337"/>
                      <a:pt x="831" y="337"/>
                      <a:pt x="828" y="337"/>
                    </a:cubicBezTo>
                    <a:cubicBezTo>
                      <a:pt x="827" y="336"/>
                      <a:pt x="825" y="335"/>
                      <a:pt x="824" y="335"/>
                    </a:cubicBezTo>
                    <a:cubicBezTo>
                      <a:pt x="824" y="338"/>
                      <a:pt x="824" y="338"/>
                      <a:pt x="824" y="338"/>
                    </a:cubicBezTo>
                    <a:cubicBezTo>
                      <a:pt x="822" y="339"/>
                      <a:pt x="822" y="339"/>
                      <a:pt x="822" y="339"/>
                    </a:cubicBezTo>
                    <a:cubicBezTo>
                      <a:pt x="819" y="338"/>
                      <a:pt x="817" y="338"/>
                      <a:pt x="814" y="336"/>
                    </a:cubicBezTo>
                    <a:cubicBezTo>
                      <a:pt x="814" y="337"/>
                      <a:pt x="813" y="339"/>
                      <a:pt x="813" y="340"/>
                    </a:cubicBezTo>
                    <a:cubicBezTo>
                      <a:pt x="809" y="341"/>
                      <a:pt x="805" y="341"/>
                      <a:pt x="801" y="341"/>
                    </a:cubicBezTo>
                    <a:cubicBezTo>
                      <a:pt x="800" y="341"/>
                      <a:pt x="798" y="340"/>
                      <a:pt x="797" y="339"/>
                    </a:cubicBezTo>
                    <a:cubicBezTo>
                      <a:pt x="795" y="340"/>
                      <a:pt x="795" y="340"/>
                      <a:pt x="795" y="340"/>
                    </a:cubicBezTo>
                    <a:cubicBezTo>
                      <a:pt x="794" y="338"/>
                      <a:pt x="793" y="337"/>
                      <a:pt x="792" y="335"/>
                    </a:cubicBezTo>
                    <a:cubicBezTo>
                      <a:pt x="793" y="333"/>
                      <a:pt x="793" y="333"/>
                      <a:pt x="793" y="333"/>
                    </a:cubicBezTo>
                    <a:cubicBezTo>
                      <a:pt x="793" y="331"/>
                      <a:pt x="793" y="331"/>
                      <a:pt x="793" y="331"/>
                    </a:cubicBezTo>
                    <a:cubicBezTo>
                      <a:pt x="795" y="330"/>
                      <a:pt x="798" y="329"/>
                      <a:pt x="800" y="328"/>
                    </a:cubicBezTo>
                    <a:cubicBezTo>
                      <a:pt x="798" y="326"/>
                      <a:pt x="798" y="326"/>
                      <a:pt x="798" y="326"/>
                    </a:cubicBezTo>
                    <a:cubicBezTo>
                      <a:pt x="800" y="324"/>
                      <a:pt x="800" y="324"/>
                      <a:pt x="800" y="324"/>
                    </a:cubicBezTo>
                    <a:cubicBezTo>
                      <a:pt x="804" y="325"/>
                      <a:pt x="808" y="326"/>
                      <a:pt x="813" y="327"/>
                    </a:cubicBezTo>
                    <a:cubicBezTo>
                      <a:pt x="815" y="329"/>
                      <a:pt x="816" y="331"/>
                      <a:pt x="816" y="333"/>
                    </a:cubicBezTo>
                    <a:cubicBezTo>
                      <a:pt x="818" y="331"/>
                      <a:pt x="818" y="331"/>
                      <a:pt x="818" y="331"/>
                    </a:cubicBezTo>
                    <a:cubicBezTo>
                      <a:pt x="815" y="326"/>
                      <a:pt x="815" y="326"/>
                      <a:pt x="815" y="326"/>
                    </a:cubicBezTo>
                    <a:cubicBezTo>
                      <a:pt x="816" y="326"/>
                      <a:pt x="818" y="326"/>
                      <a:pt x="820" y="326"/>
                    </a:cubicBezTo>
                    <a:cubicBezTo>
                      <a:pt x="820" y="324"/>
                      <a:pt x="820" y="324"/>
                      <a:pt x="820" y="324"/>
                    </a:cubicBezTo>
                    <a:cubicBezTo>
                      <a:pt x="823" y="325"/>
                      <a:pt x="823" y="325"/>
                      <a:pt x="823" y="325"/>
                    </a:cubicBezTo>
                    <a:cubicBezTo>
                      <a:pt x="825" y="325"/>
                      <a:pt x="825" y="325"/>
                      <a:pt x="825" y="325"/>
                    </a:cubicBezTo>
                    <a:cubicBezTo>
                      <a:pt x="827" y="323"/>
                      <a:pt x="827" y="323"/>
                      <a:pt x="827" y="323"/>
                    </a:cubicBezTo>
                    <a:cubicBezTo>
                      <a:pt x="829" y="323"/>
                      <a:pt x="831" y="323"/>
                      <a:pt x="833" y="323"/>
                    </a:cubicBezTo>
                    <a:cubicBezTo>
                      <a:pt x="832" y="321"/>
                      <a:pt x="832" y="321"/>
                      <a:pt x="832" y="321"/>
                    </a:cubicBezTo>
                    <a:cubicBezTo>
                      <a:pt x="830" y="319"/>
                      <a:pt x="827" y="317"/>
                      <a:pt x="825" y="314"/>
                    </a:cubicBezTo>
                    <a:cubicBezTo>
                      <a:pt x="828" y="311"/>
                      <a:pt x="833" y="309"/>
                      <a:pt x="836" y="306"/>
                    </a:cubicBezTo>
                    <a:cubicBezTo>
                      <a:pt x="839" y="305"/>
                      <a:pt x="842" y="307"/>
                      <a:pt x="844" y="307"/>
                    </a:cubicBezTo>
                    <a:cubicBezTo>
                      <a:pt x="848" y="308"/>
                      <a:pt x="850" y="308"/>
                      <a:pt x="853" y="310"/>
                    </a:cubicBezTo>
                    <a:cubicBezTo>
                      <a:pt x="854" y="312"/>
                      <a:pt x="854" y="312"/>
                      <a:pt x="854" y="312"/>
                    </a:cubicBezTo>
                    <a:cubicBezTo>
                      <a:pt x="854" y="313"/>
                      <a:pt x="853" y="315"/>
                      <a:pt x="853" y="316"/>
                    </a:cubicBezTo>
                    <a:cubicBezTo>
                      <a:pt x="856" y="315"/>
                      <a:pt x="857" y="313"/>
                      <a:pt x="860" y="311"/>
                    </a:cubicBezTo>
                    <a:cubicBezTo>
                      <a:pt x="861" y="313"/>
                      <a:pt x="861" y="313"/>
                      <a:pt x="861" y="313"/>
                    </a:cubicBezTo>
                    <a:cubicBezTo>
                      <a:pt x="864" y="312"/>
                      <a:pt x="864" y="312"/>
                      <a:pt x="864" y="312"/>
                    </a:cubicBezTo>
                    <a:cubicBezTo>
                      <a:pt x="865" y="313"/>
                      <a:pt x="867" y="313"/>
                      <a:pt x="868" y="313"/>
                    </a:cubicBezTo>
                    <a:cubicBezTo>
                      <a:pt x="870" y="311"/>
                      <a:pt x="870" y="311"/>
                      <a:pt x="870" y="311"/>
                    </a:cubicBezTo>
                    <a:cubicBezTo>
                      <a:pt x="869" y="308"/>
                      <a:pt x="869" y="308"/>
                      <a:pt x="869" y="308"/>
                    </a:cubicBezTo>
                    <a:cubicBezTo>
                      <a:pt x="868" y="307"/>
                      <a:pt x="866" y="306"/>
                      <a:pt x="864" y="305"/>
                    </a:cubicBezTo>
                    <a:cubicBezTo>
                      <a:pt x="861" y="305"/>
                      <a:pt x="861" y="305"/>
                      <a:pt x="861" y="305"/>
                    </a:cubicBezTo>
                    <a:cubicBezTo>
                      <a:pt x="859" y="305"/>
                      <a:pt x="858" y="303"/>
                      <a:pt x="857" y="302"/>
                    </a:cubicBezTo>
                    <a:cubicBezTo>
                      <a:pt x="855" y="302"/>
                      <a:pt x="855" y="302"/>
                      <a:pt x="855" y="302"/>
                    </a:cubicBezTo>
                    <a:cubicBezTo>
                      <a:pt x="854" y="303"/>
                      <a:pt x="853" y="305"/>
                      <a:pt x="852" y="306"/>
                    </a:cubicBezTo>
                    <a:cubicBezTo>
                      <a:pt x="848" y="306"/>
                      <a:pt x="844" y="305"/>
                      <a:pt x="840" y="304"/>
                    </a:cubicBezTo>
                    <a:cubicBezTo>
                      <a:pt x="839" y="303"/>
                      <a:pt x="839" y="303"/>
                      <a:pt x="839" y="303"/>
                    </a:cubicBezTo>
                    <a:cubicBezTo>
                      <a:pt x="840" y="301"/>
                      <a:pt x="840" y="301"/>
                      <a:pt x="840" y="301"/>
                    </a:cubicBezTo>
                    <a:cubicBezTo>
                      <a:pt x="843" y="299"/>
                      <a:pt x="843" y="299"/>
                      <a:pt x="843" y="299"/>
                    </a:cubicBezTo>
                    <a:cubicBezTo>
                      <a:pt x="846" y="297"/>
                      <a:pt x="842" y="293"/>
                      <a:pt x="842" y="290"/>
                    </a:cubicBezTo>
                    <a:cubicBezTo>
                      <a:pt x="840" y="288"/>
                      <a:pt x="840" y="288"/>
                      <a:pt x="840" y="288"/>
                    </a:cubicBezTo>
                    <a:cubicBezTo>
                      <a:pt x="839" y="287"/>
                      <a:pt x="838" y="286"/>
                      <a:pt x="838" y="284"/>
                    </a:cubicBezTo>
                    <a:cubicBezTo>
                      <a:pt x="837" y="283"/>
                      <a:pt x="835" y="282"/>
                      <a:pt x="834" y="281"/>
                    </a:cubicBezTo>
                    <a:cubicBezTo>
                      <a:pt x="832" y="281"/>
                      <a:pt x="832" y="281"/>
                      <a:pt x="832" y="281"/>
                    </a:cubicBezTo>
                    <a:cubicBezTo>
                      <a:pt x="830" y="280"/>
                      <a:pt x="830" y="280"/>
                      <a:pt x="830" y="280"/>
                    </a:cubicBezTo>
                    <a:cubicBezTo>
                      <a:pt x="831" y="279"/>
                      <a:pt x="831" y="278"/>
                      <a:pt x="832" y="277"/>
                    </a:cubicBezTo>
                    <a:cubicBezTo>
                      <a:pt x="829" y="275"/>
                      <a:pt x="829" y="275"/>
                      <a:pt x="829" y="275"/>
                    </a:cubicBezTo>
                    <a:cubicBezTo>
                      <a:pt x="829" y="278"/>
                      <a:pt x="829" y="278"/>
                      <a:pt x="829" y="278"/>
                    </a:cubicBezTo>
                    <a:cubicBezTo>
                      <a:pt x="827" y="279"/>
                      <a:pt x="827" y="279"/>
                      <a:pt x="827" y="279"/>
                    </a:cubicBezTo>
                    <a:cubicBezTo>
                      <a:pt x="825" y="277"/>
                      <a:pt x="824" y="275"/>
                      <a:pt x="822" y="274"/>
                    </a:cubicBezTo>
                    <a:cubicBezTo>
                      <a:pt x="823" y="271"/>
                      <a:pt x="823" y="271"/>
                      <a:pt x="823" y="271"/>
                    </a:cubicBezTo>
                    <a:cubicBezTo>
                      <a:pt x="821" y="271"/>
                      <a:pt x="821" y="271"/>
                      <a:pt x="821" y="271"/>
                    </a:cubicBezTo>
                    <a:cubicBezTo>
                      <a:pt x="819" y="272"/>
                      <a:pt x="819" y="272"/>
                      <a:pt x="819" y="272"/>
                    </a:cubicBezTo>
                    <a:cubicBezTo>
                      <a:pt x="816" y="271"/>
                      <a:pt x="816" y="271"/>
                      <a:pt x="816" y="271"/>
                    </a:cubicBezTo>
                    <a:cubicBezTo>
                      <a:pt x="815" y="273"/>
                      <a:pt x="815" y="273"/>
                      <a:pt x="815" y="273"/>
                    </a:cubicBezTo>
                    <a:cubicBezTo>
                      <a:pt x="813" y="273"/>
                      <a:pt x="813" y="273"/>
                      <a:pt x="813" y="273"/>
                    </a:cubicBezTo>
                    <a:cubicBezTo>
                      <a:pt x="811" y="274"/>
                      <a:pt x="810" y="275"/>
                      <a:pt x="808" y="276"/>
                    </a:cubicBezTo>
                    <a:cubicBezTo>
                      <a:pt x="806" y="276"/>
                      <a:pt x="806" y="276"/>
                      <a:pt x="806" y="276"/>
                    </a:cubicBezTo>
                    <a:cubicBezTo>
                      <a:pt x="806" y="274"/>
                      <a:pt x="806" y="272"/>
                      <a:pt x="806" y="270"/>
                    </a:cubicBezTo>
                    <a:cubicBezTo>
                      <a:pt x="808" y="271"/>
                      <a:pt x="810" y="271"/>
                      <a:pt x="812" y="271"/>
                    </a:cubicBezTo>
                    <a:cubicBezTo>
                      <a:pt x="814" y="269"/>
                      <a:pt x="814" y="269"/>
                      <a:pt x="814" y="269"/>
                    </a:cubicBezTo>
                    <a:cubicBezTo>
                      <a:pt x="814" y="266"/>
                      <a:pt x="814" y="266"/>
                      <a:pt x="814" y="266"/>
                    </a:cubicBezTo>
                    <a:cubicBezTo>
                      <a:pt x="811" y="266"/>
                      <a:pt x="809" y="265"/>
                      <a:pt x="807" y="263"/>
                    </a:cubicBezTo>
                    <a:cubicBezTo>
                      <a:pt x="807" y="261"/>
                      <a:pt x="807" y="261"/>
                      <a:pt x="807" y="261"/>
                    </a:cubicBezTo>
                    <a:cubicBezTo>
                      <a:pt x="804" y="262"/>
                      <a:pt x="804" y="262"/>
                      <a:pt x="804" y="262"/>
                    </a:cubicBezTo>
                    <a:cubicBezTo>
                      <a:pt x="802" y="261"/>
                      <a:pt x="802" y="261"/>
                      <a:pt x="802" y="261"/>
                    </a:cubicBezTo>
                    <a:cubicBezTo>
                      <a:pt x="804" y="260"/>
                      <a:pt x="804" y="260"/>
                      <a:pt x="804" y="260"/>
                    </a:cubicBezTo>
                    <a:cubicBezTo>
                      <a:pt x="803" y="258"/>
                      <a:pt x="803" y="258"/>
                      <a:pt x="803" y="258"/>
                    </a:cubicBezTo>
                    <a:cubicBezTo>
                      <a:pt x="801" y="256"/>
                      <a:pt x="801" y="256"/>
                      <a:pt x="801" y="256"/>
                    </a:cubicBezTo>
                    <a:cubicBezTo>
                      <a:pt x="800" y="258"/>
                      <a:pt x="800" y="258"/>
                      <a:pt x="800" y="258"/>
                    </a:cubicBezTo>
                    <a:cubicBezTo>
                      <a:pt x="798" y="259"/>
                      <a:pt x="798" y="259"/>
                      <a:pt x="798" y="259"/>
                    </a:cubicBezTo>
                    <a:cubicBezTo>
                      <a:pt x="796" y="257"/>
                      <a:pt x="796" y="257"/>
                      <a:pt x="796" y="257"/>
                    </a:cubicBezTo>
                    <a:cubicBezTo>
                      <a:pt x="797" y="254"/>
                      <a:pt x="797" y="254"/>
                      <a:pt x="797" y="254"/>
                    </a:cubicBezTo>
                    <a:cubicBezTo>
                      <a:pt x="795" y="252"/>
                      <a:pt x="795" y="252"/>
                      <a:pt x="795" y="252"/>
                    </a:cubicBezTo>
                    <a:cubicBezTo>
                      <a:pt x="794" y="252"/>
                      <a:pt x="792" y="252"/>
                      <a:pt x="791" y="252"/>
                    </a:cubicBezTo>
                    <a:cubicBezTo>
                      <a:pt x="790" y="250"/>
                      <a:pt x="790" y="250"/>
                      <a:pt x="790" y="250"/>
                    </a:cubicBezTo>
                    <a:cubicBezTo>
                      <a:pt x="789" y="249"/>
                      <a:pt x="787" y="248"/>
                      <a:pt x="785" y="247"/>
                    </a:cubicBezTo>
                    <a:cubicBezTo>
                      <a:pt x="783" y="248"/>
                      <a:pt x="783" y="248"/>
                      <a:pt x="783" y="248"/>
                    </a:cubicBezTo>
                    <a:cubicBezTo>
                      <a:pt x="781" y="248"/>
                      <a:pt x="781" y="248"/>
                      <a:pt x="781" y="248"/>
                    </a:cubicBezTo>
                    <a:cubicBezTo>
                      <a:pt x="782" y="250"/>
                      <a:pt x="782" y="250"/>
                      <a:pt x="782" y="250"/>
                    </a:cubicBezTo>
                    <a:cubicBezTo>
                      <a:pt x="785" y="250"/>
                      <a:pt x="785" y="250"/>
                      <a:pt x="785" y="250"/>
                    </a:cubicBezTo>
                    <a:cubicBezTo>
                      <a:pt x="786" y="252"/>
                      <a:pt x="787" y="253"/>
                      <a:pt x="788" y="255"/>
                    </a:cubicBezTo>
                    <a:cubicBezTo>
                      <a:pt x="787" y="257"/>
                      <a:pt x="787" y="257"/>
                      <a:pt x="787" y="257"/>
                    </a:cubicBezTo>
                    <a:cubicBezTo>
                      <a:pt x="784" y="258"/>
                      <a:pt x="781" y="258"/>
                      <a:pt x="779" y="258"/>
                    </a:cubicBezTo>
                    <a:cubicBezTo>
                      <a:pt x="776" y="256"/>
                      <a:pt x="776" y="256"/>
                      <a:pt x="776" y="256"/>
                    </a:cubicBezTo>
                    <a:cubicBezTo>
                      <a:pt x="775" y="256"/>
                      <a:pt x="773" y="255"/>
                      <a:pt x="771" y="255"/>
                    </a:cubicBezTo>
                    <a:cubicBezTo>
                      <a:pt x="768" y="253"/>
                      <a:pt x="765" y="253"/>
                      <a:pt x="762" y="254"/>
                    </a:cubicBezTo>
                    <a:cubicBezTo>
                      <a:pt x="764" y="255"/>
                      <a:pt x="764" y="255"/>
                      <a:pt x="764" y="255"/>
                    </a:cubicBezTo>
                    <a:cubicBezTo>
                      <a:pt x="767" y="256"/>
                      <a:pt x="767" y="256"/>
                      <a:pt x="767" y="256"/>
                    </a:cubicBezTo>
                    <a:cubicBezTo>
                      <a:pt x="769" y="258"/>
                      <a:pt x="769" y="258"/>
                      <a:pt x="769" y="258"/>
                    </a:cubicBezTo>
                    <a:cubicBezTo>
                      <a:pt x="770" y="260"/>
                      <a:pt x="770" y="260"/>
                      <a:pt x="770" y="260"/>
                    </a:cubicBezTo>
                    <a:cubicBezTo>
                      <a:pt x="768" y="260"/>
                      <a:pt x="768" y="260"/>
                      <a:pt x="768" y="260"/>
                    </a:cubicBezTo>
                    <a:cubicBezTo>
                      <a:pt x="765" y="257"/>
                      <a:pt x="761" y="255"/>
                      <a:pt x="758" y="252"/>
                    </a:cubicBezTo>
                    <a:cubicBezTo>
                      <a:pt x="755" y="253"/>
                      <a:pt x="755" y="253"/>
                      <a:pt x="755" y="253"/>
                    </a:cubicBezTo>
                    <a:cubicBezTo>
                      <a:pt x="756" y="254"/>
                      <a:pt x="758" y="255"/>
                      <a:pt x="759" y="255"/>
                    </a:cubicBezTo>
                    <a:cubicBezTo>
                      <a:pt x="760" y="257"/>
                      <a:pt x="760" y="257"/>
                      <a:pt x="760" y="257"/>
                    </a:cubicBezTo>
                    <a:cubicBezTo>
                      <a:pt x="755" y="258"/>
                      <a:pt x="755" y="258"/>
                      <a:pt x="755" y="258"/>
                    </a:cubicBezTo>
                    <a:cubicBezTo>
                      <a:pt x="753" y="257"/>
                      <a:pt x="751" y="257"/>
                      <a:pt x="749" y="255"/>
                    </a:cubicBezTo>
                    <a:cubicBezTo>
                      <a:pt x="745" y="256"/>
                      <a:pt x="741" y="256"/>
                      <a:pt x="737" y="256"/>
                    </a:cubicBezTo>
                    <a:cubicBezTo>
                      <a:pt x="735" y="255"/>
                      <a:pt x="733" y="255"/>
                      <a:pt x="732" y="254"/>
                    </a:cubicBezTo>
                    <a:cubicBezTo>
                      <a:pt x="728" y="255"/>
                      <a:pt x="725" y="255"/>
                      <a:pt x="722" y="255"/>
                    </a:cubicBezTo>
                    <a:cubicBezTo>
                      <a:pt x="721" y="253"/>
                      <a:pt x="720" y="252"/>
                      <a:pt x="718" y="251"/>
                    </a:cubicBezTo>
                    <a:cubicBezTo>
                      <a:pt x="720" y="248"/>
                      <a:pt x="720" y="248"/>
                      <a:pt x="720" y="248"/>
                    </a:cubicBezTo>
                    <a:cubicBezTo>
                      <a:pt x="716" y="249"/>
                      <a:pt x="716" y="249"/>
                      <a:pt x="716" y="249"/>
                    </a:cubicBezTo>
                    <a:cubicBezTo>
                      <a:pt x="713" y="248"/>
                      <a:pt x="713" y="248"/>
                      <a:pt x="713" y="248"/>
                    </a:cubicBezTo>
                    <a:cubicBezTo>
                      <a:pt x="713" y="250"/>
                      <a:pt x="713" y="250"/>
                      <a:pt x="713" y="250"/>
                    </a:cubicBezTo>
                    <a:cubicBezTo>
                      <a:pt x="711" y="250"/>
                      <a:pt x="709" y="251"/>
                      <a:pt x="707" y="251"/>
                    </a:cubicBezTo>
                    <a:cubicBezTo>
                      <a:pt x="705" y="250"/>
                      <a:pt x="703" y="249"/>
                      <a:pt x="701" y="249"/>
                    </a:cubicBezTo>
                    <a:cubicBezTo>
                      <a:pt x="698" y="247"/>
                      <a:pt x="694" y="244"/>
                      <a:pt x="693" y="241"/>
                    </a:cubicBezTo>
                    <a:cubicBezTo>
                      <a:pt x="694" y="239"/>
                      <a:pt x="694" y="239"/>
                      <a:pt x="694" y="239"/>
                    </a:cubicBezTo>
                    <a:cubicBezTo>
                      <a:pt x="698" y="239"/>
                      <a:pt x="702" y="239"/>
                      <a:pt x="705" y="241"/>
                    </a:cubicBezTo>
                    <a:cubicBezTo>
                      <a:pt x="707" y="241"/>
                      <a:pt x="710" y="240"/>
                      <a:pt x="712" y="240"/>
                    </a:cubicBezTo>
                    <a:cubicBezTo>
                      <a:pt x="710" y="239"/>
                      <a:pt x="708" y="237"/>
                      <a:pt x="707" y="236"/>
                    </a:cubicBezTo>
                    <a:cubicBezTo>
                      <a:pt x="704" y="236"/>
                      <a:pt x="701" y="236"/>
                      <a:pt x="698" y="236"/>
                    </a:cubicBezTo>
                    <a:cubicBezTo>
                      <a:pt x="696" y="236"/>
                      <a:pt x="693" y="234"/>
                      <a:pt x="691" y="234"/>
                    </a:cubicBezTo>
                    <a:cubicBezTo>
                      <a:pt x="688" y="233"/>
                      <a:pt x="688" y="233"/>
                      <a:pt x="688" y="233"/>
                    </a:cubicBezTo>
                    <a:cubicBezTo>
                      <a:pt x="688" y="231"/>
                      <a:pt x="689" y="230"/>
                      <a:pt x="689" y="228"/>
                    </a:cubicBezTo>
                    <a:cubicBezTo>
                      <a:pt x="689" y="226"/>
                      <a:pt x="689" y="224"/>
                      <a:pt x="688" y="222"/>
                    </a:cubicBezTo>
                    <a:cubicBezTo>
                      <a:pt x="691" y="221"/>
                      <a:pt x="691" y="221"/>
                      <a:pt x="691" y="221"/>
                    </a:cubicBezTo>
                    <a:cubicBezTo>
                      <a:pt x="690" y="219"/>
                      <a:pt x="690" y="219"/>
                      <a:pt x="690" y="219"/>
                    </a:cubicBezTo>
                    <a:cubicBezTo>
                      <a:pt x="690" y="217"/>
                      <a:pt x="690" y="215"/>
                      <a:pt x="690" y="213"/>
                    </a:cubicBezTo>
                    <a:cubicBezTo>
                      <a:pt x="692" y="213"/>
                      <a:pt x="692" y="213"/>
                      <a:pt x="692" y="213"/>
                    </a:cubicBezTo>
                    <a:cubicBezTo>
                      <a:pt x="692" y="211"/>
                      <a:pt x="692" y="211"/>
                      <a:pt x="692" y="211"/>
                    </a:cubicBezTo>
                    <a:cubicBezTo>
                      <a:pt x="694" y="210"/>
                      <a:pt x="694" y="207"/>
                      <a:pt x="694" y="206"/>
                    </a:cubicBezTo>
                    <a:cubicBezTo>
                      <a:pt x="696" y="204"/>
                      <a:pt x="697" y="203"/>
                      <a:pt x="699" y="201"/>
                    </a:cubicBezTo>
                    <a:cubicBezTo>
                      <a:pt x="699" y="199"/>
                      <a:pt x="699" y="199"/>
                      <a:pt x="699" y="199"/>
                    </a:cubicBezTo>
                    <a:cubicBezTo>
                      <a:pt x="702" y="198"/>
                      <a:pt x="704" y="197"/>
                      <a:pt x="706" y="195"/>
                    </a:cubicBezTo>
                    <a:cubicBezTo>
                      <a:pt x="710" y="194"/>
                      <a:pt x="715" y="192"/>
                      <a:pt x="719" y="192"/>
                    </a:cubicBezTo>
                    <a:cubicBezTo>
                      <a:pt x="723" y="192"/>
                      <a:pt x="727" y="193"/>
                      <a:pt x="731" y="192"/>
                    </a:cubicBezTo>
                    <a:cubicBezTo>
                      <a:pt x="734" y="194"/>
                      <a:pt x="734" y="194"/>
                      <a:pt x="734" y="194"/>
                    </a:cubicBezTo>
                    <a:cubicBezTo>
                      <a:pt x="731" y="196"/>
                      <a:pt x="728" y="197"/>
                      <a:pt x="726" y="199"/>
                    </a:cubicBezTo>
                    <a:cubicBezTo>
                      <a:pt x="723" y="202"/>
                      <a:pt x="720" y="206"/>
                      <a:pt x="718" y="209"/>
                    </a:cubicBezTo>
                    <a:cubicBezTo>
                      <a:pt x="718" y="212"/>
                      <a:pt x="718" y="212"/>
                      <a:pt x="718" y="212"/>
                    </a:cubicBezTo>
                    <a:cubicBezTo>
                      <a:pt x="719" y="213"/>
                      <a:pt x="720" y="215"/>
                      <a:pt x="721" y="216"/>
                    </a:cubicBezTo>
                    <a:cubicBezTo>
                      <a:pt x="720" y="219"/>
                      <a:pt x="720" y="219"/>
                      <a:pt x="720" y="219"/>
                    </a:cubicBezTo>
                    <a:cubicBezTo>
                      <a:pt x="720" y="221"/>
                      <a:pt x="720" y="222"/>
                      <a:pt x="721" y="224"/>
                    </a:cubicBezTo>
                    <a:cubicBezTo>
                      <a:pt x="723" y="228"/>
                      <a:pt x="728" y="232"/>
                      <a:pt x="732" y="233"/>
                    </a:cubicBezTo>
                    <a:cubicBezTo>
                      <a:pt x="726" y="235"/>
                      <a:pt x="726" y="235"/>
                      <a:pt x="726" y="235"/>
                    </a:cubicBezTo>
                    <a:cubicBezTo>
                      <a:pt x="726" y="237"/>
                      <a:pt x="726" y="237"/>
                      <a:pt x="726" y="237"/>
                    </a:cubicBezTo>
                    <a:cubicBezTo>
                      <a:pt x="727" y="237"/>
                      <a:pt x="729" y="236"/>
                      <a:pt x="730" y="236"/>
                    </a:cubicBezTo>
                    <a:cubicBezTo>
                      <a:pt x="732" y="237"/>
                      <a:pt x="732" y="237"/>
                      <a:pt x="732" y="237"/>
                    </a:cubicBezTo>
                    <a:cubicBezTo>
                      <a:pt x="732" y="239"/>
                      <a:pt x="732" y="239"/>
                      <a:pt x="732" y="239"/>
                    </a:cubicBezTo>
                    <a:cubicBezTo>
                      <a:pt x="734" y="239"/>
                      <a:pt x="734" y="239"/>
                      <a:pt x="734" y="239"/>
                    </a:cubicBezTo>
                    <a:cubicBezTo>
                      <a:pt x="735" y="237"/>
                      <a:pt x="735" y="237"/>
                      <a:pt x="735" y="237"/>
                    </a:cubicBezTo>
                    <a:cubicBezTo>
                      <a:pt x="734" y="235"/>
                      <a:pt x="734" y="235"/>
                      <a:pt x="734" y="235"/>
                    </a:cubicBezTo>
                    <a:cubicBezTo>
                      <a:pt x="735" y="232"/>
                      <a:pt x="735" y="232"/>
                      <a:pt x="735" y="232"/>
                    </a:cubicBezTo>
                    <a:cubicBezTo>
                      <a:pt x="737" y="232"/>
                      <a:pt x="737" y="232"/>
                      <a:pt x="737" y="232"/>
                    </a:cubicBezTo>
                    <a:cubicBezTo>
                      <a:pt x="735" y="230"/>
                      <a:pt x="735" y="230"/>
                      <a:pt x="735" y="230"/>
                    </a:cubicBezTo>
                    <a:cubicBezTo>
                      <a:pt x="733" y="229"/>
                      <a:pt x="731" y="228"/>
                      <a:pt x="729" y="228"/>
                    </a:cubicBezTo>
                    <a:cubicBezTo>
                      <a:pt x="727" y="226"/>
                      <a:pt x="726" y="224"/>
                      <a:pt x="724" y="223"/>
                    </a:cubicBezTo>
                    <a:cubicBezTo>
                      <a:pt x="725" y="222"/>
                      <a:pt x="727" y="222"/>
                      <a:pt x="729" y="221"/>
                    </a:cubicBezTo>
                    <a:cubicBezTo>
                      <a:pt x="729" y="219"/>
                      <a:pt x="729" y="219"/>
                      <a:pt x="729" y="219"/>
                    </a:cubicBezTo>
                    <a:cubicBezTo>
                      <a:pt x="730" y="219"/>
                      <a:pt x="730" y="219"/>
                      <a:pt x="730" y="219"/>
                    </a:cubicBezTo>
                    <a:cubicBezTo>
                      <a:pt x="732" y="220"/>
                      <a:pt x="733" y="220"/>
                      <a:pt x="735" y="220"/>
                    </a:cubicBezTo>
                    <a:cubicBezTo>
                      <a:pt x="735" y="219"/>
                      <a:pt x="734" y="218"/>
                      <a:pt x="734" y="216"/>
                    </a:cubicBezTo>
                    <a:cubicBezTo>
                      <a:pt x="732" y="217"/>
                      <a:pt x="731" y="217"/>
                      <a:pt x="729" y="217"/>
                    </a:cubicBezTo>
                    <a:cubicBezTo>
                      <a:pt x="727" y="215"/>
                      <a:pt x="727" y="213"/>
                      <a:pt x="726" y="212"/>
                    </a:cubicBezTo>
                    <a:cubicBezTo>
                      <a:pt x="726" y="209"/>
                      <a:pt x="726" y="209"/>
                      <a:pt x="726" y="209"/>
                    </a:cubicBezTo>
                    <a:cubicBezTo>
                      <a:pt x="727" y="207"/>
                      <a:pt x="727" y="207"/>
                      <a:pt x="727" y="207"/>
                    </a:cubicBezTo>
                    <a:cubicBezTo>
                      <a:pt x="730" y="208"/>
                      <a:pt x="733" y="208"/>
                      <a:pt x="735" y="209"/>
                    </a:cubicBezTo>
                    <a:cubicBezTo>
                      <a:pt x="733" y="208"/>
                      <a:pt x="731" y="207"/>
                      <a:pt x="729" y="206"/>
                    </a:cubicBezTo>
                    <a:cubicBezTo>
                      <a:pt x="732" y="204"/>
                      <a:pt x="732" y="204"/>
                      <a:pt x="732" y="204"/>
                    </a:cubicBezTo>
                    <a:cubicBezTo>
                      <a:pt x="734" y="205"/>
                      <a:pt x="735" y="205"/>
                      <a:pt x="737" y="205"/>
                    </a:cubicBezTo>
                    <a:cubicBezTo>
                      <a:pt x="731" y="202"/>
                      <a:pt x="731" y="202"/>
                      <a:pt x="731" y="202"/>
                    </a:cubicBezTo>
                    <a:cubicBezTo>
                      <a:pt x="732" y="200"/>
                      <a:pt x="732" y="200"/>
                      <a:pt x="732" y="200"/>
                    </a:cubicBezTo>
                    <a:cubicBezTo>
                      <a:pt x="734" y="200"/>
                      <a:pt x="734" y="200"/>
                      <a:pt x="734" y="200"/>
                    </a:cubicBezTo>
                    <a:cubicBezTo>
                      <a:pt x="736" y="201"/>
                      <a:pt x="736" y="201"/>
                      <a:pt x="736" y="201"/>
                    </a:cubicBezTo>
                    <a:cubicBezTo>
                      <a:pt x="737" y="199"/>
                      <a:pt x="737" y="199"/>
                      <a:pt x="737" y="199"/>
                    </a:cubicBezTo>
                    <a:cubicBezTo>
                      <a:pt x="739" y="199"/>
                      <a:pt x="741" y="199"/>
                      <a:pt x="742" y="199"/>
                    </a:cubicBezTo>
                    <a:cubicBezTo>
                      <a:pt x="743" y="197"/>
                      <a:pt x="743" y="197"/>
                      <a:pt x="743" y="197"/>
                    </a:cubicBezTo>
                    <a:cubicBezTo>
                      <a:pt x="746" y="196"/>
                      <a:pt x="750" y="196"/>
                      <a:pt x="754" y="195"/>
                    </a:cubicBezTo>
                    <a:cubicBezTo>
                      <a:pt x="757" y="195"/>
                      <a:pt x="760" y="195"/>
                      <a:pt x="764" y="195"/>
                    </a:cubicBezTo>
                    <a:cubicBezTo>
                      <a:pt x="765" y="197"/>
                      <a:pt x="766" y="199"/>
                      <a:pt x="766" y="202"/>
                    </a:cubicBezTo>
                    <a:cubicBezTo>
                      <a:pt x="768" y="203"/>
                      <a:pt x="768" y="203"/>
                      <a:pt x="768" y="203"/>
                    </a:cubicBezTo>
                    <a:cubicBezTo>
                      <a:pt x="771" y="204"/>
                      <a:pt x="771" y="204"/>
                      <a:pt x="771" y="204"/>
                    </a:cubicBezTo>
                    <a:cubicBezTo>
                      <a:pt x="771" y="205"/>
                      <a:pt x="771" y="207"/>
                      <a:pt x="771" y="209"/>
                    </a:cubicBezTo>
                    <a:cubicBezTo>
                      <a:pt x="773" y="210"/>
                      <a:pt x="773" y="210"/>
                      <a:pt x="773" y="210"/>
                    </a:cubicBezTo>
                    <a:cubicBezTo>
                      <a:pt x="773" y="212"/>
                      <a:pt x="773" y="212"/>
                      <a:pt x="773" y="212"/>
                    </a:cubicBezTo>
                    <a:cubicBezTo>
                      <a:pt x="772" y="214"/>
                      <a:pt x="770" y="215"/>
                      <a:pt x="768" y="216"/>
                    </a:cubicBezTo>
                    <a:cubicBezTo>
                      <a:pt x="769" y="216"/>
                      <a:pt x="770" y="216"/>
                      <a:pt x="771" y="216"/>
                    </a:cubicBezTo>
                    <a:cubicBezTo>
                      <a:pt x="771" y="217"/>
                      <a:pt x="770" y="219"/>
                      <a:pt x="770" y="220"/>
                    </a:cubicBezTo>
                    <a:cubicBezTo>
                      <a:pt x="768" y="222"/>
                      <a:pt x="768" y="222"/>
                      <a:pt x="768" y="222"/>
                    </a:cubicBezTo>
                    <a:cubicBezTo>
                      <a:pt x="771" y="222"/>
                      <a:pt x="771" y="222"/>
                      <a:pt x="771" y="222"/>
                    </a:cubicBezTo>
                    <a:cubicBezTo>
                      <a:pt x="773" y="222"/>
                      <a:pt x="773" y="222"/>
                      <a:pt x="773" y="222"/>
                    </a:cubicBezTo>
                    <a:cubicBezTo>
                      <a:pt x="774" y="219"/>
                      <a:pt x="774" y="219"/>
                      <a:pt x="774" y="219"/>
                    </a:cubicBezTo>
                    <a:cubicBezTo>
                      <a:pt x="776" y="219"/>
                      <a:pt x="777" y="217"/>
                      <a:pt x="778" y="216"/>
                    </a:cubicBezTo>
                    <a:cubicBezTo>
                      <a:pt x="780" y="217"/>
                      <a:pt x="783" y="218"/>
                      <a:pt x="785" y="219"/>
                    </a:cubicBezTo>
                    <a:cubicBezTo>
                      <a:pt x="784" y="222"/>
                      <a:pt x="784" y="222"/>
                      <a:pt x="784" y="222"/>
                    </a:cubicBezTo>
                    <a:cubicBezTo>
                      <a:pt x="786" y="224"/>
                      <a:pt x="786" y="224"/>
                      <a:pt x="786" y="224"/>
                    </a:cubicBezTo>
                    <a:cubicBezTo>
                      <a:pt x="788" y="224"/>
                      <a:pt x="790" y="224"/>
                      <a:pt x="792" y="224"/>
                    </a:cubicBezTo>
                    <a:cubicBezTo>
                      <a:pt x="790" y="221"/>
                      <a:pt x="790" y="221"/>
                      <a:pt x="790" y="221"/>
                    </a:cubicBezTo>
                    <a:cubicBezTo>
                      <a:pt x="790" y="219"/>
                      <a:pt x="790" y="219"/>
                      <a:pt x="790" y="219"/>
                    </a:cubicBezTo>
                    <a:cubicBezTo>
                      <a:pt x="791" y="218"/>
                      <a:pt x="791" y="218"/>
                      <a:pt x="791" y="218"/>
                    </a:cubicBezTo>
                    <a:cubicBezTo>
                      <a:pt x="794" y="219"/>
                      <a:pt x="794" y="219"/>
                      <a:pt x="794" y="219"/>
                    </a:cubicBezTo>
                    <a:cubicBezTo>
                      <a:pt x="790" y="216"/>
                      <a:pt x="790" y="216"/>
                      <a:pt x="790" y="216"/>
                    </a:cubicBezTo>
                    <a:cubicBezTo>
                      <a:pt x="791" y="213"/>
                      <a:pt x="791" y="213"/>
                      <a:pt x="791" y="213"/>
                    </a:cubicBezTo>
                    <a:cubicBezTo>
                      <a:pt x="795" y="212"/>
                      <a:pt x="799" y="211"/>
                      <a:pt x="803" y="211"/>
                    </a:cubicBezTo>
                    <a:cubicBezTo>
                      <a:pt x="806" y="212"/>
                      <a:pt x="809" y="213"/>
                      <a:pt x="811" y="215"/>
                    </a:cubicBezTo>
                    <a:cubicBezTo>
                      <a:pt x="813" y="213"/>
                      <a:pt x="813" y="213"/>
                      <a:pt x="813" y="213"/>
                    </a:cubicBezTo>
                    <a:cubicBezTo>
                      <a:pt x="815" y="214"/>
                      <a:pt x="817" y="215"/>
                      <a:pt x="819" y="216"/>
                    </a:cubicBezTo>
                    <a:cubicBezTo>
                      <a:pt x="820" y="218"/>
                      <a:pt x="820" y="218"/>
                      <a:pt x="820" y="218"/>
                    </a:cubicBezTo>
                    <a:cubicBezTo>
                      <a:pt x="819" y="219"/>
                      <a:pt x="819" y="219"/>
                      <a:pt x="819" y="219"/>
                    </a:cubicBezTo>
                    <a:cubicBezTo>
                      <a:pt x="817" y="220"/>
                      <a:pt x="815" y="221"/>
                      <a:pt x="813" y="221"/>
                    </a:cubicBezTo>
                    <a:cubicBezTo>
                      <a:pt x="815" y="222"/>
                      <a:pt x="815" y="222"/>
                      <a:pt x="815" y="222"/>
                    </a:cubicBezTo>
                    <a:cubicBezTo>
                      <a:pt x="817" y="223"/>
                      <a:pt x="819" y="222"/>
                      <a:pt x="821" y="222"/>
                    </a:cubicBezTo>
                    <a:cubicBezTo>
                      <a:pt x="822" y="222"/>
                      <a:pt x="824" y="222"/>
                      <a:pt x="826" y="222"/>
                    </a:cubicBezTo>
                    <a:cubicBezTo>
                      <a:pt x="828" y="224"/>
                      <a:pt x="828" y="224"/>
                      <a:pt x="828" y="224"/>
                    </a:cubicBezTo>
                    <a:cubicBezTo>
                      <a:pt x="827" y="225"/>
                      <a:pt x="827" y="225"/>
                      <a:pt x="827" y="225"/>
                    </a:cubicBezTo>
                    <a:cubicBezTo>
                      <a:pt x="825" y="226"/>
                      <a:pt x="823" y="227"/>
                      <a:pt x="821" y="228"/>
                    </a:cubicBezTo>
                    <a:cubicBezTo>
                      <a:pt x="820" y="230"/>
                      <a:pt x="820" y="230"/>
                      <a:pt x="820" y="230"/>
                    </a:cubicBezTo>
                    <a:cubicBezTo>
                      <a:pt x="821" y="231"/>
                      <a:pt x="821" y="231"/>
                      <a:pt x="821" y="231"/>
                    </a:cubicBezTo>
                    <a:cubicBezTo>
                      <a:pt x="824" y="229"/>
                      <a:pt x="824" y="229"/>
                      <a:pt x="824" y="229"/>
                    </a:cubicBezTo>
                    <a:cubicBezTo>
                      <a:pt x="826" y="229"/>
                      <a:pt x="828" y="228"/>
                      <a:pt x="830" y="227"/>
                    </a:cubicBezTo>
                    <a:cubicBezTo>
                      <a:pt x="831" y="229"/>
                      <a:pt x="832" y="230"/>
                      <a:pt x="833" y="232"/>
                    </a:cubicBezTo>
                    <a:cubicBezTo>
                      <a:pt x="833" y="233"/>
                      <a:pt x="834" y="234"/>
                      <a:pt x="835" y="234"/>
                    </a:cubicBezTo>
                    <a:cubicBezTo>
                      <a:pt x="838" y="233"/>
                      <a:pt x="840" y="230"/>
                      <a:pt x="844" y="229"/>
                    </a:cubicBezTo>
                    <a:cubicBezTo>
                      <a:pt x="848" y="230"/>
                      <a:pt x="851" y="232"/>
                      <a:pt x="854" y="235"/>
                    </a:cubicBezTo>
                    <a:cubicBezTo>
                      <a:pt x="853" y="237"/>
                      <a:pt x="853" y="237"/>
                      <a:pt x="853" y="237"/>
                    </a:cubicBezTo>
                    <a:cubicBezTo>
                      <a:pt x="851" y="237"/>
                      <a:pt x="849" y="238"/>
                      <a:pt x="847" y="238"/>
                    </a:cubicBezTo>
                    <a:cubicBezTo>
                      <a:pt x="848" y="240"/>
                      <a:pt x="848" y="240"/>
                      <a:pt x="848" y="240"/>
                    </a:cubicBezTo>
                    <a:cubicBezTo>
                      <a:pt x="850" y="239"/>
                      <a:pt x="850" y="239"/>
                      <a:pt x="850" y="239"/>
                    </a:cubicBezTo>
                    <a:cubicBezTo>
                      <a:pt x="851" y="240"/>
                      <a:pt x="851" y="240"/>
                      <a:pt x="851" y="240"/>
                    </a:cubicBezTo>
                    <a:cubicBezTo>
                      <a:pt x="854" y="239"/>
                      <a:pt x="856" y="238"/>
                      <a:pt x="858" y="238"/>
                    </a:cubicBezTo>
                    <a:cubicBezTo>
                      <a:pt x="860" y="239"/>
                      <a:pt x="860" y="239"/>
                      <a:pt x="860" y="239"/>
                    </a:cubicBezTo>
                    <a:cubicBezTo>
                      <a:pt x="859" y="241"/>
                      <a:pt x="858" y="242"/>
                      <a:pt x="857" y="244"/>
                    </a:cubicBezTo>
                    <a:cubicBezTo>
                      <a:pt x="859" y="243"/>
                      <a:pt x="862" y="242"/>
                      <a:pt x="865" y="241"/>
                    </a:cubicBezTo>
                    <a:cubicBezTo>
                      <a:pt x="865" y="244"/>
                      <a:pt x="865" y="244"/>
                      <a:pt x="865" y="244"/>
                    </a:cubicBezTo>
                    <a:cubicBezTo>
                      <a:pt x="868" y="243"/>
                      <a:pt x="868" y="243"/>
                      <a:pt x="868" y="243"/>
                    </a:cubicBezTo>
                    <a:cubicBezTo>
                      <a:pt x="871" y="243"/>
                      <a:pt x="873" y="244"/>
                      <a:pt x="875" y="245"/>
                    </a:cubicBezTo>
                    <a:cubicBezTo>
                      <a:pt x="878" y="245"/>
                      <a:pt x="878" y="245"/>
                      <a:pt x="878" y="245"/>
                    </a:cubicBezTo>
                    <a:cubicBezTo>
                      <a:pt x="880" y="247"/>
                      <a:pt x="880" y="247"/>
                      <a:pt x="880" y="247"/>
                    </a:cubicBezTo>
                    <a:cubicBezTo>
                      <a:pt x="878" y="249"/>
                      <a:pt x="878" y="249"/>
                      <a:pt x="878" y="249"/>
                    </a:cubicBezTo>
                    <a:cubicBezTo>
                      <a:pt x="876" y="249"/>
                      <a:pt x="876" y="249"/>
                      <a:pt x="876" y="249"/>
                    </a:cubicBezTo>
                    <a:cubicBezTo>
                      <a:pt x="875" y="250"/>
                      <a:pt x="873" y="250"/>
                      <a:pt x="871" y="250"/>
                    </a:cubicBezTo>
                    <a:cubicBezTo>
                      <a:pt x="869" y="251"/>
                      <a:pt x="867" y="252"/>
                      <a:pt x="865" y="254"/>
                    </a:cubicBezTo>
                    <a:cubicBezTo>
                      <a:pt x="868" y="255"/>
                      <a:pt x="868" y="255"/>
                      <a:pt x="868" y="255"/>
                    </a:cubicBezTo>
                    <a:cubicBezTo>
                      <a:pt x="870" y="253"/>
                      <a:pt x="870" y="253"/>
                      <a:pt x="870" y="253"/>
                    </a:cubicBezTo>
                    <a:cubicBezTo>
                      <a:pt x="872" y="253"/>
                      <a:pt x="874" y="252"/>
                      <a:pt x="877" y="252"/>
                    </a:cubicBezTo>
                    <a:cubicBezTo>
                      <a:pt x="875" y="255"/>
                      <a:pt x="875" y="255"/>
                      <a:pt x="875" y="255"/>
                    </a:cubicBezTo>
                    <a:cubicBezTo>
                      <a:pt x="872" y="256"/>
                      <a:pt x="872" y="256"/>
                      <a:pt x="872" y="256"/>
                    </a:cubicBezTo>
                    <a:cubicBezTo>
                      <a:pt x="876" y="256"/>
                      <a:pt x="876" y="256"/>
                      <a:pt x="876" y="256"/>
                    </a:cubicBezTo>
                    <a:cubicBezTo>
                      <a:pt x="879" y="254"/>
                      <a:pt x="879" y="254"/>
                      <a:pt x="879" y="254"/>
                    </a:cubicBezTo>
                    <a:cubicBezTo>
                      <a:pt x="880" y="252"/>
                      <a:pt x="880" y="252"/>
                      <a:pt x="880" y="252"/>
                    </a:cubicBezTo>
                    <a:cubicBezTo>
                      <a:pt x="881" y="250"/>
                      <a:pt x="881" y="250"/>
                      <a:pt x="881" y="250"/>
                    </a:cubicBezTo>
                    <a:cubicBezTo>
                      <a:pt x="884" y="251"/>
                      <a:pt x="884" y="251"/>
                      <a:pt x="884" y="251"/>
                    </a:cubicBezTo>
                    <a:cubicBezTo>
                      <a:pt x="887" y="254"/>
                      <a:pt x="888" y="256"/>
                      <a:pt x="890" y="259"/>
                    </a:cubicBezTo>
                    <a:cubicBezTo>
                      <a:pt x="889" y="261"/>
                      <a:pt x="882" y="259"/>
                      <a:pt x="880" y="260"/>
                    </a:cubicBezTo>
                    <a:cubicBezTo>
                      <a:pt x="881" y="261"/>
                      <a:pt x="882" y="262"/>
                      <a:pt x="882" y="263"/>
                    </a:cubicBezTo>
                    <a:cubicBezTo>
                      <a:pt x="886" y="263"/>
                      <a:pt x="890" y="264"/>
                      <a:pt x="893" y="266"/>
                    </a:cubicBezTo>
                    <a:cubicBezTo>
                      <a:pt x="894" y="269"/>
                      <a:pt x="894" y="269"/>
                      <a:pt x="894" y="269"/>
                    </a:cubicBezTo>
                    <a:cubicBezTo>
                      <a:pt x="889" y="269"/>
                      <a:pt x="886" y="269"/>
                      <a:pt x="882" y="267"/>
                    </a:cubicBezTo>
                    <a:cubicBezTo>
                      <a:pt x="880" y="267"/>
                      <a:pt x="878" y="266"/>
                      <a:pt x="876" y="266"/>
                    </a:cubicBezTo>
                    <a:cubicBezTo>
                      <a:pt x="874" y="267"/>
                      <a:pt x="874" y="267"/>
                      <a:pt x="874" y="267"/>
                    </a:cubicBezTo>
                    <a:cubicBezTo>
                      <a:pt x="876" y="268"/>
                      <a:pt x="878" y="268"/>
                      <a:pt x="880" y="269"/>
                    </a:cubicBezTo>
                    <a:cubicBezTo>
                      <a:pt x="883" y="270"/>
                      <a:pt x="883" y="270"/>
                      <a:pt x="883" y="270"/>
                    </a:cubicBezTo>
                    <a:cubicBezTo>
                      <a:pt x="882" y="271"/>
                      <a:pt x="882" y="271"/>
                      <a:pt x="882" y="271"/>
                    </a:cubicBezTo>
                    <a:cubicBezTo>
                      <a:pt x="878" y="272"/>
                      <a:pt x="878" y="272"/>
                      <a:pt x="878" y="272"/>
                    </a:cubicBezTo>
                    <a:cubicBezTo>
                      <a:pt x="880" y="274"/>
                      <a:pt x="880" y="274"/>
                      <a:pt x="880" y="274"/>
                    </a:cubicBezTo>
                    <a:cubicBezTo>
                      <a:pt x="880" y="275"/>
                      <a:pt x="880" y="275"/>
                      <a:pt x="880" y="275"/>
                    </a:cubicBezTo>
                    <a:cubicBezTo>
                      <a:pt x="878" y="277"/>
                      <a:pt x="878" y="277"/>
                      <a:pt x="878" y="277"/>
                    </a:cubicBezTo>
                    <a:cubicBezTo>
                      <a:pt x="881" y="277"/>
                      <a:pt x="881" y="277"/>
                      <a:pt x="881" y="277"/>
                    </a:cubicBezTo>
                    <a:cubicBezTo>
                      <a:pt x="883" y="278"/>
                      <a:pt x="883" y="278"/>
                      <a:pt x="883" y="278"/>
                    </a:cubicBezTo>
                    <a:cubicBezTo>
                      <a:pt x="888" y="279"/>
                      <a:pt x="890" y="281"/>
                      <a:pt x="893" y="284"/>
                    </a:cubicBezTo>
                    <a:cubicBezTo>
                      <a:pt x="895" y="284"/>
                      <a:pt x="895" y="284"/>
                      <a:pt x="895" y="284"/>
                    </a:cubicBezTo>
                    <a:cubicBezTo>
                      <a:pt x="897" y="286"/>
                      <a:pt x="897" y="286"/>
                      <a:pt x="897" y="286"/>
                    </a:cubicBezTo>
                    <a:cubicBezTo>
                      <a:pt x="899" y="286"/>
                      <a:pt x="899" y="286"/>
                      <a:pt x="899" y="286"/>
                    </a:cubicBezTo>
                    <a:cubicBezTo>
                      <a:pt x="900" y="288"/>
                      <a:pt x="900" y="288"/>
                      <a:pt x="900" y="288"/>
                    </a:cubicBezTo>
                    <a:cubicBezTo>
                      <a:pt x="902" y="287"/>
                      <a:pt x="902" y="287"/>
                      <a:pt x="902" y="287"/>
                    </a:cubicBezTo>
                    <a:cubicBezTo>
                      <a:pt x="904" y="286"/>
                      <a:pt x="904" y="286"/>
                      <a:pt x="904" y="286"/>
                    </a:cubicBezTo>
                    <a:cubicBezTo>
                      <a:pt x="906" y="287"/>
                      <a:pt x="906" y="287"/>
                      <a:pt x="906" y="287"/>
                    </a:cubicBezTo>
                    <a:cubicBezTo>
                      <a:pt x="909" y="286"/>
                      <a:pt x="909" y="286"/>
                      <a:pt x="909" y="286"/>
                    </a:cubicBezTo>
                    <a:cubicBezTo>
                      <a:pt x="910" y="287"/>
                      <a:pt x="910" y="287"/>
                      <a:pt x="910" y="287"/>
                    </a:cubicBezTo>
                    <a:cubicBezTo>
                      <a:pt x="909" y="289"/>
                      <a:pt x="909" y="289"/>
                      <a:pt x="909" y="289"/>
                    </a:cubicBezTo>
                    <a:cubicBezTo>
                      <a:pt x="912" y="289"/>
                      <a:pt x="912" y="289"/>
                      <a:pt x="912" y="289"/>
                    </a:cubicBezTo>
                    <a:cubicBezTo>
                      <a:pt x="913" y="290"/>
                      <a:pt x="914" y="291"/>
                      <a:pt x="915" y="291"/>
                    </a:cubicBezTo>
                    <a:cubicBezTo>
                      <a:pt x="917" y="293"/>
                      <a:pt x="917" y="293"/>
                      <a:pt x="917" y="293"/>
                    </a:cubicBezTo>
                    <a:cubicBezTo>
                      <a:pt x="916" y="294"/>
                      <a:pt x="914" y="296"/>
                      <a:pt x="913" y="297"/>
                    </a:cubicBezTo>
                    <a:cubicBezTo>
                      <a:pt x="915" y="297"/>
                      <a:pt x="917" y="297"/>
                      <a:pt x="919" y="297"/>
                    </a:cubicBezTo>
                    <a:cubicBezTo>
                      <a:pt x="921" y="296"/>
                      <a:pt x="921" y="296"/>
                      <a:pt x="921" y="296"/>
                    </a:cubicBezTo>
                    <a:cubicBezTo>
                      <a:pt x="923" y="297"/>
                      <a:pt x="923" y="297"/>
                      <a:pt x="923" y="297"/>
                    </a:cubicBezTo>
                    <a:cubicBezTo>
                      <a:pt x="925" y="296"/>
                      <a:pt x="925" y="296"/>
                      <a:pt x="925" y="296"/>
                    </a:cubicBezTo>
                    <a:cubicBezTo>
                      <a:pt x="926" y="297"/>
                      <a:pt x="926" y="297"/>
                      <a:pt x="926" y="297"/>
                    </a:cubicBezTo>
                    <a:cubicBezTo>
                      <a:pt x="925" y="300"/>
                      <a:pt x="925" y="300"/>
                      <a:pt x="925" y="300"/>
                    </a:cubicBezTo>
                    <a:cubicBezTo>
                      <a:pt x="925" y="302"/>
                      <a:pt x="925" y="302"/>
                      <a:pt x="925" y="302"/>
                    </a:cubicBezTo>
                    <a:cubicBezTo>
                      <a:pt x="928" y="302"/>
                      <a:pt x="928" y="302"/>
                      <a:pt x="928" y="302"/>
                    </a:cubicBezTo>
                    <a:close/>
                    <a:moveTo>
                      <a:pt x="983" y="192"/>
                    </a:moveTo>
                    <a:cubicBezTo>
                      <a:pt x="983" y="191"/>
                      <a:pt x="983" y="191"/>
                      <a:pt x="983" y="191"/>
                    </a:cubicBezTo>
                    <a:cubicBezTo>
                      <a:pt x="986" y="191"/>
                      <a:pt x="986" y="191"/>
                      <a:pt x="986" y="191"/>
                    </a:cubicBezTo>
                    <a:cubicBezTo>
                      <a:pt x="986" y="193"/>
                      <a:pt x="986" y="193"/>
                      <a:pt x="986" y="193"/>
                    </a:cubicBezTo>
                    <a:cubicBezTo>
                      <a:pt x="985" y="194"/>
                      <a:pt x="985" y="194"/>
                      <a:pt x="985" y="194"/>
                    </a:cubicBezTo>
                    <a:cubicBezTo>
                      <a:pt x="983" y="192"/>
                      <a:pt x="983" y="192"/>
                      <a:pt x="983" y="192"/>
                    </a:cubicBezTo>
                    <a:close/>
                    <a:moveTo>
                      <a:pt x="924" y="565"/>
                    </a:moveTo>
                    <a:cubicBezTo>
                      <a:pt x="923" y="565"/>
                      <a:pt x="923" y="565"/>
                      <a:pt x="923" y="565"/>
                    </a:cubicBezTo>
                    <a:cubicBezTo>
                      <a:pt x="920" y="564"/>
                      <a:pt x="920" y="564"/>
                      <a:pt x="920" y="564"/>
                    </a:cubicBezTo>
                    <a:cubicBezTo>
                      <a:pt x="919" y="562"/>
                      <a:pt x="919" y="562"/>
                      <a:pt x="919" y="562"/>
                    </a:cubicBezTo>
                    <a:cubicBezTo>
                      <a:pt x="920" y="561"/>
                      <a:pt x="920" y="561"/>
                      <a:pt x="920" y="561"/>
                    </a:cubicBezTo>
                    <a:cubicBezTo>
                      <a:pt x="922" y="561"/>
                      <a:pt x="923" y="562"/>
                      <a:pt x="924" y="562"/>
                    </a:cubicBezTo>
                    <a:cubicBezTo>
                      <a:pt x="927" y="562"/>
                      <a:pt x="929" y="562"/>
                      <a:pt x="932" y="562"/>
                    </a:cubicBezTo>
                    <a:cubicBezTo>
                      <a:pt x="935" y="562"/>
                      <a:pt x="935" y="562"/>
                      <a:pt x="935" y="562"/>
                    </a:cubicBezTo>
                    <a:cubicBezTo>
                      <a:pt x="933" y="563"/>
                      <a:pt x="932" y="564"/>
                      <a:pt x="931" y="565"/>
                    </a:cubicBezTo>
                    <a:cubicBezTo>
                      <a:pt x="931" y="567"/>
                      <a:pt x="931" y="567"/>
                      <a:pt x="931" y="567"/>
                    </a:cubicBezTo>
                    <a:cubicBezTo>
                      <a:pt x="929" y="567"/>
                      <a:pt x="928" y="567"/>
                      <a:pt x="927" y="567"/>
                    </a:cubicBezTo>
                    <a:cubicBezTo>
                      <a:pt x="927" y="565"/>
                      <a:pt x="927" y="565"/>
                      <a:pt x="927" y="565"/>
                    </a:cubicBezTo>
                    <a:cubicBezTo>
                      <a:pt x="926" y="565"/>
                      <a:pt x="926" y="565"/>
                      <a:pt x="926" y="565"/>
                    </a:cubicBezTo>
                    <a:cubicBezTo>
                      <a:pt x="924" y="565"/>
                      <a:pt x="924" y="565"/>
                      <a:pt x="924" y="565"/>
                    </a:cubicBezTo>
                    <a:close/>
                    <a:moveTo>
                      <a:pt x="915" y="523"/>
                    </a:moveTo>
                    <a:cubicBezTo>
                      <a:pt x="921" y="523"/>
                      <a:pt x="927" y="525"/>
                      <a:pt x="932" y="528"/>
                    </a:cubicBezTo>
                    <a:cubicBezTo>
                      <a:pt x="935" y="529"/>
                      <a:pt x="935" y="529"/>
                      <a:pt x="935" y="529"/>
                    </a:cubicBezTo>
                    <a:cubicBezTo>
                      <a:pt x="937" y="531"/>
                      <a:pt x="937" y="531"/>
                      <a:pt x="937" y="531"/>
                    </a:cubicBezTo>
                    <a:cubicBezTo>
                      <a:pt x="937" y="533"/>
                      <a:pt x="937" y="533"/>
                      <a:pt x="937" y="533"/>
                    </a:cubicBezTo>
                    <a:cubicBezTo>
                      <a:pt x="932" y="533"/>
                      <a:pt x="927" y="532"/>
                      <a:pt x="923" y="530"/>
                    </a:cubicBezTo>
                    <a:cubicBezTo>
                      <a:pt x="920" y="527"/>
                      <a:pt x="917" y="525"/>
                      <a:pt x="913" y="524"/>
                    </a:cubicBezTo>
                    <a:cubicBezTo>
                      <a:pt x="915" y="523"/>
                      <a:pt x="915" y="523"/>
                      <a:pt x="915" y="523"/>
                    </a:cubicBezTo>
                    <a:close/>
                    <a:moveTo>
                      <a:pt x="919" y="562"/>
                    </a:moveTo>
                    <a:cubicBezTo>
                      <a:pt x="916" y="561"/>
                      <a:pt x="916" y="561"/>
                      <a:pt x="916" y="561"/>
                    </a:cubicBezTo>
                    <a:cubicBezTo>
                      <a:pt x="914" y="561"/>
                      <a:pt x="914" y="561"/>
                      <a:pt x="914" y="561"/>
                    </a:cubicBezTo>
                    <a:cubicBezTo>
                      <a:pt x="914" y="559"/>
                      <a:pt x="915" y="558"/>
                      <a:pt x="915" y="557"/>
                    </a:cubicBezTo>
                    <a:cubicBezTo>
                      <a:pt x="917" y="557"/>
                      <a:pt x="917" y="557"/>
                      <a:pt x="917" y="557"/>
                    </a:cubicBezTo>
                    <a:cubicBezTo>
                      <a:pt x="917" y="558"/>
                      <a:pt x="917" y="558"/>
                      <a:pt x="917" y="558"/>
                    </a:cubicBezTo>
                    <a:cubicBezTo>
                      <a:pt x="918" y="559"/>
                      <a:pt x="918" y="561"/>
                      <a:pt x="919" y="562"/>
                    </a:cubicBezTo>
                    <a:close/>
                    <a:moveTo>
                      <a:pt x="866" y="899"/>
                    </a:moveTo>
                    <a:cubicBezTo>
                      <a:pt x="866" y="900"/>
                      <a:pt x="866" y="900"/>
                      <a:pt x="866" y="900"/>
                    </a:cubicBezTo>
                    <a:cubicBezTo>
                      <a:pt x="866" y="901"/>
                      <a:pt x="866" y="901"/>
                      <a:pt x="866" y="901"/>
                    </a:cubicBezTo>
                    <a:cubicBezTo>
                      <a:pt x="864" y="901"/>
                      <a:pt x="864" y="901"/>
                      <a:pt x="864" y="901"/>
                    </a:cubicBezTo>
                    <a:cubicBezTo>
                      <a:pt x="863" y="900"/>
                      <a:pt x="863" y="900"/>
                      <a:pt x="863" y="900"/>
                    </a:cubicBezTo>
                    <a:cubicBezTo>
                      <a:pt x="863" y="898"/>
                      <a:pt x="863" y="898"/>
                      <a:pt x="863" y="898"/>
                    </a:cubicBezTo>
                    <a:cubicBezTo>
                      <a:pt x="864" y="896"/>
                      <a:pt x="864" y="896"/>
                      <a:pt x="864" y="896"/>
                    </a:cubicBezTo>
                    <a:cubicBezTo>
                      <a:pt x="865" y="897"/>
                      <a:pt x="865" y="897"/>
                      <a:pt x="865" y="897"/>
                    </a:cubicBezTo>
                    <a:cubicBezTo>
                      <a:pt x="866" y="899"/>
                      <a:pt x="866" y="899"/>
                      <a:pt x="866" y="899"/>
                    </a:cubicBezTo>
                    <a:close/>
                    <a:moveTo>
                      <a:pt x="796" y="840"/>
                    </a:moveTo>
                    <a:cubicBezTo>
                      <a:pt x="799" y="839"/>
                      <a:pt x="802" y="840"/>
                      <a:pt x="805" y="841"/>
                    </a:cubicBezTo>
                    <a:cubicBezTo>
                      <a:pt x="807" y="841"/>
                      <a:pt x="807" y="841"/>
                      <a:pt x="807" y="841"/>
                    </a:cubicBezTo>
                    <a:cubicBezTo>
                      <a:pt x="809" y="842"/>
                      <a:pt x="809" y="842"/>
                      <a:pt x="809" y="842"/>
                    </a:cubicBezTo>
                    <a:cubicBezTo>
                      <a:pt x="809" y="844"/>
                      <a:pt x="809" y="844"/>
                      <a:pt x="809" y="844"/>
                    </a:cubicBezTo>
                    <a:cubicBezTo>
                      <a:pt x="808" y="845"/>
                      <a:pt x="808" y="845"/>
                      <a:pt x="808" y="845"/>
                    </a:cubicBezTo>
                    <a:cubicBezTo>
                      <a:pt x="806" y="845"/>
                      <a:pt x="805" y="845"/>
                      <a:pt x="804" y="844"/>
                    </a:cubicBezTo>
                    <a:cubicBezTo>
                      <a:pt x="802" y="845"/>
                      <a:pt x="799" y="846"/>
                      <a:pt x="797" y="845"/>
                    </a:cubicBezTo>
                    <a:cubicBezTo>
                      <a:pt x="795" y="844"/>
                      <a:pt x="793" y="843"/>
                      <a:pt x="791" y="842"/>
                    </a:cubicBezTo>
                    <a:cubicBezTo>
                      <a:pt x="791" y="840"/>
                      <a:pt x="791" y="840"/>
                      <a:pt x="791" y="840"/>
                    </a:cubicBezTo>
                    <a:cubicBezTo>
                      <a:pt x="793" y="840"/>
                      <a:pt x="794" y="840"/>
                      <a:pt x="796" y="840"/>
                    </a:cubicBezTo>
                    <a:close/>
                    <a:moveTo>
                      <a:pt x="752" y="808"/>
                    </a:moveTo>
                    <a:cubicBezTo>
                      <a:pt x="754" y="810"/>
                      <a:pt x="754" y="810"/>
                      <a:pt x="754" y="810"/>
                    </a:cubicBezTo>
                    <a:cubicBezTo>
                      <a:pt x="754" y="811"/>
                      <a:pt x="754" y="811"/>
                      <a:pt x="754" y="811"/>
                    </a:cubicBezTo>
                    <a:cubicBezTo>
                      <a:pt x="752" y="812"/>
                      <a:pt x="752" y="812"/>
                      <a:pt x="752" y="812"/>
                    </a:cubicBezTo>
                    <a:cubicBezTo>
                      <a:pt x="749" y="811"/>
                      <a:pt x="749" y="811"/>
                      <a:pt x="749" y="811"/>
                    </a:cubicBezTo>
                    <a:cubicBezTo>
                      <a:pt x="750" y="809"/>
                      <a:pt x="750" y="809"/>
                      <a:pt x="750" y="809"/>
                    </a:cubicBezTo>
                    <a:cubicBezTo>
                      <a:pt x="752" y="808"/>
                      <a:pt x="752" y="808"/>
                      <a:pt x="752" y="808"/>
                    </a:cubicBezTo>
                    <a:close/>
                    <a:moveTo>
                      <a:pt x="799" y="763"/>
                    </a:moveTo>
                    <a:cubicBezTo>
                      <a:pt x="802" y="765"/>
                      <a:pt x="802" y="765"/>
                      <a:pt x="802" y="765"/>
                    </a:cubicBezTo>
                    <a:cubicBezTo>
                      <a:pt x="802" y="767"/>
                      <a:pt x="802" y="767"/>
                      <a:pt x="802" y="767"/>
                    </a:cubicBezTo>
                    <a:cubicBezTo>
                      <a:pt x="802" y="769"/>
                      <a:pt x="802" y="769"/>
                      <a:pt x="802" y="769"/>
                    </a:cubicBezTo>
                    <a:cubicBezTo>
                      <a:pt x="800" y="770"/>
                      <a:pt x="800" y="770"/>
                      <a:pt x="800" y="770"/>
                    </a:cubicBezTo>
                    <a:cubicBezTo>
                      <a:pt x="800" y="768"/>
                      <a:pt x="800" y="767"/>
                      <a:pt x="799" y="765"/>
                    </a:cubicBezTo>
                    <a:cubicBezTo>
                      <a:pt x="798" y="764"/>
                      <a:pt x="797" y="763"/>
                      <a:pt x="796" y="762"/>
                    </a:cubicBezTo>
                    <a:cubicBezTo>
                      <a:pt x="798" y="761"/>
                      <a:pt x="798" y="761"/>
                      <a:pt x="798" y="761"/>
                    </a:cubicBezTo>
                    <a:cubicBezTo>
                      <a:pt x="799" y="763"/>
                      <a:pt x="799" y="763"/>
                      <a:pt x="799" y="763"/>
                    </a:cubicBezTo>
                    <a:close/>
                    <a:moveTo>
                      <a:pt x="797" y="788"/>
                    </a:moveTo>
                    <a:cubicBezTo>
                      <a:pt x="799" y="789"/>
                      <a:pt x="799" y="789"/>
                      <a:pt x="799" y="789"/>
                    </a:cubicBezTo>
                    <a:cubicBezTo>
                      <a:pt x="797" y="791"/>
                      <a:pt x="797" y="791"/>
                      <a:pt x="797" y="791"/>
                    </a:cubicBezTo>
                    <a:cubicBezTo>
                      <a:pt x="796" y="790"/>
                      <a:pt x="796" y="790"/>
                      <a:pt x="796" y="790"/>
                    </a:cubicBezTo>
                    <a:cubicBezTo>
                      <a:pt x="795" y="789"/>
                      <a:pt x="795" y="789"/>
                      <a:pt x="795" y="789"/>
                    </a:cubicBezTo>
                    <a:cubicBezTo>
                      <a:pt x="795" y="787"/>
                      <a:pt x="795" y="787"/>
                      <a:pt x="795" y="787"/>
                    </a:cubicBezTo>
                    <a:cubicBezTo>
                      <a:pt x="797" y="786"/>
                      <a:pt x="797" y="786"/>
                      <a:pt x="797" y="786"/>
                    </a:cubicBezTo>
                    <a:cubicBezTo>
                      <a:pt x="797" y="788"/>
                      <a:pt x="797" y="788"/>
                      <a:pt x="797" y="788"/>
                    </a:cubicBezTo>
                    <a:close/>
                    <a:moveTo>
                      <a:pt x="788" y="765"/>
                    </a:moveTo>
                    <a:cubicBezTo>
                      <a:pt x="786" y="764"/>
                      <a:pt x="786" y="764"/>
                      <a:pt x="786" y="764"/>
                    </a:cubicBezTo>
                    <a:cubicBezTo>
                      <a:pt x="787" y="763"/>
                      <a:pt x="788" y="762"/>
                      <a:pt x="789" y="762"/>
                    </a:cubicBezTo>
                    <a:cubicBezTo>
                      <a:pt x="790" y="763"/>
                      <a:pt x="791" y="763"/>
                      <a:pt x="793" y="763"/>
                    </a:cubicBezTo>
                    <a:cubicBezTo>
                      <a:pt x="792" y="764"/>
                      <a:pt x="792" y="764"/>
                      <a:pt x="792" y="764"/>
                    </a:cubicBezTo>
                    <a:cubicBezTo>
                      <a:pt x="790" y="764"/>
                      <a:pt x="790" y="764"/>
                      <a:pt x="790" y="764"/>
                    </a:cubicBezTo>
                    <a:cubicBezTo>
                      <a:pt x="788" y="765"/>
                      <a:pt x="788" y="765"/>
                      <a:pt x="788" y="765"/>
                    </a:cubicBezTo>
                    <a:close/>
                    <a:moveTo>
                      <a:pt x="794" y="777"/>
                    </a:moveTo>
                    <a:cubicBezTo>
                      <a:pt x="795" y="779"/>
                      <a:pt x="796" y="781"/>
                      <a:pt x="797" y="783"/>
                    </a:cubicBezTo>
                    <a:cubicBezTo>
                      <a:pt x="796" y="784"/>
                      <a:pt x="796" y="784"/>
                      <a:pt x="796" y="784"/>
                    </a:cubicBezTo>
                    <a:cubicBezTo>
                      <a:pt x="794" y="785"/>
                      <a:pt x="794" y="785"/>
                      <a:pt x="794" y="785"/>
                    </a:cubicBezTo>
                    <a:cubicBezTo>
                      <a:pt x="793" y="784"/>
                      <a:pt x="793" y="784"/>
                      <a:pt x="793" y="784"/>
                    </a:cubicBezTo>
                    <a:cubicBezTo>
                      <a:pt x="791" y="783"/>
                      <a:pt x="791" y="783"/>
                      <a:pt x="791" y="783"/>
                    </a:cubicBezTo>
                    <a:cubicBezTo>
                      <a:pt x="790" y="782"/>
                      <a:pt x="790" y="782"/>
                      <a:pt x="790" y="782"/>
                    </a:cubicBezTo>
                    <a:cubicBezTo>
                      <a:pt x="792" y="781"/>
                      <a:pt x="792" y="781"/>
                      <a:pt x="792" y="781"/>
                    </a:cubicBezTo>
                    <a:cubicBezTo>
                      <a:pt x="793" y="779"/>
                      <a:pt x="793" y="779"/>
                      <a:pt x="793" y="779"/>
                    </a:cubicBezTo>
                    <a:cubicBezTo>
                      <a:pt x="793" y="777"/>
                      <a:pt x="793" y="777"/>
                      <a:pt x="793" y="777"/>
                    </a:cubicBezTo>
                    <a:cubicBezTo>
                      <a:pt x="794" y="777"/>
                      <a:pt x="794" y="777"/>
                      <a:pt x="794" y="777"/>
                    </a:cubicBezTo>
                    <a:close/>
                    <a:moveTo>
                      <a:pt x="819" y="796"/>
                    </a:moveTo>
                    <a:cubicBezTo>
                      <a:pt x="819" y="795"/>
                      <a:pt x="818" y="793"/>
                      <a:pt x="817" y="792"/>
                    </a:cubicBezTo>
                    <a:cubicBezTo>
                      <a:pt x="820" y="793"/>
                      <a:pt x="820" y="793"/>
                      <a:pt x="820" y="793"/>
                    </a:cubicBezTo>
                    <a:cubicBezTo>
                      <a:pt x="821" y="796"/>
                      <a:pt x="821" y="796"/>
                      <a:pt x="821" y="796"/>
                    </a:cubicBezTo>
                    <a:cubicBezTo>
                      <a:pt x="821" y="797"/>
                      <a:pt x="821" y="797"/>
                      <a:pt x="821" y="797"/>
                    </a:cubicBezTo>
                    <a:cubicBezTo>
                      <a:pt x="820" y="797"/>
                      <a:pt x="820" y="797"/>
                      <a:pt x="820" y="797"/>
                    </a:cubicBezTo>
                    <a:cubicBezTo>
                      <a:pt x="820" y="797"/>
                      <a:pt x="819" y="797"/>
                      <a:pt x="819" y="796"/>
                    </a:cubicBezTo>
                    <a:cubicBezTo>
                      <a:pt x="819" y="796"/>
                      <a:pt x="819" y="797"/>
                      <a:pt x="819" y="796"/>
                    </a:cubicBezTo>
                    <a:close/>
                    <a:moveTo>
                      <a:pt x="824" y="821"/>
                    </a:moveTo>
                    <a:cubicBezTo>
                      <a:pt x="825" y="821"/>
                      <a:pt x="826" y="822"/>
                      <a:pt x="827" y="823"/>
                    </a:cubicBezTo>
                    <a:cubicBezTo>
                      <a:pt x="827" y="825"/>
                      <a:pt x="827" y="825"/>
                      <a:pt x="827" y="825"/>
                    </a:cubicBezTo>
                    <a:cubicBezTo>
                      <a:pt x="822" y="826"/>
                      <a:pt x="816" y="828"/>
                      <a:pt x="810" y="825"/>
                    </a:cubicBezTo>
                    <a:cubicBezTo>
                      <a:pt x="808" y="826"/>
                      <a:pt x="808" y="826"/>
                      <a:pt x="808" y="826"/>
                    </a:cubicBezTo>
                    <a:cubicBezTo>
                      <a:pt x="804" y="827"/>
                      <a:pt x="801" y="826"/>
                      <a:pt x="797" y="827"/>
                    </a:cubicBezTo>
                    <a:cubicBezTo>
                      <a:pt x="797" y="825"/>
                      <a:pt x="797" y="825"/>
                      <a:pt x="797" y="825"/>
                    </a:cubicBezTo>
                    <a:cubicBezTo>
                      <a:pt x="799" y="824"/>
                      <a:pt x="801" y="822"/>
                      <a:pt x="803" y="821"/>
                    </a:cubicBezTo>
                    <a:cubicBezTo>
                      <a:pt x="800" y="819"/>
                      <a:pt x="798" y="819"/>
                      <a:pt x="795" y="819"/>
                    </a:cubicBezTo>
                    <a:cubicBezTo>
                      <a:pt x="793" y="818"/>
                      <a:pt x="792" y="817"/>
                      <a:pt x="790" y="816"/>
                    </a:cubicBezTo>
                    <a:cubicBezTo>
                      <a:pt x="790" y="815"/>
                      <a:pt x="789" y="814"/>
                      <a:pt x="789" y="813"/>
                    </a:cubicBezTo>
                    <a:cubicBezTo>
                      <a:pt x="788" y="811"/>
                      <a:pt x="788" y="811"/>
                      <a:pt x="788" y="811"/>
                    </a:cubicBezTo>
                    <a:cubicBezTo>
                      <a:pt x="785" y="810"/>
                      <a:pt x="782" y="811"/>
                      <a:pt x="780" y="811"/>
                    </a:cubicBezTo>
                    <a:cubicBezTo>
                      <a:pt x="777" y="810"/>
                      <a:pt x="775" y="808"/>
                      <a:pt x="773" y="807"/>
                    </a:cubicBezTo>
                    <a:cubicBezTo>
                      <a:pt x="773" y="805"/>
                      <a:pt x="773" y="805"/>
                      <a:pt x="773" y="805"/>
                    </a:cubicBezTo>
                    <a:cubicBezTo>
                      <a:pt x="771" y="807"/>
                      <a:pt x="771" y="807"/>
                      <a:pt x="771" y="807"/>
                    </a:cubicBezTo>
                    <a:cubicBezTo>
                      <a:pt x="768" y="807"/>
                      <a:pt x="768" y="807"/>
                      <a:pt x="768" y="807"/>
                    </a:cubicBezTo>
                    <a:cubicBezTo>
                      <a:pt x="766" y="805"/>
                      <a:pt x="766" y="805"/>
                      <a:pt x="766" y="805"/>
                    </a:cubicBezTo>
                    <a:cubicBezTo>
                      <a:pt x="766" y="806"/>
                      <a:pt x="766" y="806"/>
                      <a:pt x="766" y="806"/>
                    </a:cubicBezTo>
                    <a:cubicBezTo>
                      <a:pt x="764" y="805"/>
                      <a:pt x="764" y="805"/>
                      <a:pt x="764" y="805"/>
                    </a:cubicBezTo>
                    <a:cubicBezTo>
                      <a:pt x="762" y="805"/>
                      <a:pt x="761" y="805"/>
                      <a:pt x="759" y="805"/>
                    </a:cubicBezTo>
                    <a:cubicBezTo>
                      <a:pt x="759" y="803"/>
                      <a:pt x="759" y="803"/>
                      <a:pt x="759" y="803"/>
                    </a:cubicBezTo>
                    <a:cubicBezTo>
                      <a:pt x="760" y="803"/>
                      <a:pt x="761" y="802"/>
                      <a:pt x="762" y="801"/>
                    </a:cubicBezTo>
                    <a:cubicBezTo>
                      <a:pt x="756" y="801"/>
                      <a:pt x="752" y="800"/>
                      <a:pt x="747" y="805"/>
                    </a:cubicBezTo>
                    <a:cubicBezTo>
                      <a:pt x="745" y="805"/>
                      <a:pt x="744" y="805"/>
                      <a:pt x="743" y="805"/>
                    </a:cubicBezTo>
                    <a:cubicBezTo>
                      <a:pt x="742" y="805"/>
                      <a:pt x="741" y="806"/>
                      <a:pt x="740" y="807"/>
                    </a:cubicBezTo>
                    <a:cubicBezTo>
                      <a:pt x="738" y="808"/>
                      <a:pt x="738" y="808"/>
                      <a:pt x="738" y="808"/>
                    </a:cubicBezTo>
                    <a:cubicBezTo>
                      <a:pt x="738" y="807"/>
                      <a:pt x="737" y="806"/>
                      <a:pt x="737" y="805"/>
                    </a:cubicBezTo>
                    <a:cubicBezTo>
                      <a:pt x="738" y="802"/>
                      <a:pt x="738" y="802"/>
                      <a:pt x="738" y="802"/>
                    </a:cubicBezTo>
                    <a:cubicBezTo>
                      <a:pt x="740" y="801"/>
                      <a:pt x="741" y="801"/>
                      <a:pt x="743" y="800"/>
                    </a:cubicBezTo>
                    <a:cubicBezTo>
                      <a:pt x="745" y="799"/>
                      <a:pt x="748" y="798"/>
                      <a:pt x="750" y="797"/>
                    </a:cubicBezTo>
                    <a:cubicBezTo>
                      <a:pt x="757" y="798"/>
                      <a:pt x="766" y="794"/>
                      <a:pt x="772" y="798"/>
                    </a:cubicBezTo>
                    <a:cubicBezTo>
                      <a:pt x="774" y="798"/>
                      <a:pt x="776" y="798"/>
                      <a:pt x="778" y="798"/>
                    </a:cubicBezTo>
                    <a:cubicBezTo>
                      <a:pt x="779" y="800"/>
                      <a:pt x="780" y="801"/>
                      <a:pt x="782" y="802"/>
                    </a:cubicBezTo>
                    <a:cubicBezTo>
                      <a:pt x="784" y="803"/>
                      <a:pt x="787" y="803"/>
                      <a:pt x="789" y="804"/>
                    </a:cubicBezTo>
                    <a:cubicBezTo>
                      <a:pt x="791" y="804"/>
                      <a:pt x="792" y="806"/>
                      <a:pt x="793" y="807"/>
                    </a:cubicBezTo>
                    <a:cubicBezTo>
                      <a:pt x="796" y="806"/>
                      <a:pt x="796" y="806"/>
                      <a:pt x="796" y="806"/>
                    </a:cubicBezTo>
                    <a:cubicBezTo>
                      <a:pt x="801" y="811"/>
                      <a:pt x="806" y="814"/>
                      <a:pt x="813" y="815"/>
                    </a:cubicBezTo>
                    <a:cubicBezTo>
                      <a:pt x="815" y="817"/>
                      <a:pt x="815" y="817"/>
                      <a:pt x="815" y="817"/>
                    </a:cubicBezTo>
                    <a:cubicBezTo>
                      <a:pt x="814" y="818"/>
                      <a:pt x="814" y="818"/>
                      <a:pt x="814" y="818"/>
                    </a:cubicBezTo>
                    <a:cubicBezTo>
                      <a:pt x="815" y="819"/>
                      <a:pt x="815" y="819"/>
                      <a:pt x="815" y="819"/>
                    </a:cubicBezTo>
                    <a:cubicBezTo>
                      <a:pt x="817" y="818"/>
                      <a:pt x="818" y="818"/>
                      <a:pt x="820" y="819"/>
                    </a:cubicBezTo>
                    <a:cubicBezTo>
                      <a:pt x="821" y="819"/>
                      <a:pt x="822" y="820"/>
                      <a:pt x="824" y="821"/>
                    </a:cubicBezTo>
                    <a:close/>
                    <a:moveTo>
                      <a:pt x="834" y="817"/>
                    </a:moveTo>
                    <a:cubicBezTo>
                      <a:pt x="832" y="817"/>
                      <a:pt x="832" y="817"/>
                      <a:pt x="832" y="817"/>
                    </a:cubicBezTo>
                    <a:cubicBezTo>
                      <a:pt x="831" y="815"/>
                      <a:pt x="831" y="815"/>
                      <a:pt x="831" y="815"/>
                    </a:cubicBezTo>
                    <a:cubicBezTo>
                      <a:pt x="833" y="815"/>
                      <a:pt x="833" y="815"/>
                      <a:pt x="833" y="815"/>
                    </a:cubicBezTo>
                    <a:cubicBezTo>
                      <a:pt x="835" y="815"/>
                      <a:pt x="835" y="815"/>
                      <a:pt x="835" y="815"/>
                    </a:cubicBezTo>
                    <a:cubicBezTo>
                      <a:pt x="837" y="813"/>
                      <a:pt x="837" y="813"/>
                      <a:pt x="837" y="813"/>
                    </a:cubicBezTo>
                    <a:cubicBezTo>
                      <a:pt x="838" y="815"/>
                      <a:pt x="838" y="815"/>
                      <a:pt x="838" y="815"/>
                    </a:cubicBezTo>
                    <a:cubicBezTo>
                      <a:pt x="836" y="817"/>
                      <a:pt x="836" y="817"/>
                      <a:pt x="836" y="817"/>
                    </a:cubicBezTo>
                    <a:cubicBezTo>
                      <a:pt x="834" y="817"/>
                      <a:pt x="834" y="817"/>
                      <a:pt x="834" y="817"/>
                    </a:cubicBezTo>
                    <a:close/>
                    <a:moveTo>
                      <a:pt x="841" y="826"/>
                    </a:moveTo>
                    <a:cubicBezTo>
                      <a:pt x="842" y="827"/>
                      <a:pt x="844" y="828"/>
                      <a:pt x="845" y="828"/>
                    </a:cubicBezTo>
                    <a:cubicBezTo>
                      <a:pt x="846" y="828"/>
                      <a:pt x="848" y="828"/>
                      <a:pt x="850" y="828"/>
                    </a:cubicBezTo>
                    <a:cubicBezTo>
                      <a:pt x="851" y="826"/>
                      <a:pt x="851" y="826"/>
                      <a:pt x="851" y="826"/>
                    </a:cubicBezTo>
                    <a:cubicBezTo>
                      <a:pt x="855" y="827"/>
                      <a:pt x="859" y="827"/>
                      <a:pt x="862" y="829"/>
                    </a:cubicBezTo>
                    <a:cubicBezTo>
                      <a:pt x="864" y="829"/>
                      <a:pt x="864" y="829"/>
                      <a:pt x="864" y="829"/>
                    </a:cubicBezTo>
                    <a:cubicBezTo>
                      <a:pt x="866" y="830"/>
                      <a:pt x="866" y="830"/>
                      <a:pt x="866" y="830"/>
                    </a:cubicBezTo>
                    <a:cubicBezTo>
                      <a:pt x="867" y="831"/>
                      <a:pt x="867" y="831"/>
                      <a:pt x="867" y="831"/>
                    </a:cubicBezTo>
                    <a:cubicBezTo>
                      <a:pt x="870" y="833"/>
                      <a:pt x="873" y="834"/>
                      <a:pt x="876" y="835"/>
                    </a:cubicBezTo>
                    <a:cubicBezTo>
                      <a:pt x="878" y="837"/>
                      <a:pt x="878" y="837"/>
                      <a:pt x="878" y="837"/>
                    </a:cubicBezTo>
                    <a:cubicBezTo>
                      <a:pt x="879" y="839"/>
                      <a:pt x="879" y="839"/>
                      <a:pt x="879" y="839"/>
                    </a:cubicBezTo>
                    <a:cubicBezTo>
                      <a:pt x="875" y="841"/>
                      <a:pt x="869" y="839"/>
                      <a:pt x="864" y="840"/>
                    </a:cubicBezTo>
                    <a:cubicBezTo>
                      <a:pt x="862" y="841"/>
                      <a:pt x="862" y="841"/>
                      <a:pt x="862" y="841"/>
                    </a:cubicBezTo>
                    <a:cubicBezTo>
                      <a:pt x="860" y="841"/>
                      <a:pt x="859" y="841"/>
                      <a:pt x="857" y="841"/>
                    </a:cubicBezTo>
                    <a:cubicBezTo>
                      <a:pt x="855" y="843"/>
                      <a:pt x="853" y="845"/>
                      <a:pt x="851" y="847"/>
                    </a:cubicBezTo>
                    <a:cubicBezTo>
                      <a:pt x="849" y="844"/>
                      <a:pt x="848" y="842"/>
                      <a:pt x="845" y="841"/>
                    </a:cubicBezTo>
                    <a:cubicBezTo>
                      <a:pt x="842" y="843"/>
                      <a:pt x="836" y="842"/>
                      <a:pt x="833" y="841"/>
                    </a:cubicBezTo>
                    <a:cubicBezTo>
                      <a:pt x="832" y="842"/>
                      <a:pt x="831" y="842"/>
                      <a:pt x="830" y="843"/>
                    </a:cubicBezTo>
                    <a:cubicBezTo>
                      <a:pt x="829" y="842"/>
                      <a:pt x="828" y="841"/>
                      <a:pt x="826" y="840"/>
                    </a:cubicBezTo>
                    <a:cubicBezTo>
                      <a:pt x="826" y="838"/>
                      <a:pt x="826" y="838"/>
                      <a:pt x="826" y="838"/>
                    </a:cubicBezTo>
                    <a:cubicBezTo>
                      <a:pt x="827" y="837"/>
                      <a:pt x="827" y="837"/>
                      <a:pt x="827" y="837"/>
                    </a:cubicBezTo>
                    <a:cubicBezTo>
                      <a:pt x="832" y="840"/>
                      <a:pt x="837" y="839"/>
                      <a:pt x="842" y="839"/>
                    </a:cubicBezTo>
                    <a:cubicBezTo>
                      <a:pt x="844" y="839"/>
                      <a:pt x="844" y="839"/>
                      <a:pt x="844" y="839"/>
                    </a:cubicBezTo>
                    <a:cubicBezTo>
                      <a:pt x="843" y="837"/>
                      <a:pt x="842" y="836"/>
                      <a:pt x="840" y="836"/>
                    </a:cubicBezTo>
                    <a:cubicBezTo>
                      <a:pt x="840" y="833"/>
                      <a:pt x="840" y="833"/>
                      <a:pt x="840" y="833"/>
                    </a:cubicBezTo>
                    <a:cubicBezTo>
                      <a:pt x="841" y="831"/>
                      <a:pt x="841" y="831"/>
                      <a:pt x="841" y="831"/>
                    </a:cubicBezTo>
                    <a:cubicBezTo>
                      <a:pt x="840" y="830"/>
                      <a:pt x="838" y="830"/>
                      <a:pt x="837" y="829"/>
                    </a:cubicBezTo>
                    <a:cubicBezTo>
                      <a:pt x="835" y="829"/>
                      <a:pt x="835" y="829"/>
                      <a:pt x="835" y="829"/>
                    </a:cubicBezTo>
                    <a:cubicBezTo>
                      <a:pt x="835" y="827"/>
                      <a:pt x="835" y="827"/>
                      <a:pt x="835" y="827"/>
                    </a:cubicBezTo>
                    <a:cubicBezTo>
                      <a:pt x="836" y="825"/>
                      <a:pt x="836" y="825"/>
                      <a:pt x="836" y="825"/>
                    </a:cubicBezTo>
                    <a:cubicBezTo>
                      <a:pt x="839" y="825"/>
                      <a:pt x="839" y="825"/>
                      <a:pt x="839" y="825"/>
                    </a:cubicBezTo>
                    <a:cubicBezTo>
                      <a:pt x="841" y="826"/>
                      <a:pt x="841" y="826"/>
                      <a:pt x="841" y="826"/>
                    </a:cubicBezTo>
                    <a:close/>
                    <a:moveTo>
                      <a:pt x="890" y="839"/>
                    </a:moveTo>
                    <a:cubicBezTo>
                      <a:pt x="894" y="839"/>
                      <a:pt x="897" y="840"/>
                      <a:pt x="901" y="840"/>
                    </a:cubicBezTo>
                    <a:cubicBezTo>
                      <a:pt x="903" y="841"/>
                      <a:pt x="903" y="841"/>
                      <a:pt x="903" y="841"/>
                    </a:cubicBezTo>
                    <a:cubicBezTo>
                      <a:pt x="902" y="843"/>
                      <a:pt x="902" y="843"/>
                      <a:pt x="902" y="843"/>
                    </a:cubicBezTo>
                    <a:cubicBezTo>
                      <a:pt x="901" y="844"/>
                      <a:pt x="901" y="844"/>
                      <a:pt x="901" y="844"/>
                    </a:cubicBezTo>
                    <a:cubicBezTo>
                      <a:pt x="897" y="844"/>
                      <a:pt x="893" y="844"/>
                      <a:pt x="889" y="844"/>
                    </a:cubicBezTo>
                    <a:cubicBezTo>
                      <a:pt x="890" y="842"/>
                      <a:pt x="890" y="842"/>
                      <a:pt x="890" y="842"/>
                    </a:cubicBezTo>
                    <a:cubicBezTo>
                      <a:pt x="889" y="841"/>
                      <a:pt x="889" y="841"/>
                      <a:pt x="889" y="841"/>
                    </a:cubicBezTo>
                    <a:cubicBezTo>
                      <a:pt x="889" y="841"/>
                      <a:pt x="889" y="839"/>
                      <a:pt x="890" y="839"/>
                    </a:cubicBezTo>
                    <a:cubicBezTo>
                      <a:pt x="892" y="839"/>
                      <a:pt x="889" y="839"/>
                      <a:pt x="890" y="839"/>
                    </a:cubicBezTo>
                    <a:close/>
                    <a:moveTo>
                      <a:pt x="912" y="708"/>
                    </a:moveTo>
                    <a:cubicBezTo>
                      <a:pt x="912" y="709"/>
                      <a:pt x="912" y="709"/>
                      <a:pt x="912" y="709"/>
                    </a:cubicBezTo>
                    <a:cubicBezTo>
                      <a:pt x="911" y="709"/>
                      <a:pt x="911" y="709"/>
                      <a:pt x="911" y="709"/>
                    </a:cubicBezTo>
                    <a:cubicBezTo>
                      <a:pt x="909" y="709"/>
                      <a:pt x="909" y="709"/>
                      <a:pt x="909" y="709"/>
                    </a:cubicBezTo>
                    <a:cubicBezTo>
                      <a:pt x="912" y="708"/>
                      <a:pt x="912" y="708"/>
                      <a:pt x="912" y="708"/>
                    </a:cubicBezTo>
                    <a:close/>
                    <a:moveTo>
                      <a:pt x="925" y="842"/>
                    </a:moveTo>
                    <a:cubicBezTo>
                      <a:pt x="927" y="842"/>
                      <a:pt x="927" y="842"/>
                      <a:pt x="927" y="842"/>
                    </a:cubicBezTo>
                    <a:cubicBezTo>
                      <a:pt x="926" y="844"/>
                      <a:pt x="926" y="844"/>
                      <a:pt x="926" y="844"/>
                    </a:cubicBezTo>
                    <a:cubicBezTo>
                      <a:pt x="924" y="844"/>
                      <a:pt x="924" y="844"/>
                      <a:pt x="924" y="844"/>
                    </a:cubicBezTo>
                    <a:cubicBezTo>
                      <a:pt x="925" y="842"/>
                      <a:pt x="925" y="842"/>
                      <a:pt x="925" y="842"/>
                    </a:cubicBezTo>
                    <a:close/>
                    <a:moveTo>
                      <a:pt x="945" y="571"/>
                    </a:moveTo>
                    <a:cubicBezTo>
                      <a:pt x="946" y="570"/>
                      <a:pt x="947" y="569"/>
                      <a:pt x="948" y="568"/>
                    </a:cubicBezTo>
                    <a:cubicBezTo>
                      <a:pt x="949" y="566"/>
                      <a:pt x="949" y="566"/>
                      <a:pt x="949" y="566"/>
                    </a:cubicBezTo>
                    <a:cubicBezTo>
                      <a:pt x="951" y="566"/>
                      <a:pt x="952" y="565"/>
                      <a:pt x="954" y="566"/>
                    </a:cubicBezTo>
                    <a:cubicBezTo>
                      <a:pt x="954" y="569"/>
                      <a:pt x="954" y="569"/>
                      <a:pt x="954" y="569"/>
                    </a:cubicBezTo>
                    <a:cubicBezTo>
                      <a:pt x="950" y="570"/>
                      <a:pt x="947" y="572"/>
                      <a:pt x="943" y="572"/>
                    </a:cubicBezTo>
                    <a:cubicBezTo>
                      <a:pt x="943" y="571"/>
                      <a:pt x="943" y="571"/>
                      <a:pt x="943" y="571"/>
                    </a:cubicBezTo>
                    <a:cubicBezTo>
                      <a:pt x="944" y="571"/>
                      <a:pt x="945" y="571"/>
                      <a:pt x="945" y="571"/>
                    </a:cubicBezTo>
                    <a:close/>
                    <a:moveTo>
                      <a:pt x="945" y="873"/>
                    </a:moveTo>
                    <a:cubicBezTo>
                      <a:pt x="946" y="875"/>
                      <a:pt x="946" y="875"/>
                      <a:pt x="946" y="875"/>
                    </a:cubicBezTo>
                    <a:cubicBezTo>
                      <a:pt x="945" y="877"/>
                      <a:pt x="945" y="877"/>
                      <a:pt x="945" y="877"/>
                    </a:cubicBezTo>
                    <a:cubicBezTo>
                      <a:pt x="943" y="876"/>
                      <a:pt x="942" y="874"/>
                      <a:pt x="941" y="872"/>
                    </a:cubicBezTo>
                    <a:cubicBezTo>
                      <a:pt x="943" y="872"/>
                      <a:pt x="943" y="872"/>
                      <a:pt x="943" y="872"/>
                    </a:cubicBezTo>
                    <a:cubicBezTo>
                      <a:pt x="945" y="873"/>
                      <a:pt x="945" y="873"/>
                      <a:pt x="945" y="873"/>
                    </a:cubicBezTo>
                    <a:close/>
                    <a:moveTo>
                      <a:pt x="942" y="868"/>
                    </a:moveTo>
                    <a:cubicBezTo>
                      <a:pt x="941" y="868"/>
                      <a:pt x="941" y="869"/>
                      <a:pt x="941" y="869"/>
                    </a:cubicBezTo>
                    <a:cubicBezTo>
                      <a:pt x="940" y="869"/>
                      <a:pt x="940" y="869"/>
                      <a:pt x="940" y="869"/>
                    </a:cubicBezTo>
                    <a:cubicBezTo>
                      <a:pt x="940" y="868"/>
                      <a:pt x="940" y="867"/>
                      <a:pt x="939" y="865"/>
                    </a:cubicBezTo>
                    <a:cubicBezTo>
                      <a:pt x="941" y="866"/>
                      <a:pt x="941" y="866"/>
                      <a:pt x="941" y="866"/>
                    </a:cubicBezTo>
                    <a:cubicBezTo>
                      <a:pt x="941" y="866"/>
                      <a:pt x="943" y="868"/>
                      <a:pt x="942" y="868"/>
                    </a:cubicBezTo>
                    <a:cubicBezTo>
                      <a:pt x="941" y="868"/>
                      <a:pt x="943" y="868"/>
                      <a:pt x="942" y="868"/>
                    </a:cubicBezTo>
                    <a:close/>
                    <a:moveTo>
                      <a:pt x="938" y="859"/>
                    </a:moveTo>
                    <a:cubicBezTo>
                      <a:pt x="939" y="857"/>
                      <a:pt x="939" y="857"/>
                      <a:pt x="939" y="857"/>
                    </a:cubicBezTo>
                    <a:cubicBezTo>
                      <a:pt x="940" y="859"/>
                      <a:pt x="940" y="859"/>
                      <a:pt x="940" y="859"/>
                    </a:cubicBezTo>
                    <a:cubicBezTo>
                      <a:pt x="940" y="860"/>
                      <a:pt x="940" y="860"/>
                      <a:pt x="940" y="860"/>
                    </a:cubicBezTo>
                    <a:cubicBezTo>
                      <a:pt x="939" y="861"/>
                      <a:pt x="939" y="861"/>
                      <a:pt x="939" y="861"/>
                    </a:cubicBezTo>
                    <a:cubicBezTo>
                      <a:pt x="937" y="861"/>
                      <a:pt x="937" y="861"/>
                      <a:pt x="937" y="861"/>
                    </a:cubicBezTo>
                    <a:cubicBezTo>
                      <a:pt x="937" y="859"/>
                      <a:pt x="937" y="859"/>
                      <a:pt x="937" y="859"/>
                    </a:cubicBezTo>
                    <a:cubicBezTo>
                      <a:pt x="938" y="859"/>
                      <a:pt x="938" y="859"/>
                      <a:pt x="938" y="859"/>
                    </a:cubicBezTo>
                    <a:close/>
                    <a:moveTo>
                      <a:pt x="943" y="880"/>
                    </a:moveTo>
                    <a:cubicBezTo>
                      <a:pt x="944" y="879"/>
                      <a:pt x="944" y="879"/>
                      <a:pt x="944" y="879"/>
                    </a:cubicBezTo>
                    <a:cubicBezTo>
                      <a:pt x="945" y="878"/>
                      <a:pt x="945" y="878"/>
                      <a:pt x="945" y="878"/>
                    </a:cubicBezTo>
                    <a:cubicBezTo>
                      <a:pt x="946" y="881"/>
                      <a:pt x="946" y="881"/>
                      <a:pt x="946" y="881"/>
                    </a:cubicBezTo>
                    <a:cubicBezTo>
                      <a:pt x="945" y="882"/>
                      <a:pt x="945" y="882"/>
                      <a:pt x="945" y="882"/>
                    </a:cubicBezTo>
                    <a:cubicBezTo>
                      <a:pt x="943" y="882"/>
                      <a:pt x="943" y="882"/>
                      <a:pt x="943" y="882"/>
                    </a:cubicBezTo>
                    <a:cubicBezTo>
                      <a:pt x="943" y="880"/>
                      <a:pt x="943" y="880"/>
                      <a:pt x="943" y="880"/>
                    </a:cubicBezTo>
                    <a:close/>
                    <a:moveTo>
                      <a:pt x="939" y="915"/>
                    </a:moveTo>
                    <a:cubicBezTo>
                      <a:pt x="937" y="915"/>
                      <a:pt x="937" y="915"/>
                      <a:pt x="937" y="915"/>
                    </a:cubicBezTo>
                    <a:cubicBezTo>
                      <a:pt x="939" y="913"/>
                      <a:pt x="939" y="913"/>
                      <a:pt x="939" y="913"/>
                    </a:cubicBezTo>
                    <a:cubicBezTo>
                      <a:pt x="939" y="912"/>
                      <a:pt x="940" y="911"/>
                      <a:pt x="940" y="909"/>
                    </a:cubicBezTo>
                    <a:cubicBezTo>
                      <a:pt x="941" y="909"/>
                      <a:pt x="942" y="909"/>
                      <a:pt x="943" y="909"/>
                    </a:cubicBezTo>
                    <a:cubicBezTo>
                      <a:pt x="943" y="910"/>
                      <a:pt x="944" y="912"/>
                      <a:pt x="944" y="913"/>
                    </a:cubicBezTo>
                    <a:cubicBezTo>
                      <a:pt x="942" y="915"/>
                      <a:pt x="942" y="915"/>
                      <a:pt x="942" y="915"/>
                    </a:cubicBezTo>
                    <a:cubicBezTo>
                      <a:pt x="939" y="915"/>
                      <a:pt x="939" y="915"/>
                      <a:pt x="939" y="915"/>
                    </a:cubicBezTo>
                    <a:close/>
                    <a:moveTo>
                      <a:pt x="988" y="213"/>
                    </a:moveTo>
                    <a:cubicBezTo>
                      <a:pt x="990" y="212"/>
                      <a:pt x="992" y="211"/>
                      <a:pt x="995" y="210"/>
                    </a:cubicBezTo>
                    <a:cubicBezTo>
                      <a:pt x="997" y="209"/>
                      <a:pt x="996" y="212"/>
                      <a:pt x="995" y="213"/>
                    </a:cubicBezTo>
                    <a:cubicBezTo>
                      <a:pt x="993" y="214"/>
                      <a:pt x="993" y="214"/>
                      <a:pt x="993" y="214"/>
                    </a:cubicBezTo>
                    <a:cubicBezTo>
                      <a:pt x="991" y="213"/>
                      <a:pt x="990" y="214"/>
                      <a:pt x="988" y="213"/>
                    </a:cubicBezTo>
                    <a:close/>
                    <a:moveTo>
                      <a:pt x="993" y="221"/>
                    </a:moveTo>
                    <a:cubicBezTo>
                      <a:pt x="991" y="221"/>
                      <a:pt x="991" y="221"/>
                      <a:pt x="991" y="221"/>
                    </a:cubicBezTo>
                    <a:cubicBezTo>
                      <a:pt x="991" y="219"/>
                      <a:pt x="991" y="219"/>
                      <a:pt x="991" y="219"/>
                    </a:cubicBezTo>
                    <a:cubicBezTo>
                      <a:pt x="992" y="219"/>
                      <a:pt x="994" y="219"/>
                      <a:pt x="995" y="219"/>
                    </a:cubicBezTo>
                    <a:cubicBezTo>
                      <a:pt x="993" y="221"/>
                      <a:pt x="993" y="221"/>
                      <a:pt x="993" y="221"/>
                    </a:cubicBezTo>
                    <a:close/>
                    <a:moveTo>
                      <a:pt x="993" y="215"/>
                    </a:moveTo>
                    <a:cubicBezTo>
                      <a:pt x="994" y="215"/>
                      <a:pt x="996" y="215"/>
                      <a:pt x="997" y="216"/>
                    </a:cubicBezTo>
                    <a:cubicBezTo>
                      <a:pt x="995" y="217"/>
                      <a:pt x="995" y="217"/>
                      <a:pt x="995" y="217"/>
                    </a:cubicBezTo>
                    <a:cubicBezTo>
                      <a:pt x="994" y="217"/>
                      <a:pt x="994" y="217"/>
                      <a:pt x="994" y="217"/>
                    </a:cubicBezTo>
                    <a:cubicBezTo>
                      <a:pt x="991" y="215"/>
                      <a:pt x="991" y="215"/>
                      <a:pt x="991" y="215"/>
                    </a:cubicBezTo>
                    <a:cubicBezTo>
                      <a:pt x="993" y="215"/>
                      <a:pt x="993" y="215"/>
                      <a:pt x="993" y="215"/>
                    </a:cubicBezTo>
                    <a:close/>
                    <a:moveTo>
                      <a:pt x="998" y="255"/>
                    </a:moveTo>
                    <a:cubicBezTo>
                      <a:pt x="999" y="252"/>
                      <a:pt x="999" y="252"/>
                      <a:pt x="999" y="252"/>
                    </a:cubicBezTo>
                    <a:cubicBezTo>
                      <a:pt x="1001" y="251"/>
                      <a:pt x="1001" y="251"/>
                      <a:pt x="1001" y="251"/>
                    </a:cubicBezTo>
                    <a:cubicBezTo>
                      <a:pt x="1004" y="251"/>
                      <a:pt x="1008" y="251"/>
                      <a:pt x="1011" y="252"/>
                    </a:cubicBezTo>
                    <a:cubicBezTo>
                      <a:pt x="1013" y="254"/>
                      <a:pt x="1014" y="255"/>
                      <a:pt x="1016" y="257"/>
                    </a:cubicBezTo>
                    <a:cubicBezTo>
                      <a:pt x="1019" y="258"/>
                      <a:pt x="1019" y="258"/>
                      <a:pt x="1019" y="258"/>
                    </a:cubicBezTo>
                    <a:cubicBezTo>
                      <a:pt x="1022" y="258"/>
                      <a:pt x="1022" y="258"/>
                      <a:pt x="1022" y="258"/>
                    </a:cubicBezTo>
                    <a:cubicBezTo>
                      <a:pt x="1024" y="261"/>
                      <a:pt x="1024" y="261"/>
                      <a:pt x="1024" y="261"/>
                    </a:cubicBezTo>
                    <a:cubicBezTo>
                      <a:pt x="1022" y="264"/>
                      <a:pt x="1022" y="264"/>
                      <a:pt x="1022" y="264"/>
                    </a:cubicBezTo>
                    <a:cubicBezTo>
                      <a:pt x="1017" y="265"/>
                      <a:pt x="1013" y="267"/>
                      <a:pt x="1008" y="267"/>
                    </a:cubicBezTo>
                    <a:cubicBezTo>
                      <a:pt x="1005" y="266"/>
                      <a:pt x="1005" y="266"/>
                      <a:pt x="1005" y="266"/>
                    </a:cubicBezTo>
                    <a:cubicBezTo>
                      <a:pt x="1007" y="265"/>
                      <a:pt x="1009" y="265"/>
                      <a:pt x="1011" y="265"/>
                    </a:cubicBezTo>
                    <a:cubicBezTo>
                      <a:pt x="1010" y="262"/>
                      <a:pt x="1010" y="262"/>
                      <a:pt x="1010" y="262"/>
                    </a:cubicBezTo>
                    <a:cubicBezTo>
                      <a:pt x="1007" y="263"/>
                      <a:pt x="1007" y="263"/>
                      <a:pt x="1007" y="263"/>
                    </a:cubicBezTo>
                    <a:cubicBezTo>
                      <a:pt x="1005" y="263"/>
                      <a:pt x="1005" y="263"/>
                      <a:pt x="1005" y="263"/>
                    </a:cubicBezTo>
                    <a:cubicBezTo>
                      <a:pt x="1003" y="263"/>
                      <a:pt x="1002" y="263"/>
                      <a:pt x="1000" y="262"/>
                    </a:cubicBezTo>
                    <a:cubicBezTo>
                      <a:pt x="998" y="261"/>
                      <a:pt x="998" y="261"/>
                      <a:pt x="998" y="261"/>
                    </a:cubicBezTo>
                    <a:cubicBezTo>
                      <a:pt x="999" y="259"/>
                      <a:pt x="999" y="259"/>
                      <a:pt x="999" y="259"/>
                    </a:cubicBezTo>
                    <a:cubicBezTo>
                      <a:pt x="997" y="258"/>
                      <a:pt x="997" y="258"/>
                      <a:pt x="997" y="258"/>
                    </a:cubicBezTo>
                    <a:cubicBezTo>
                      <a:pt x="999" y="257"/>
                      <a:pt x="999" y="257"/>
                      <a:pt x="999" y="257"/>
                    </a:cubicBezTo>
                    <a:cubicBezTo>
                      <a:pt x="1002" y="256"/>
                      <a:pt x="1002" y="256"/>
                      <a:pt x="1002" y="256"/>
                    </a:cubicBezTo>
                    <a:cubicBezTo>
                      <a:pt x="1000" y="256"/>
                      <a:pt x="999" y="255"/>
                      <a:pt x="998" y="255"/>
                    </a:cubicBezTo>
                    <a:close/>
                    <a:moveTo>
                      <a:pt x="1016" y="548"/>
                    </a:moveTo>
                    <a:cubicBezTo>
                      <a:pt x="1017" y="549"/>
                      <a:pt x="1017" y="549"/>
                      <a:pt x="1017" y="549"/>
                    </a:cubicBezTo>
                    <a:cubicBezTo>
                      <a:pt x="1016" y="552"/>
                      <a:pt x="1016" y="555"/>
                      <a:pt x="1016" y="558"/>
                    </a:cubicBezTo>
                    <a:cubicBezTo>
                      <a:pt x="1014" y="559"/>
                      <a:pt x="1014" y="559"/>
                      <a:pt x="1014" y="559"/>
                    </a:cubicBezTo>
                    <a:cubicBezTo>
                      <a:pt x="1013" y="559"/>
                      <a:pt x="1012" y="559"/>
                      <a:pt x="1010" y="560"/>
                    </a:cubicBezTo>
                    <a:cubicBezTo>
                      <a:pt x="1009" y="558"/>
                      <a:pt x="1009" y="558"/>
                      <a:pt x="1009" y="558"/>
                    </a:cubicBezTo>
                    <a:cubicBezTo>
                      <a:pt x="1010" y="555"/>
                      <a:pt x="1010" y="555"/>
                      <a:pt x="1010" y="555"/>
                    </a:cubicBezTo>
                    <a:cubicBezTo>
                      <a:pt x="1008" y="556"/>
                      <a:pt x="1007" y="557"/>
                      <a:pt x="1005" y="558"/>
                    </a:cubicBezTo>
                    <a:cubicBezTo>
                      <a:pt x="1004" y="556"/>
                      <a:pt x="1004" y="556"/>
                      <a:pt x="1004" y="556"/>
                    </a:cubicBezTo>
                    <a:cubicBezTo>
                      <a:pt x="1005" y="554"/>
                      <a:pt x="1006" y="552"/>
                      <a:pt x="1006" y="549"/>
                    </a:cubicBezTo>
                    <a:cubicBezTo>
                      <a:pt x="1005" y="547"/>
                      <a:pt x="1005" y="547"/>
                      <a:pt x="1005" y="547"/>
                    </a:cubicBezTo>
                    <a:cubicBezTo>
                      <a:pt x="1003" y="548"/>
                      <a:pt x="1003" y="548"/>
                      <a:pt x="1003" y="548"/>
                    </a:cubicBezTo>
                    <a:cubicBezTo>
                      <a:pt x="1003" y="549"/>
                      <a:pt x="1002" y="551"/>
                      <a:pt x="1001" y="552"/>
                    </a:cubicBezTo>
                    <a:cubicBezTo>
                      <a:pt x="999" y="552"/>
                      <a:pt x="998" y="553"/>
                      <a:pt x="997" y="554"/>
                    </a:cubicBezTo>
                    <a:cubicBezTo>
                      <a:pt x="996" y="556"/>
                      <a:pt x="996" y="556"/>
                      <a:pt x="996" y="556"/>
                    </a:cubicBezTo>
                    <a:cubicBezTo>
                      <a:pt x="994" y="557"/>
                      <a:pt x="994" y="557"/>
                      <a:pt x="994" y="557"/>
                    </a:cubicBezTo>
                    <a:cubicBezTo>
                      <a:pt x="993" y="557"/>
                      <a:pt x="992" y="557"/>
                      <a:pt x="991" y="557"/>
                    </a:cubicBezTo>
                    <a:cubicBezTo>
                      <a:pt x="988" y="557"/>
                      <a:pt x="988" y="557"/>
                      <a:pt x="988" y="557"/>
                    </a:cubicBezTo>
                    <a:cubicBezTo>
                      <a:pt x="990" y="555"/>
                      <a:pt x="990" y="555"/>
                      <a:pt x="990" y="555"/>
                    </a:cubicBezTo>
                    <a:cubicBezTo>
                      <a:pt x="991" y="555"/>
                      <a:pt x="993" y="554"/>
                      <a:pt x="994" y="553"/>
                    </a:cubicBezTo>
                    <a:cubicBezTo>
                      <a:pt x="996" y="551"/>
                      <a:pt x="996" y="551"/>
                      <a:pt x="996" y="551"/>
                    </a:cubicBezTo>
                    <a:cubicBezTo>
                      <a:pt x="999" y="549"/>
                      <a:pt x="999" y="549"/>
                      <a:pt x="999" y="549"/>
                    </a:cubicBezTo>
                    <a:cubicBezTo>
                      <a:pt x="997" y="548"/>
                      <a:pt x="997" y="548"/>
                      <a:pt x="997" y="548"/>
                    </a:cubicBezTo>
                    <a:cubicBezTo>
                      <a:pt x="996" y="549"/>
                      <a:pt x="994" y="549"/>
                      <a:pt x="993" y="550"/>
                    </a:cubicBezTo>
                    <a:cubicBezTo>
                      <a:pt x="992" y="552"/>
                      <a:pt x="992" y="552"/>
                      <a:pt x="992" y="552"/>
                    </a:cubicBezTo>
                    <a:cubicBezTo>
                      <a:pt x="989" y="551"/>
                      <a:pt x="989" y="551"/>
                      <a:pt x="989" y="551"/>
                    </a:cubicBezTo>
                    <a:cubicBezTo>
                      <a:pt x="989" y="548"/>
                      <a:pt x="989" y="548"/>
                      <a:pt x="989" y="548"/>
                    </a:cubicBezTo>
                    <a:cubicBezTo>
                      <a:pt x="987" y="547"/>
                      <a:pt x="987" y="547"/>
                      <a:pt x="987" y="547"/>
                    </a:cubicBezTo>
                    <a:cubicBezTo>
                      <a:pt x="986" y="549"/>
                      <a:pt x="986" y="549"/>
                      <a:pt x="986" y="549"/>
                    </a:cubicBezTo>
                    <a:cubicBezTo>
                      <a:pt x="984" y="549"/>
                      <a:pt x="982" y="550"/>
                      <a:pt x="980" y="550"/>
                    </a:cubicBezTo>
                    <a:cubicBezTo>
                      <a:pt x="978" y="550"/>
                      <a:pt x="976" y="549"/>
                      <a:pt x="974" y="549"/>
                    </a:cubicBezTo>
                    <a:cubicBezTo>
                      <a:pt x="969" y="549"/>
                      <a:pt x="965" y="549"/>
                      <a:pt x="960" y="550"/>
                    </a:cubicBezTo>
                    <a:cubicBezTo>
                      <a:pt x="958" y="548"/>
                      <a:pt x="958" y="548"/>
                      <a:pt x="958" y="548"/>
                    </a:cubicBezTo>
                    <a:cubicBezTo>
                      <a:pt x="958" y="546"/>
                      <a:pt x="958" y="546"/>
                      <a:pt x="958" y="546"/>
                    </a:cubicBezTo>
                    <a:cubicBezTo>
                      <a:pt x="959" y="546"/>
                      <a:pt x="960" y="545"/>
                      <a:pt x="961" y="544"/>
                    </a:cubicBezTo>
                    <a:cubicBezTo>
                      <a:pt x="964" y="542"/>
                      <a:pt x="964" y="542"/>
                      <a:pt x="964" y="542"/>
                    </a:cubicBezTo>
                    <a:cubicBezTo>
                      <a:pt x="965" y="542"/>
                      <a:pt x="966" y="540"/>
                      <a:pt x="966" y="539"/>
                    </a:cubicBezTo>
                    <a:cubicBezTo>
                      <a:pt x="964" y="539"/>
                      <a:pt x="964" y="539"/>
                      <a:pt x="964" y="539"/>
                    </a:cubicBezTo>
                    <a:cubicBezTo>
                      <a:pt x="965" y="537"/>
                      <a:pt x="966" y="535"/>
                      <a:pt x="966" y="533"/>
                    </a:cubicBezTo>
                    <a:cubicBezTo>
                      <a:pt x="968" y="533"/>
                      <a:pt x="968" y="533"/>
                      <a:pt x="968" y="533"/>
                    </a:cubicBezTo>
                    <a:cubicBezTo>
                      <a:pt x="970" y="534"/>
                      <a:pt x="970" y="534"/>
                      <a:pt x="970" y="534"/>
                    </a:cubicBezTo>
                    <a:cubicBezTo>
                      <a:pt x="972" y="534"/>
                      <a:pt x="972" y="534"/>
                      <a:pt x="972" y="534"/>
                    </a:cubicBezTo>
                    <a:cubicBezTo>
                      <a:pt x="972" y="532"/>
                      <a:pt x="972" y="532"/>
                      <a:pt x="972" y="532"/>
                    </a:cubicBezTo>
                    <a:cubicBezTo>
                      <a:pt x="969" y="531"/>
                      <a:pt x="969" y="531"/>
                      <a:pt x="969" y="531"/>
                    </a:cubicBezTo>
                    <a:cubicBezTo>
                      <a:pt x="968" y="530"/>
                      <a:pt x="968" y="530"/>
                      <a:pt x="968" y="530"/>
                    </a:cubicBezTo>
                    <a:cubicBezTo>
                      <a:pt x="969" y="529"/>
                      <a:pt x="970" y="528"/>
                      <a:pt x="972" y="527"/>
                    </a:cubicBezTo>
                    <a:cubicBezTo>
                      <a:pt x="972" y="525"/>
                      <a:pt x="972" y="524"/>
                      <a:pt x="972" y="522"/>
                    </a:cubicBezTo>
                    <a:cubicBezTo>
                      <a:pt x="973" y="520"/>
                      <a:pt x="974" y="518"/>
                      <a:pt x="975" y="516"/>
                    </a:cubicBezTo>
                    <a:cubicBezTo>
                      <a:pt x="977" y="514"/>
                      <a:pt x="979" y="512"/>
                      <a:pt x="980" y="510"/>
                    </a:cubicBezTo>
                    <a:cubicBezTo>
                      <a:pt x="981" y="506"/>
                      <a:pt x="981" y="506"/>
                      <a:pt x="981" y="506"/>
                    </a:cubicBezTo>
                    <a:cubicBezTo>
                      <a:pt x="986" y="505"/>
                      <a:pt x="986" y="505"/>
                      <a:pt x="986" y="505"/>
                    </a:cubicBezTo>
                    <a:cubicBezTo>
                      <a:pt x="987" y="504"/>
                      <a:pt x="987" y="504"/>
                      <a:pt x="987" y="504"/>
                    </a:cubicBezTo>
                    <a:cubicBezTo>
                      <a:pt x="989" y="504"/>
                      <a:pt x="989" y="504"/>
                      <a:pt x="989" y="504"/>
                    </a:cubicBezTo>
                    <a:cubicBezTo>
                      <a:pt x="990" y="505"/>
                      <a:pt x="990" y="505"/>
                      <a:pt x="990" y="505"/>
                    </a:cubicBezTo>
                    <a:cubicBezTo>
                      <a:pt x="993" y="504"/>
                      <a:pt x="993" y="504"/>
                      <a:pt x="993" y="504"/>
                    </a:cubicBezTo>
                    <a:cubicBezTo>
                      <a:pt x="993" y="505"/>
                      <a:pt x="993" y="505"/>
                      <a:pt x="993" y="505"/>
                    </a:cubicBezTo>
                    <a:cubicBezTo>
                      <a:pt x="990" y="507"/>
                      <a:pt x="990" y="507"/>
                      <a:pt x="990" y="507"/>
                    </a:cubicBezTo>
                    <a:cubicBezTo>
                      <a:pt x="987" y="507"/>
                      <a:pt x="987" y="507"/>
                      <a:pt x="987" y="507"/>
                    </a:cubicBezTo>
                    <a:cubicBezTo>
                      <a:pt x="988" y="508"/>
                      <a:pt x="988" y="508"/>
                      <a:pt x="988" y="508"/>
                    </a:cubicBezTo>
                    <a:cubicBezTo>
                      <a:pt x="991" y="509"/>
                      <a:pt x="991" y="509"/>
                      <a:pt x="991" y="509"/>
                    </a:cubicBezTo>
                    <a:cubicBezTo>
                      <a:pt x="990" y="511"/>
                      <a:pt x="990" y="511"/>
                      <a:pt x="990" y="511"/>
                    </a:cubicBezTo>
                    <a:cubicBezTo>
                      <a:pt x="988" y="513"/>
                      <a:pt x="987" y="516"/>
                      <a:pt x="984" y="518"/>
                    </a:cubicBezTo>
                    <a:cubicBezTo>
                      <a:pt x="983" y="520"/>
                      <a:pt x="983" y="520"/>
                      <a:pt x="983" y="520"/>
                    </a:cubicBezTo>
                    <a:cubicBezTo>
                      <a:pt x="982" y="522"/>
                      <a:pt x="982" y="522"/>
                      <a:pt x="982" y="522"/>
                    </a:cubicBezTo>
                    <a:cubicBezTo>
                      <a:pt x="980" y="527"/>
                      <a:pt x="980" y="527"/>
                      <a:pt x="980" y="527"/>
                    </a:cubicBezTo>
                    <a:cubicBezTo>
                      <a:pt x="982" y="525"/>
                      <a:pt x="985" y="522"/>
                      <a:pt x="987" y="520"/>
                    </a:cubicBezTo>
                    <a:cubicBezTo>
                      <a:pt x="987" y="522"/>
                      <a:pt x="987" y="522"/>
                      <a:pt x="987" y="522"/>
                    </a:cubicBezTo>
                    <a:cubicBezTo>
                      <a:pt x="989" y="522"/>
                      <a:pt x="989" y="522"/>
                      <a:pt x="989" y="522"/>
                    </a:cubicBezTo>
                    <a:cubicBezTo>
                      <a:pt x="992" y="522"/>
                      <a:pt x="992" y="522"/>
                      <a:pt x="992" y="522"/>
                    </a:cubicBezTo>
                    <a:cubicBezTo>
                      <a:pt x="991" y="524"/>
                      <a:pt x="991" y="524"/>
                      <a:pt x="991" y="524"/>
                    </a:cubicBezTo>
                    <a:cubicBezTo>
                      <a:pt x="989" y="525"/>
                      <a:pt x="989" y="525"/>
                      <a:pt x="989" y="525"/>
                    </a:cubicBezTo>
                    <a:cubicBezTo>
                      <a:pt x="989" y="527"/>
                      <a:pt x="989" y="527"/>
                      <a:pt x="989" y="527"/>
                    </a:cubicBezTo>
                    <a:cubicBezTo>
                      <a:pt x="990" y="528"/>
                      <a:pt x="990" y="528"/>
                      <a:pt x="990" y="528"/>
                    </a:cubicBezTo>
                    <a:cubicBezTo>
                      <a:pt x="993" y="528"/>
                      <a:pt x="993" y="528"/>
                      <a:pt x="993" y="528"/>
                    </a:cubicBezTo>
                    <a:cubicBezTo>
                      <a:pt x="993" y="530"/>
                      <a:pt x="994" y="531"/>
                      <a:pt x="995" y="532"/>
                    </a:cubicBezTo>
                    <a:cubicBezTo>
                      <a:pt x="996" y="530"/>
                      <a:pt x="996" y="530"/>
                      <a:pt x="996" y="530"/>
                    </a:cubicBezTo>
                    <a:cubicBezTo>
                      <a:pt x="999" y="529"/>
                      <a:pt x="999" y="529"/>
                      <a:pt x="999" y="529"/>
                    </a:cubicBezTo>
                    <a:cubicBezTo>
                      <a:pt x="1001" y="529"/>
                      <a:pt x="1001" y="529"/>
                      <a:pt x="1001" y="529"/>
                    </a:cubicBezTo>
                    <a:cubicBezTo>
                      <a:pt x="1001" y="531"/>
                      <a:pt x="1001" y="531"/>
                      <a:pt x="1001" y="531"/>
                    </a:cubicBezTo>
                    <a:cubicBezTo>
                      <a:pt x="1004" y="529"/>
                      <a:pt x="1004" y="529"/>
                      <a:pt x="1004" y="529"/>
                    </a:cubicBezTo>
                    <a:cubicBezTo>
                      <a:pt x="1006" y="529"/>
                      <a:pt x="1006" y="529"/>
                      <a:pt x="1006" y="529"/>
                    </a:cubicBezTo>
                    <a:cubicBezTo>
                      <a:pt x="1008" y="530"/>
                      <a:pt x="1009" y="530"/>
                      <a:pt x="1011" y="530"/>
                    </a:cubicBezTo>
                    <a:cubicBezTo>
                      <a:pt x="1009" y="533"/>
                      <a:pt x="1009" y="533"/>
                      <a:pt x="1009" y="533"/>
                    </a:cubicBezTo>
                    <a:cubicBezTo>
                      <a:pt x="1007" y="533"/>
                      <a:pt x="1007" y="533"/>
                      <a:pt x="1007" y="533"/>
                    </a:cubicBezTo>
                    <a:cubicBezTo>
                      <a:pt x="1006" y="534"/>
                      <a:pt x="1006" y="534"/>
                      <a:pt x="1006" y="534"/>
                    </a:cubicBezTo>
                    <a:cubicBezTo>
                      <a:pt x="1007" y="535"/>
                      <a:pt x="1007" y="536"/>
                      <a:pt x="1007" y="537"/>
                    </a:cubicBezTo>
                    <a:cubicBezTo>
                      <a:pt x="1006" y="539"/>
                      <a:pt x="1006" y="539"/>
                      <a:pt x="1006" y="539"/>
                    </a:cubicBezTo>
                    <a:cubicBezTo>
                      <a:pt x="1008" y="539"/>
                      <a:pt x="1010" y="538"/>
                      <a:pt x="1013" y="538"/>
                    </a:cubicBezTo>
                    <a:cubicBezTo>
                      <a:pt x="1014" y="537"/>
                      <a:pt x="1014" y="537"/>
                      <a:pt x="1014" y="537"/>
                    </a:cubicBezTo>
                    <a:cubicBezTo>
                      <a:pt x="1014" y="540"/>
                      <a:pt x="1014" y="540"/>
                      <a:pt x="1014" y="540"/>
                    </a:cubicBezTo>
                    <a:cubicBezTo>
                      <a:pt x="1012" y="541"/>
                      <a:pt x="1012" y="541"/>
                      <a:pt x="1012" y="541"/>
                    </a:cubicBezTo>
                    <a:cubicBezTo>
                      <a:pt x="1010" y="543"/>
                      <a:pt x="1010" y="543"/>
                      <a:pt x="1010" y="543"/>
                    </a:cubicBezTo>
                    <a:cubicBezTo>
                      <a:pt x="1009" y="545"/>
                      <a:pt x="1009" y="547"/>
                      <a:pt x="1007" y="548"/>
                    </a:cubicBezTo>
                    <a:cubicBezTo>
                      <a:pt x="1009" y="549"/>
                      <a:pt x="1009" y="549"/>
                      <a:pt x="1009" y="549"/>
                    </a:cubicBezTo>
                    <a:cubicBezTo>
                      <a:pt x="1010" y="548"/>
                      <a:pt x="1011" y="547"/>
                      <a:pt x="1011" y="545"/>
                    </a:cubicBezTo>
                    <a:cubicBezTo>
                      <a:pt x="1014" y="544"/>
                      <a:pt x="1014" y="544"/>
                      <a:pt x="1014" y="544"/>
                    </a:cubicBezTo>
                    <a:cubicBezTo>
                      <a:pt x="1015" y="542"/>
                      <a:pt x="1015" y="542"/>
                      <a:pt x="1015" y="542"/>
                    </a:cubicBezTo>
                    <a:cubicBezTo>
                      <a:pt x="1014" y="547"/>
                      <a:pt x="1014" y="547"/>
                      <a:pt x="1014" y="547"/>
                    </a:cubicBezTo>
                    <a:cubicBezTo>
                      <a:pt x="1012" y="549"/>
                      <a:pt x="1012" y="549"/>
                      <a:pt x="1012" y="549"/>
                    </a:cubicBezTo>
                    <a:cubicBezTo>
                      <a:pt x="1014" y="551"/>
                      <a:pt x="1014" y="551"/>
                      <a:pt x="1014" y="551"/>
                    </a:cubicBezTo>
                    <a:cubicBezTo>
                      <a:pt x="1016" y="548"/>
                      <a:pt x="1016" y="548"/>
                      <a:pt x="1016" y="548"/>
                    </a:cubicBezTo>
                    <a:close/>
                    <a:moveTo>
                      <a:pt x="829" y="1495"/>
                    </a:moveTo>
                    <a:cubicBezTo>
                      <a:pt x="828" y="1493"/>
                      <a:pt x="828" y="1493"/>
                      <a:pt x="828" y="1493"/>
                    </a:cubicBezTo>
                    <a:cubicBezTo>
                      <a:pt x="829" y="1492"/>
                      <a:pt x="829" y="1492"/>
                      <a:pt x="829" y="1492"/>
                    </a:cubicBezTo>
                    <a:cubicBezTo>
                      <a:pt x="831" y="1494"/>
                      <a:pt x="831" y="1494"/>
                      <a:pt x="831" y="1494"/>
                    </a:cubicBezTo>
                    <a:cubicBezTo>
                      <a:pt x="829" y="1495"/>
                      <a:pt x="829" y="1495"/>
                      <a:pt x="829" y="1495"/>
                    </a:cubicBezTo>
                    <a:close/>
                    <a:moveTo>
                      <a:pt x="824" y="1426"/>
                    </a:moveTo>
                    <a:cubicBezTo>
                      <a:pt x="826" y="1426"/>
                      <a:pt x="827" y="1426"/>
                      <a:pt x="829" y="1426"/>
                    </a:cubicBezTo>
                    <a:cubicBezTo>
                      <a:pt x="828" y="1428"/>
                      <a:pt x="828" y="1428"/>
                      <a:pt x="828" y="1428"/>
                    </a:cubicBezTo>
                    <a:cubicBezTo>
                      <a:pt x="826" y="1428"/>
                      <a:pt x="824" y="1428"/>
                      <a:pt x="822" y="1427"/>
                    </a:cubicBezTo>
                    <a:cubicBezTo>
                      <a:pt x="824" y="1426"/>
                      <a:pt x="824" y="1426"/>
                      <a:pt x="824" y="1426"/>
                    </a:cubicBezTo>
                    <a:close/>
                    <a:moveTo>
                      <a:pt x="823" y="1438"/>
                    </a:moveTo>
                    <a:cubicBezTo>
                      <a:pt x="824" y="1436"/>
                      <a:pt x="824" y="1436"/>
                      <a:pt x="824" y="1436"/>
                    </a:cubicBezTo>
                    <a:cubicBezTo>
                      <a:pt x="825" y="1436"/>
                      <a:pt x="825" y="1436"/>
                      <a:pt x="825" y="1436"/>
                    </a:cubicBezTo>
                    <a:cubicBezTo>
                      <a:pt x="827" y="1436"/>
                      <a:pt x="827" y="1436"/>
                      <a:pt x="827" y="1436"/>
                    </a:cubicBezTo>
                    <a:cubicBezTo>
                      <a:pt x="827" y="1438"/>
                      <a:pt x="827" y="1438"/>
                      <a:pt x="827" y="1438"/>
                    </a:cubicBezTo>
                    <a:cubicBezTo>
                      <a:pt x="826" y="1438"/>
                      <a:pt x="824" y="1438"/>
                      <a:pt x="823" y="1438"/>
                    </a:cubicBezTo>
                    <a:close/>
                    <a:moveTo>
                      <a:pt x="830" y="1426"/>
                    </a:moveTo>
                    <a:cubicBezTo>
                      <a:pt x="831" y="1425"/>
                      <a:pt x="831" y="1425"/>
                      <a:pt x="831" y="1425"/>
                    </a:cubicBezTo>
                    <a:cubicBezTo>
                      <a:pt x="833" y="1426"/>
                      <a:pt x="833" y="1426"/>
                      <a:pt x="833" y="1426"/>
                    </a:cubicBezTo>
                    <a:cubicBezTo>
                      <a:pt x="832" y="1427"/>
                      <a:pt x="832" y="1427"/>
                      <a:pt x="832" y="1427"/>
                    </a:cubicBezTo>
                    <a:cubicBezTo>
                      <a:pt x="830" y="1426"/>
                      <a:pt x="830" y="1426"/>
                      <a:pt x="830" y="1426"/>
                    </a:cubicBezTo>
                    <a:close/>
                    <a:moveTo>
                      <a:pt x="833" y="1411"/>
                    </a:moveTo>
                    <a:cubicBezTo>
                      <a:pt x="831" y="1412"/>
                      <a:pt x="831" y="1412"/>
                      <a:pt x="831" y="1412"/>
                    </a:cubicBezTo>
                    <a:cubicBezTo>
                      <a:pt x="830" y="1413"/>
                      <a:pt x="828" y="1413"/>
                      <a:pt x="827" y="1412"/>
                    </a:cubicBezTo>
                    <a:cubicBezTo>
                      <a:pt x="826" y="1411"/>
                      <a:pt x="827" y="1409"/>
                      <a:pt x="827" y="1407"/>
                    </a:cubicBezTo>
                    <a:cubicBezTo>
                      <a:pt x="828" y="1406"/>
                      <a:pt x="828" y="1406"/>
                      <a:pt x="828" y="1406"/>
                    </a:cubicBezTo>
                    <a:cubicBezTo>
                      <a:pt x="827" y="1404"/>
                      <a:pt x="827" y="1403"/>
                      <a:pt x="827" y="1402"/>
                    </a:cubicBezTo>
                    <a:cubicBezTo>
                      <a:pt x="828" y="1400"/>
                      <a:pt x="828" y="1400"/>
                      <a:pt x="828" y="1400"/>
                    </a:cubicBezTo>
                    <a:cubicBezTo>
                      <a:pt x="828" y="1397"/>
                      <a:pt x="828" y="1397"/>
                      <a:pt x="828" y="1397"/>
                    </a:cubicBezTo>
                    <a:cubicBezTo>
                      <a:pt x="830" y="1396"/>
                      <a:pt x="830" y="1396"/>
                      <a:pt x="830" y="1396"/>
                    </a:cubicBezTo>
                    <a:cubicBezTo>
                      <a:pt x="833" y="1397"/>
                      <a:pt x="833" y="1397"/>
                      <a:pt x="833" y="1397"/>
                    </a:cubicBezTo>
                    <a:cubicBezTo>
                      <a:pt x="834" y="1398"/>
                      <a:pt x="834" y="1398"/>
                      <a:pt x="834" y="1398"/>
                    </a:cubicBezTo>
                    <a:cubicBezTo>
                      <a:pt x="834" y="1400"/>
                      <a:pt x="833" y="1401"/>
                      <a:pt x="833" y="1403"/>
                    </a:cubicBezTo>
                    <a:cubicBezTo>
                      <a:pt x="832" y="1404"/>
                      <a:pt x="832" y="1404"/>
                      <a:pt x="832" y="1404"/>
                    </a:cubicBezTo>
                    <a:cubicBezTo>
                      <a:pt x="832" y="1406"/>
                      <a:pt x="832" y="1406"/>
                      <a:pt x="832" y="1406"/>
                    </a:cubicBezTo>
                    <a:cubicBezTo>
                      <a:pt x="834" y="1407"/>
                      <a:pt x="834" y="1407"/>
                      <a:pt x="834" y="1407"/>
                    </a:cubicBezTo>
                    <a:cubicBezTo>
                      <a:pt x="832" y="1408"/>
                      <a:pt x="832" y="1408"/>
                      <a:pt x="832" y="1408"/>
                    </a:cubicBezTo>
                    <a:cubicBezTo>
                      <a:pt x="833" y="1409"/>
                      <a:pt x="833" y="1409"/>
                      <a:pt x="833" y="1409"/>
                    </a:cubicBezTo>
                    <a:cubicBezTo>
                      <a:pt x="833" y="1411"/>
                      <a:pt x="833" y="1411"/>
                      <a:pt x="833" y="1411"/>
                    </a:cubicBezTo>
                    <a:close/>
                    <a:moveTo>
                      <a:pt x="826" y="1430"/>
                    </a:moveTo>
                    <a:cubicBezTo>
                      <a:pt x="828" y="1429"/>
                      <a:pt x="829" y="1429"/>
                      <a:pt x="831" y="1429"/>
                    </a:cubicBezTo>
                    <a:cubicBezTo>
                      <a:pt x="832" y="1430"/>
                      <a:pt x="832" y="1430"/>
                      <a:pt x="832" y="1430"/>
                    </a:cubicBezTo>
                    <a:cubicBezTo>
                      <a:pt x="832" y="1432"/>
                      <a:pt x="832" y="1432"/>
                      <a:pt x="832" y="1432"/>
                    </a:cubicBezTo>
                    <a:cubicBezTo>
                      <a:pt x="831" y="1433"/>
                      <a:pt x="830" y="1433"/>
                      <a:pt x="829" y="1434"/>
                    </a:cubicBezTo>
                    <a:cubicBezTo>
                      <a:pt x="828" y="1432"/>
                      <a:pt x="828" y="1432"/>
                      <a:pt x="828" y="1432"/>
                    </a:cubicBezTo>
                    <a:cubicBezTo>
                      <a:pt x="829" y="1431"/>
                      <a:pt x="829" y="1431"/>
                      <a:pt x="829" y="1431"/>
                    </a:cubicBezTo>
                    <a:cubicBezTo>
                      <a:pt x="828" y="1431"/>
                      <a:pt x="827" y="1430"/>
                      <a:pt x="826" y="1430"/>
                    </a:cubicBezTo>
                    <a:close/>
                    <a:moveTo>
                      <a:pt x="480" y="738"/>
                    </a:moveTo>
                    <a:cubicBezTo>
                      <a:pt x="480" y="736"/>
                      <a:pt x="480" y="736"/>
                      <a:pt x="480" y="736"/>
                    </a:cubicBezTo>
                    <a:cubicBezTo>
                      <a:pt x="482" y="737"/>
                      <a:pt x="482" y="737"/>
                      <a:pt x="482" y="737"/>
                    </a:cubicBezTo>
                    <a:cubicBezTo>
                      <a:pt x="482" y="737"/>
                      <a:pt x="483" y="738"/>
                      <a:pt x="484" y="739"/>
                    </a:cubicBezTo>
                    <a:cubicBezTo>
                      <a:pt x="483" y="741"/>
                      <a:pt x="483" y="741"/>
                      <a:pt x="483" y="741"/>
                    </a:cubicBezTo>
                    <a:cubicBezTo>
                      <a:pt x="482" y="740"/>
                      <a:pt x="481" y="739"/>
                      <a:pt x="480" y="738"/>
                    </a:cubicBezTo>
                    <a:close/>
                    <a:moveTo>
                      <a:pt x="489" y="741"/>
                    </a:moveTo>
                    <a:cubicBezTo>
                      <a:pt x="490" y="738"/>
                      <a:pt x="490" y="738"/>
                      <a:pt x="490" y="738"/>
                    </a:cubicBezTo>
                    <a:cubicBezTo>
                      <a:pt x="492" y="739"/>
                      <a:pt x="492" y="739"/>
                      <a:pt x="492" y="739"/>
                    </a:cubicBezTo>
                    <a:cubicBezTo>
                      <a:pt x="492" y="741"/>
                      <a:pt x="492" y="742"/>
                      <a:pt x="492" y="744"/>
                    </a:cubicBezTo>
                    <a:cubicBezTo>
                      <a:pt x="490" y="743"/>
                      <a:pt x="490" y="743"/>
                      <a:pt x="490" y="743"/>
                    </a:cubicBezTo>
                    <a:cubicBezTo>
                      <a:pt x="489" y="741"/>
                      <a:pt x="489" y="741"/>
                      <a:pt x="489" y="741"/>
                    </a:cubicBezTo>
                    <a:close/>
                    <a:moveTo>
                      <a:pt x="64" y="415"/>
                    </a:moveTo>
                    <a:cubicBezTo>
                      <a:pt x="63" y="417"/>
                      <a:pt x="63" y="417"/>
                      <a:pt x="63" y="417"/>
                    </a:cubicBezTo>
                    <a:cubicBezTo>
                      <a:pt x="62" y="419"/>
                      <a:pt x="62" y="419"/>
                      <a:pt x="62" y="419"/>
                    </a:cubicBezTo>
                    <a:cubicBezTo>
                      <a:pt x="60" y="418"/>
                      <a:pt x="60" y="418"/>
                      <a:pt x="60" y="418"/>
                    </a:cubicBezTo>
                    <a:cubicBezTo>
                      <a:pt x="61" y="417"/>
                      <a:pt x="61" y="417"/>
                      <a:pt x="61" y="417"/>
                    </a:cubicBezTo>
                    <a:cubicBezTo>
                      <a:pt x="62" y="416"/>
                      <a:pt x="63" y="415"/>
                      <a:pt x="64" y="415"/>
                    </a:cubicBezTo>
                    <a:close/>
                    <a:moveTo>
                      <a:pt x="53" y="304"/>
                    </a:moveTo>
                    <a:cubicBezTo>
                      <a:pt x="53" y="306"/>
                      <a:pt x="53" y="306"/>
                      <a:pt x="53" y="306"/>
                    </a:cubicBezTo>
                    <a:cubicBezTo>
                      <a:pt x="54" y="307"/>
                      <a:pt x="55" y="308"/>
                      <a:pt x="56" y="309"/>
                    </a:cubicBezTo>
                    <a:cubicBezTo>
                      <a:pt x="56" y="311"/>
                      <a:pt x="56" y="311"/>
                      <a:pt x="56" y="311"/>
                    </a:cubicBezTo>
                    <a:cubicBezTo>
                      <a:pt x="54" y="311"/>
                      <a:pt x="54" y="311"/>
                      <a:pt x="54" y="311"/>
                    </a:cubicBezTo>
                    <a:cubicBezTo>
                      <a:pt x="53" y="309"/>
                      <a:pt x="52" y="307"/>
                      <a:pt x="51" y="305"/>
                    </a:cubicBezTo>
                    <a:cubicBezTo>
                      <a:pt x="50" y="305"/>
                      <a:pt x="49" y="305"/>
                      <a:pt x="47" y="305"/>
                    </a:cubicBezTo>
                    <a:cubicBezTo>
                      <a:pt x="47" y="303"/>
                      <a:pt x="47" y="303"/>
                      <a:pt x="47" y="303"/>
                    </a:cubicBezTo>
                    <a:cubicBezTo>
                      <a:pt x="49" y="303"/>
                      <a:pt x="51" y="303"/>
                      <a:pt x="53" y="304"/>
                    </a:cubicBezTo>
                    <a:close/>
                    <a:moveTo>
                      <a:pt x="376" y="266"/>
                    </a:moveTo>
                    <a:cubicBezTo>
                      <a:pt x="377" y="265"/>
                      <a:pt x="377" y="263"/>
                      <a:pt x="377" y="262"/>
                    </a:cubicBezTo>
                    <a:cubicBezTo>
                      <a:pt x="379" y="260"/>
                      <a:pt x="380" y="257"/>
                      <a:pt x="382" y="256"/>
                    </a:cubicBezTo>
                    <a:cubicBezTo>
                      <a:pt x="384" y="256"/>
                      <a:pt x="384" y="258"/>
                      <a:pt x="384" y="260"/>
                    </a:cubicBezTo>
                    <a:cubicBezTo>
                      <a:pt x="388" y="259"/>
                      <a:pt x="385" y="264"/>
                      <a:pt x="384" y="265"/>
                    </a:cubicBezTo>
                    <a:cubicBezTo>
                      <a:pt x="387" y="266"/>
                      <a:pt x="392" y="266"/>
                      <a:pt x="394" y="263"/>
                    </a:cubicBezTo>
                    <a:cubicBezTo>
                      <a:pt x="395" y="262"/>
                      <a:pt x="396" y="260"/>
                      <a:pt x="396" y="259"/>
                    </a:cubicBezTo>
                    <a:cubicBezTo>
                      <a:pt x="398" y="258"/>
                      <a:pt x="400" y="258"/>
                      <a:pt x="402" y="258"/>
                    </a:cubicBezTo>
                    <a:cubicBezTo>
                      <a:pt x="410" y="258"/>
                      <a:pt x="416" y="262"/>
                      <a:pt x="423" y="265"/>
                    </a:cubicBezTo>
                    <a:cubicBezTo>
                      <a:pt x="428" y="266"/>
                      <a:pt x="433" y="267"/>
                      <a:pt x="437" y="269"/>
                    </a:cubicBezTo>
                    <a:cubicBezTo>
                      <a:pt x="440" y="271"/>
                      <a:pt x="454" y="275"/>
                      <a:pt x="458" y="272"/>
                    </a:cubicBezTo>
                    <a:cubicBezTo>
                      <a:pt x="463" y="271"/>
                      <a:pt x="468" y="274"/>
                      <a:pt x="473" y="276"/>
                    </a:cubicBezTo>
                    <a:cubicBezTo>
                      <a:pt x="474" y="277"/>
                      <a:pt x="479" y="282"/>
                      <a:pt x="476" y="283"/>
                    </a:cubicBezTo>
                    <a:cubicBezTo>
                      <a:pt x="472" y="284"/>
                      <a:pt x="470" y="283"/>
                      <a:pt x="466" y="285"/>
                    </a:cubicBezTo>
                    <a:cubicBezTo>
                      <a:pt x="466" y="286"/>
                      <a:pt x="465" y="287"/>
                      <a:pt x="465" y="288"/>
                    </a:cubicBezTo>
                    <a:cubicBezTo>
                      <a:pt x="474" y="290"/>
                      <a:pt x="482" y="292"/>
                      <a:pt x="491" y="291"/>
                    </a:cubicBezTo>
                    <a:cubicBezTo>
                      <a:pt x="497" y="291"/>
                      <a:pt x="502" y="291"/>
                      <a:pt x="507" y="288"/>
                    </a:cubicBezTo>
                    <a:cubicBezTo>
                      <a:pt x="510" y="285"/>
                      <a:pt x="513" y="288"/>
                      <a:pt x="515" y="291"/>
                    </a:cubicBezTo>
                    <a:cubicBezTo>
                      <a:pt x="519" y="291"/>
                      <a:pt x="519" y="291"/>
                      <a:pt x="520" y="295"/>
                    </a:cubicBezTo>
                    <a:cubicBezTo>
                      <a:pt x="522" y="294"/>
                      <a:pt x="523" y="294"/>
                      <a:pt x="525" y="294"/>
                    </a:cubicBezTo>
                    <a:cubicBezTo>
                      <a:pt x="526" y="296"/>
                      <a:pt x="528" y="297"/>
                      <a:pt x="529" y="299"/>
                    </a:cubicBezTo>
                    <a:cubicBezTo>
                      <a:pt x="527" y="300"/>
                      <a:pt x="527" y="300"/>
                      <a:pt x="527" y="300"/>
                    </a:cubicBezTo>
                    <a:cubicBezTo>
                      <a:pt x="524" y="299"/>
                      <a:pt x="524" y="299"/>
                      <a:pt x="524" y="299"/>
                    </a:cubicBezTo>
                    <a:cubicBezTo>
                      <a:pt x="525" y="300"/>
                      <a:pt x="529" y="304"/>
                      <a:pt x="531" y="305"/>
                    </a:cubicBezTo>
                    <a:cubicBezTo>
                      <a:pt x="532" y="301"/>
                      <a:pt x="536" y="305"/>
                      <a:pt x="535" y="301"/>
                    </a:cubicBezTo>
                    <a:cubicBezTo>
                      <a:pt x="535" y="299"/>
                      <a:pt x="533" y="298"/>
                      <a:pt x="533" y="296"/>
                    </a:cubicBezTo>
                    <a:cubicBezTo>
                      <a:pt x="532" y="295"/>
                      <a:pt x="532" y="294"/>
                      <a:pt x="531" y="293"/>
                    </a:cubicBezTo>
                    <a:cubicBezTo>
                      <a:pt x="527" y="290"/>
                      <a:pt x="534" y="286"/>
                      <a:pt x="536" y="285"/>
                    </a:cubicBezTo>
                    <a:cubicBezTo>
                      <a:pt x="538" y="284"/>
                      <a:pt x="540" y="284"/>
                      <a:pt x="541" y="283"/>
                    </a:cubicBezTo>
                    <a:cubicBezTo>
                      <a:pt x="542" y="282"/>
                      <a:pt x="543" y="281"/>
                      <a:pt x="545" y="281"/>
                    </a:cubicBezTo>
                    <a:cubicBezTo>
                      <a:pt x="546" y="280"/>
                      <a:pt x="549" y="280"/>
                      <a:pt x="549" y="279"/>
                    </a:cubicBezTo>
                    <a:cubicBezTo>
                      <a:pt x="549" y="276"/>
                      <a:pt x="545" y="278"/>
                      <a:pt x="544" y="278"/>
                    </a:cubicBezTo>
                    <a:cubicBezTo>
                      <a:pt x="542" y="279"/>
                      <a:pt x="542" y="280"/>
                      <a:pt x="541" y="280"/>
                    </a:cubicBezTo>
                    <a:cubicBezTo>
                      <a:pt x="539" y="281"/>
                      <a:pt x="537" y="282"/>
                      <a:pt x="536" y="282"/>
                    </a:cubicBezTo>
                    <a:cubicBezTo>
                      <a:pt x="532" y="281"/>
                      <a:pt x="532" y="281"/>
                      <a:pt x="532" y="281"/>
                    </a:cubicBezTo>
                    <a:cubicBezTo>
                      <a:pt x="531" y="281"/>
                      <a:pt x="531" y="283"/>
                      <a:pt x="530" y="283"/>
                    </a:cubicBezTo>
                    <a:cubicBezTo>
                      <a:pt x="528" y="284"/>
                      <a:pt x="527" y="283"/>
                      <a:pt x="525" y="283"/>
                    </a:cubicBezTo>
                    <a:cubicBezTo>
                      <a:pt x="521" y="283"/>
                      <a:pt x="524" y="279"/>
                      <a:pt x="526" y="278"/>
                    </a:cubicBezTo>
                    <a:cubicBezTo>
                      <a:pt x="529" y="276"/>
                      <a:pt x="534" y="277"/>
                      <a:pt x="537" y="275"/>
                    </a:cubicBezTo>
                    <a:cubicBezTo>
                      <a:pt x="542" y="272"/>
                      <a:pt x="548" y="271"/>
                      <a:pt x="551" y="276"/>
                    </a:cubicBezTo>
                    <a:cubicBezTo>
                      <a:pt x="550" y="285"/>
                      <a:pt x="566" y="285"/>
                      <a:pt x="571" y="286"/>
                    </a:cubicBezTo>
                    <a:cubicBezTo>
                      <a:pt x="576" y="291"/>
                      <a:pt x="585" y="291"/>
                      <a:pt x="592" y="290"/>
                    </a:cubicBezTo>
                    <a:cubicBezTo>
                      <a:pt x="598" y="289"/>
                      <a:pt x="607" y="292"/>
                      <a:pt x="612" y="289"/>
                    </a:cubicBezTo>
                    <a:cubicBezTo>
                      <a:pt x="612" y="286"/>
                      <a:pt x="612" y="286"/>
                      <a:pt x="612" y="286"/>
                    </a:cubicBezTo>
                    <a:cubicBezTo>
                      <a:pt x="612" y="286"/>
                      <a:pt x="612" y="286"/>
                      <a:pt x="612" y="285"/>
                    </a:cubicBezTo>
                    <a:cubicBezTo>
                      <a:pt x="612" y="285"/>
                      <a:pt x="616" y="288"/>
                      <a:pt x="616" y="288"/>
                    </a:cubicBezTo>
                    <a:cubicBezTo>
                      <a:pt x="617" y="290"/>
                      <a:pt x="617" y="290"/>
                      <a:pt x="617" y="290"/>
                    </a:cubicBezTo>
                    <a:cubicBezTo>
                      <a:pt x="621" y="292"/>
                      <a:pt x="621" y="292"/>
                      <a:pt x="621" y="292"/>
                    </a:cubicBezTo>
                    <a:cubicBezTo>
                      <a:pt x="624" y="292"/>
                      <a:pt x="624" y="292"/>
                      <a:pt x="624" y="292"/>
                    </a:cubicBezTo>
                    <a:cubicBezTo>
                      <a:pt x="626" y="288"/>
                      <a:pt x="624" y="288"/>
                      <a:pt x="620" y="287"/>
                    </a:cubicBezTo>
                    <a:cubicBezTo>
                      <a:pt x="618" y="287"/>
                      <a:pt x="616" y="287"/>
                      <a:pt x="614" y="285"/>
                    </a:cubicBezTo>
                    <a:cubicBezTo>
                      <a:pt x="615" y="283"/>
                      <a:pt x="615" y="283"/>
                      <a:pt x="615" y="283"/>
                    </a:cubicBezTo>
                    <a:cubicBezTo>
                      <a:pt x="613" y="282"/>
                      <a:pt x="613" y="282"/>
                      <a:pt x="613" y="282"/>
                    </a:cubicBezTo>
                    <a:cubicBezTo>
                      <a:pt x="615" y="281"/>
                      <a:pt x="615" y="281"/>
                      <a:pt x="615" y="281"/>
                    </a:cubicBezTo>
                    <a:cubicBezTo>
                      <a:pt x="617" y="282"/>
                      <a:pt x="618" y="280"/>
                      <a:pt x="620" y="279"/>
                    </a:cubicBezTo>
                    <a:cubicBezTo>
                      <a:pt x="623" y="279"/>
                      <a:pt x="623" y="279"/>
                      <a:pt x="623" y="279"/>
                    </a:cubicBezTo>
                    <a:cubicBezTo>
                      <a:pt x="624" y="280"/>
                      <a:pt x="625" y="281"/>
                      <a:pt x="626" y="282"/>
                    </a:cubicBezTo>
                    <a:cubicBezTo>
                      <a:pt x="628" y="283"/>
                      <a:pt x="628" y="283"/>
                      <a:pt x="628" y="283"/>
                    </a:cubicBezTo>
                    <a:cubicBezTo>
                      <a:pt x="631" y="286"/>
                      <a:pt x="631" y="284"/>
                      <a:pt x="634" y="283"/>
                    </a:cubicBezTo>
                    <a:cubicBezTo>
                      <a:pt x="634" y="285"/>
                      <a:pt x="635" y="285"/>
                      <a:pt x="635" y="287"/>
                    </a:cubicBezTo>
                    <a:cubicBezTo>
                      <a:pt x="634" y="288"/>
                      <a:pt x="633" y="290"/>
                      <a:pt x="633" y="291"/>
                    </a:cubicBezTo>
                    <a:cubicBezTo>
                      <a:pt x="631" y="294"/>
                      <a:pt x="633" y="295"/>
                      <a:pt x="634" y="297"/>
                    </a:cubicBezTo>
                    <a:cubicBezTo>
                      <a:pt x="636" y="297"/>
                      <a:pt x="636" y="297"/>
                      <a:pt x="636" y="297"/>
                    </a:cubicBezTo>
                    <a:cubicBezTo>
                      <a:pt x="637" y="296"/>
                      <a:pt x="639" y="296"/>
                      <a:pt x="639" y="297"/>
                    </a:cubicBezTo>
                    <a:cubicBezTo>
                      <a:pt x="638" y="297"/>
                      <a:pt x="638" y="298"/>
                      <a:pt x="638" y="298"/>
                    </a:cubicBezTo>
                    <a:cubicBezTo>
                      <a:pt x="638" y="298"/>
                      <a:pt x="642" y="298"/>
                      <a:pt x="639" y="301"/>
                    </a:cubicBezTo>
                    <a:cubicBezTo>
                      <a:pt x="638" y="302"/>
                      <a:pt x="641" y="302"/>
                      <a:pt x="642" y="301"/>
                    </a:cubicBezTo>
                    <a:cubicBezTo>
                      <a:pt x="643" y="300"/>
                      <a:pt x="642" y="297"/>
                      <a:pt x="642" y="296"/>
                    </a:cubicBezTo>
                    <a:cubicBezTo>
                      <a:pt x="641" y="294"/>
                      <a:pt x="639" y="293"/>
                      <a:pt x="639" y="291"/>
                    </a:cubicBezTo>
                    <a:cubicBezTo>
                      <a:pt x="638" y="289"/>
                      <a:pt x="639" y="288"/>
                      <a:pt x="640" y="286"/>
                    </a:cubicBezTo>
                    <a:cubicBezTo>
                      <a:pt x="640" y="285"/>
                      <a:pt x="646" y="285"/>
                      <a:pt x="648" y="284"/>
                    </a:cubicBezTo>
                    <a:cubicBezTo>
                      <a:pt x="650" y="282"/>
                      <a:pt x="652" y="280"/>
                      <a:pt x="655" y="278"/>
                    </a:cubicBezTo>
                    <a:cubicBezTo>
                      <a:pt x="654" y="276"/>
                      <a:pt x="657" y="276"/>
                      <a:pt x="657" y="274"/>
                    </a:cubicBezTo>
                    <a:cubicBezTo>
                      <a:pt x="657" y="273"/>
                      <a:pt x="656" y="271"/>
                      <a:pt x="656" y="270"/>
                    </a:cubicBezTo>
                    <a:cubicBezTo>
                      <a:pt x="656" y="267"/>
                      <a:pt x="656" y="267"/>
                      <a:pt x="656" y="267"/>
                    </a:cubicBezTo>
                    <a:cubicBezTo>
                      <a:pt x="657" y="266"/>
                      <a:pt x="659" y="265"/>
                      <a:pt x="657" y="263"/>
                    </a:cubicBezTo>
                    <a:cubicBezTo>
                      <a:pt x="655" y="264"/>
                      <a:pt x="653" y="264"/>
                      <a:pt x="651" y="264"/>
                    </a:cubicBezTo>
                    <a:cubicBezTo>
                      <a:pt x="649" y="262"/>
                      <a:pt x="647" y="261"/>
                      <a:pt x="645" y="261"/>
                    </a:cubicBezTo>
                    <a:cubicBezTo>
                      <a:pt x="642" y="261"/>
                      <a:pt x="640" y="260"/>
                      <a:pt x="638" y="259"/>
                    </a:cubicBezTo>
                    <a:cubicBezTo>
                      <a:pt x="636" y="259"/>
                      <a:pt x="632" y="256"/>
                      <a:pt x="631" y="254"/>
                    </a:cubicBezTo>
                    <a:cubicBezTo>
                      <a:pt x="630" y="250"/>
                      <a:pt x="632" y="248"/>
                      <a:pt x="635" y="246"/>
                    </a:cubicBezTo>
                    <a:cubicBezTo>
                      <a:pt x="633" y="245"/>
                      <a:pt x="630" y="245"/>
                      <a:pt x="630" y="242"/>
                    </a:cubicBezTo>
                    <a:cubicBezTo>
                      <a:pt x="631" y="238"/>
                      <a:pt x="630" y="236"/>
                      <a:pt x="633" y="233"/>
                    </a:cubicBezTo>
                    <a:cubicBezTo>
                      <a:pt x="634" y="232"/>
                      <a:pt x="638" y="233"/>
                      <a:pt x="638" y="234"/>
                    </a:cubicBezTo>
                    <a:cubicBezTo>
                      <a:pt x="638" y="234"/>
                      <a:pt x="641" y="233"/>
                      <a:pt x="638" y="231"/>
                    </a:cubicBezTo>
                    <a:cubicBezTo>
                      <a:pt x="636" y="228"/>
                      <a:pt x="643" y="225"/>
                      <a:pt x="645" y="225"/>
                    </a:cubicBezTo>
                    <a:cubicBezTo>
                      <a:pt x="647" y="225"/>
                      <a:pt x="649" y="225"/>
                      <a:pt x="649" y="227"/>
                    </a:cubicBezTo>
                    <a:cubicBezTo>
                      <a:pt x="649" y="229"/>
                      <a:pt x="653" y="227"/>
                      <a:pt x="654" y="229"/>
                    </a:cubicBezTo>
                    <a:cubicBezTo>
                      <a:pt x="658" y="232"/>
                      <a:pt x="661" y="233"/>
                      <a:pt x="662" y="238"/>
                    </a:cubicBezTo>
                    <a:cubicBezTo>
                      <a:pt x="662" y="241"/>
                      <a:pt x="661" y="242"/>
                      <a:pt x="663" y="244"/>
                    </a:cubicBezTo>
                    <a:cubicBezTo>
                      <a:pt x="664" y="245"/>
                      <a:pt x="666" y="246"/>
                      <a:pt x="668" y="247"/>
                    </a:cubicBezTo>
                    <a:cubicBezTo>
                      <a:pt x="668" y="249"/>
                      <a:pt x="668" y="249"/>
                      <a:pt x="668" y="249"/>
                    </a:cubicBezTo>
                    <a:cubicBezTo>
                      <a:pt x="669" y="250"/>
                      <a:pt x="671" y="251"/>
                      <a:pt x="672" y="251"/>
                    </a:cubicBezTo>
                    <a:cubicBezTo>
                      <a:pt x="675" y="254"/>
                      <a:pt x="670" y="253"/>
                      <a:pt x="668" y="253"/>
                    </a:cubicBezTo>
                    <a:cubicBezTo>
                      <a:pt x="668" y="255"/>
                      <a:pt x="668" y="255"/>
                      <a:pt x="668" y="255"/>
                    </a:cubicBezTo>
                    <a:cubicBezTo>
                      <a:pt x="672" y="257"/>
                      <a:pt x="664" y="258"/>
                      <a:pt x="663" y="259"/>
                    </a:cubicBezTo>
                    <a:cubicBezTo>
                      <a:pt x="662" y="261"/>
                      <a:pt x="667" y="261"/>
                      <a:pt x="667" y="261"/>
                    </a:cubicBezTo>
                    <a:cubicBezTo>
                      <a:pt x="669" y="261"/>
                      <a:pt x="671" y="263"/>
                      <a:pt x="673" y="263"/>
                    </a:cubicBezTo>
                    <a:cubicBezTo>
                      <a:pt x="674" y="262"/>
                      <a:pt x="675" y="262"/>
                      <a:pt x="676" y="263"/>
                    </a:cubicBezTo>
                    <a:cubicBezTo>
                      <a:pt x="677" y="263"/>
                      <a:pt x="682" y="263"/>
                      <a:pt x="682" y="264"/>
                    </a:cubicBezTo>
                    <a:cubicBezTo>
                      <a:pt x="682" y="267"/>
                      <a:pt x="679" y="266"/>
                      <a:pt x="677" y="266"/>
                    </a:cubicBezTo>
                    <a:cubicBezTo>
                      <a:pt x="678" y="266"/>
                      <a:pt x="683" y="270"/>
                      <a:pt x="683" y="271"/>
                    </a:cubicBezTo>
                    <a:cubicBezTo>
                      <a:pt x="683" y="273"/>
                      <a:pt x="683" y="278"/>
                      <a:pt x="684" y="280"/>
                    </a:cubicBezTo>
                    <a:cubicBezTo>
                      <a:pt x="690" y="287"/>
                      <a:pt x="690" y="270"/>
                      <a:pt x="692" y="269"/>
                    </a:cubicBezTo>
                    <a:cubicBezTo>
                      <a:pt x="695" y="268"/>
                      <a:pt x="695" y="267"/>
                      <a:pt x="698" y="269"/>
                    </a:cubicBezTo>
                    <a:cubicBezTo>
                      <a:pt x="699" y="270"/>
                      <a:pt x="701" y="271"/>
                      <a:pt x="702" y="272"/>
                    </a:cubicBezTo>
                    <a:cubicBezTo>
                      <a:pt x="706" y="274"/>
                      <a:pt x="707" y="277"/>
                      <a:pt x="707" y="281"/>
                    </a:cubicBezTo>
                    <a:cubicBezTo>
                      <a:pt x="705" y="283"/>
                      <a:pt x="705" y="283"/>
                      <a:pt x="705" y="283"/>
                    </a:cubicBezTo>
                    <a:cubicBezTo>
                      <a:pt x="703" y="282"/>
                      <a:pt x="703" y="282"/>
                      <a:pt x="703" y="282"/>
                    </a:cubicBezTo>
                    <a:cubicBezTo>
                      <a:pt x="703" y="284"/>
                      <a:pt x="703" y="288"/>
                      <a:pt x="704" y="290"/>
                    </a:cubicBezTo>
                    <a:cubicBezTo>
                      <a:pt x="707" y="293"/>
                      <a:pt x="709" y="294"/>
                      <a:pt x="710" y="299"/>
                    </a:cubicBezTo>
                    <a:cubicBezTo>
                      <a:pt x="711" y="302"/>
                      <a:pt x="713" y="298"/>
                      <a:pt x="714" y="297"/>
                    </a:cubicBezTo>
                    <a:cubicBezTo>
                      <a:pt x="715" y="296"/>
                      <a:pt x="718" y="296"/>
                      <a:pt x="719" y="294"/>
                    </a:cubicBezTo>
                    <a:cubicBezTo>
                      <a:pt x="718" y="290"/>
                      <a:pt x="722" y="287"/>
                      <a:pt x="724" y="286"/>
                    </a:cubicBezTo>
                    <a:cubicBezTo>
                      <a:pt x="725" y="283"/>
                      <a:pt x="725" y="281"/>
                      <a:pt x="726" y="279"/>
                    </a:cubicBezTo>
                    <a:cubicBezTo>
                      <a:pt x="727" y="276"/>
                      <a:pt x="726" y="275"/>
                      <a:pt x="731" y="275"/>
                    </a:cubicBezTo>
                    <a:cubicBezTo>
                      <a:pt x="731" y="273"/>
                      <a:pt x="733" y="270"/>
                      <a:pt x="732" y="269"/>
                    </a:cubicBezTo>
                    <a:cubicBezTo>
                      <a:pt x="730" y="269"/>
                      <a:pt x="729" y="268"/>
                      <a:pt x="728" y="266"/>
                    </a:cubicBezTo>
                    <a:cubicBezTo>
                      <a:pt x="727" y="264"/>
                      <a:pt x="728" y="261"/>
                      <a:pt x="728" y="259"/>
                    </a:cubicBezTo>
                    <a:cubicBezTo>
                      <a:pt x="730" y="258"/>
                      <a:pt x="730" y="258"/>
                      <a:pt x="730" y="258"/>
                    </a:cubicBezTo>
                    <a:cubicBezTo>
                      <a:pt x="732" y="259"/>
                      <a:pt x="733" y="258"/>
                      <a:pt x="735" y="258"/>
                    </a:cubicBezTo>
                    <a:cubicBezTo>
                      <a:pt x="737" y="258"/>
                      <a:pt x="740" y="258"/>
                      <a:pt x="742" y="259"/>
                    </a:cubicBezTo>
                    <a:cubicBezTo>
                      <a:pt x="745" y="260"/>
                      <a:pt x="750" y="259"/>
                      <a:pt x="753" y="261"/>
                    </a:cubicBezTo>
                    <a:cubicBezTo>
                      <a:pt x="753" y="263"/>
                      <a:pt x="754" y="264"/>
                      <a:pt x="756" y="266"/>
                    </a:cubicBezTo>
                    <a:cubicBezTo>
                      <a:pt x="758" y="268"/>
                      <a:pt x="763" y="266"/>
                      <a:pt x="764" y="270"/>
                    </a:cubicBezTo>
                    <a:cubicBezTo>
                      <a:pt x="764" y="270"/>
                      <a:pt x="759" y="273"/>
                      <a:pt x="759" y="272"/>
                    </a:cubicBezTo>
                    <a:cubicBezTo>
                      <a:pt x="759" y="273"/>
                      <a:pt x="763" y="273"/>
                      <a:pt x="765" y="275"/>
                    </a:cubicBezTo>
                    <a:cubicBezTo>
                      <a:pt x="765" y="277"/>
                      <a:pt x="762" y="278"/>
                      <a:pt x="760" y="279"/>
                    </a:cubicBezTo>
                    <a:cubicBezTo>
                      <a:pt x="759" y="279"/>
                      <a:pt x="756" y="279"/>
                      <a:pt x="755" y="280"/>
                    </a:cubicBezTo>
                    <a:cubicBezTo>
                      <a:pt x="755" y="280"/>
                      <a:pt x="757" y="285"/>
                      <a:pt x="758" y="286"/>
                    </a:cubicBezTo>
                    <a:cubicBezTo>
                      <a:pt x="758" y="288"/>
                      <a:pt x="760" y="289"/>
                      <a:pt x="761" y="291"/>
                    </a:cubicBezTo>
                    <a:cubicBezTo>
                      <a:pt x="763" y="292"/>
                      <a:pt x="766" y="293"/>
                      <a:pt x="765" y="296"/>
                    </a:cubicBezTo>
                    <a:cubicBezTo>
                      <a:pt x="765" y="298"/>
                      <a:pt x="763" y="301"/>
                      <a:pt x="762" y="302"/>
                    </a:cubicBezTo>
                    <a:cubicBezTo>
                      <a:pt x="759" y="302"/>
                      <a:pt x="758" y="303"/>
                      <a:pt x="758" y="305"/>
                    </a:cubicBezTo>
                    <a:cubicBezTo>
                      <a:pt x="754" y="307"/>
                      <a:pt x="749" y="310"/>
                      <a:pt x="745" y="310"/>
                    </a:cubicBezTo>
                    <a:cubicBezTo>
                      <a:pt x="743" y="308"/>
                      <a:pt x="743" y="308"/>
                      <a:pt x="743" y="308"/>
                    </a:cubicBezTo>
                    <a:cubicBezTo>
                      <a:pt x="741" y="305"/>
                      <a:pt x="741" y="305"/>
                      <a:pt x="741" y="305"/>
                    </a:cubicBezTo>
                    <a:cubicBezTo>
                      <a:pt x="740" y="305"/>
                      <a:pt x="740" y="305"/>
                      <a:pt x="740" y="305"/>
                    </a:cubicBezTo>
                    <a:cubicBezTo>
                      <a:pt x="739" y="306"/>
                      <a:pt x="739" y="306"/>
                      <a:pt x="739" y="306"/>
                    </a:cubicBezTo>
                    <a:cubicBezTo>
                      <a:pt x="740" y="307"/>
                      <a:pt x="740" y="309"/>
                      <a:pt x="742" y="310"/>
                    </a:cubicBezTo>
                    <a:cubicBezTo>
                      <a:pt x="746" y="313"/>
                      <a:pt x="740" y="313"/>
                      <a:pt x="738" y="312"/>
                    </a:cubicBezTo>
                    <a:cubicBezTo>
                      <a:pt x="738" y="313"/>
                      <a:pt x="735" y="313"/>
                      <a:pt x="735" y="313"/>
                    </a:cubicBezTo>
                    <a:cubicBezTo>
                      <a:pt x="733" y="312"/>
                      <a:pt x="731" y="312"/>
                      <a:pt x="730" y="311"/>
                    </a:cubicBezTo>
                    <a:cubicBezTo>
                      <a:pt x="727" y="308"/>
                      <a:pt x="727" y="308"/>
                      <a:pt x="727" y="308"/>
                    </a:cubicBezTo>
                    <a:cubicBezTo>
                      <a:pt x="726" y="308"/>
                      <a:pt x="717" y="307"/>
                      <a:pt x="717" y="309"/>
                    </a:cubicBezTo>
                    <a:cubicBezTo>
                      <a:pt x="717" y="313"/>
                      <a:pt x="722" y="310"/>
                      <a:pt x="723" y="314"/>
                    </a:cubicBezTo>
                    <a:cubicBezTo>
                      <a:pt x="723" y="316"/>
                      <a:pt x="720" y="320"/>
                      <a:pt x="719" y="321"/>
                    </a:cubicBezTo>
                    <a:cubicBezTo>
                      <a:pt x="716" y="323"/>
                      <a:pt x="714" y="324"/>
                      <a:pt x="711" y="325"/>
                    </a:cubicBezTo>
                    <a:cubicBezTo>
                      <a:pt x="704" y="325"/>
                      <a:pt x="704" y="325"/>
                      <a:pt x="704" y="325"/>
                    </a:cubicBezTo>
                    <a:cubicBezTo>
                      <a:pt x="702" y="323"/>
                      <a:pt x="700" y="321"/>
                      <a:pt x="698" y="320"/>
                    </a:cubicBezTo>
                    <a:cubicBezTo>
                      <a:pt x="695" y="318"/>
                      <a:pt x="693" y="318"/>
                      <a:pt x="690" y="318"/>
                    </a:cubicBezTo>
                    <a:cubicBezTo>
                      <a:pt x="690" y="320"/>
                      <a:pt x="690" y="320"/>
                      <a:pt x="690" y="320"/>
                    </a:cubicBezTo>
                    <a:cubicBezTo>
                      <a:pt x="691" y="322"/>
                      <a:pt x="693" y="323"/>
                      <a:pt x="694" y="324"/>
                    </a:cubicBezTo>
                    <a:cubicBezTo>
                      <a:pt x="696" y="325"/>
                      <a:pt x="701" y="326"/>
                      <a:pt x="703" y="326"/>
                    </a:cubicBezTo>
                    <a:cubicBezTo>
                      <a:pt x="707" y="327"/>
                      <a:pt x="710" y="327"/>
                      <a:pt x="714" y="327"/>
                    </a:cubicBezTo>
                    <a:cubicBezTo>
                      <a:pt x="714" y="331"/>
                      <a:pt x="714" y="331"/>
                      <a:pt x="714" y="331"/>
                    </a:cubicBezTo>
                    <a:cubicBezTo>
                      <a:pt x="709" y="335"/>
                      <a:pt x="706" y="340"/>
                      <a:pt x="702" y="344"/>
                    </a:cubicBezTo>
                    <a:cubicBezTo>
                      <a:pt x="697" y="346"/>
                      <a:pt x="692" y="343"/>
                      <a:pt x="687" y="342"/>
                    </a:cubicBezTo>
                    <a:cubicBezTo>
                      <a:pt x="687" y="345"/>
                      <a:pt x="687" y="348"/>
                      <a:pt x="685" y="349"/>
                    </a:cubicBezTo>
                    <a:cubicBezTo>
                      <a:pt x="683" y="350"/>
                      <a:pt x="681" y="350"/>
                      <a:pt x="679" y="350"/>
                    </a:cubicBezTo>
                    <a:cubicBezTo>
                      <a:pt x="676" y="348"/>
                      <a:pt x="676" y="348"/>
                      <a:pt x="676" y="348"/>
                    </a:cubicBezTo>
                    <a:cubicBezTo>
                      <a:pt x="674" y="349"/>
                      <a:pt x="672" y="348"/>
                      <a:pt x="670" y="348"/>
                    </a:cubicBezTo>
                    <a:cubicBezTo>
                      <a:pt x="668" y="349"/>
                      <a:pt x="668" y="349"/>
                      <a:pt x="668" y="349"/>
                    </a:cubicBezTo>
                    <a:cubicBezTo>
                      <a:pt x="668" y="351"/>
                      <a:pt x="668" y="351"/>
                      <a:pt x="668" y="351"/>
                    </a:cubicBezTo>
                    <a:cubicBezTo>
                      <a:pt x="672" y="350"/>
                      <a:pt x="672" y="350"/>
                      <a:pt x="672" y="350"/>
                    </a:cubicBezTo>
                    <a:cubicBezTo>
                      <a:pt x="674" y="351"/>
                      <a:pt x="676" y="352"/>
                      <a:pt x="679" y="353"/>
                    </a:cubicBezTo>
                    <a:cubicBezTo>
                      <a:pt x="681" y="353"/>
                      <a:pt x="681" y="356"/>
                      <a:pt x="682" y="359"/>
                    </a:cubicBezTo>
                    <a:cubicBezTo>
                      <a:pt x="679" y="359"/>
                      <a:pt x="678" y="360"/>
                      <a:pt x="676" y="362"/>
                    </a:cubicBezTo>
                    <a:cubicBezTo>
                      <a:pt x="674" y="361"/>
                      <a:pt x="670" y="360"/>
                      <a:pt x="668" y="361"/>
                    </a:cubicBezTo>
                    <a:cubicBezTo>
                      <a:pt x="666" y="362"/>
                      <a:pt x="667" y="363"/>
                      <a:pt x="667" y="365"/>
                    </a:cubicBezTo>
                    <a:cubicBezTo>
                      <a:pt x="665" y="364"/>
                      <a:pt x="665" y="364"/>
                      <a:pt x="665" y="364"/>
                    </a:cubicBezTo>
                    <a:cubicBezTo>
                      <a:pt x="666" y="366"/>
                      <a:pt x="665" y="367"/>
                      <a:pt x="664" y="367"/>
                    </a:cubicBezTo>
                    <a:cubicBezTo>
                      <a:pt x="661" y="367"/>
                      <a:pt x="661" y="367"/>
                      <a:pt x="661" y="367"/>
                    </a:cubicBezTo>
                    <a:cubicBezTo>
                      <a:pt x="662" y="370"/>
                      <a:pt x="662" y="370"/>
                      <a:pt x="662" y="370"/>
                    </a:cubicBezTo>
                    <a:cubicBezTo>
                      <a:pt x="658" y="373"/>
                      <a:pt x="658" y="373"/>
                      <a:pt x="658" y="373"/>
                    </a:cubicBezTo>
                    <a:cubicBezTo>
                      <a:pt x="658" y="376"/>
                      <a:pt x="658" y="377"/>
                      <a:pt x="655" y="378"/>
                    </a:cubicBezTo>
                    <a:cubicBezTo>
                      <a:pt x="652" y="379"/>
                      <a:pt x="652" y="384"/>
                      <a:pt x="651" y="387"/>
                    </a:cubicBezTo>
                    <a:cubicBezTo>
                      <a:pt x="650" y="388"/>
                      <a:pt x="648" y="390"/>
                      <a:pt x="647" y="392"/>
                    </a:cubicBezTo>
                    <a:cubicBezTo>
                      <a:pt x="646" y="392"/>
                      <a:pt x="646" y="392"/>
                      <a:pt x="646" y="392"/>
                    </a:cubicBezTo>
                    <a:cubicBezTo>
                      <a:pt x="647" y="394"/>
                      <a:pt x="647" y="394"/>
                      <a:pt x="647" y="394"/>
                    </a:cubicBezTo>
                    <a:cubicBezTo>
                      <a:pt x="647" y="399"/>
                      <a:pt x="645" y="402"/>
                      <a:pt x="646" y="406"/>
                    </a:cubicBezTo>
                    <a:cubicBezTo>
                      <a:pt x="646" y="408"/>
                      <a:pt x="646" y="408"/>
                      <a:pt x="646" y="408"/>
                    </a:cubicBezTo>
                    <a:cubicBezTo>
                      <a:pt x="645" y="410"/>
                      <a:pt x="645" y="410"/>
                      <a:pt x="645" y="410"/>
                    </a:cubicBezTo>
                    <a:cubicBezTo>
                      <a:pt x="646" y="413"/>
                      <a:pt x="646" y="413"/>
                      <a:pt x="646" y="413"/>
                    </a:cubicBezTo>
                    <a:cubicBezTo>
                      <a:pt x="648" y="414"/>
                      <a:pt x="648" y="414"/>
                      <a:pt x="648" y="414"/>
                    </a:cubicBezTo>
                    <a:cubicBezTo>
                      <a:pt x="649" y="416"/>
                      <a:pt x="649" y="416"/>
                      <a:pt x="649" y="416"/>
                    </a:cubicBezTo>
                    <a:cubicBezTo>
                      <a:pt x="652" y="417"/>
                      <a:pt x="655" y="416"/>
                      <a:pt x="658" y="416"/>
                    </a:cubicBezTo>
                    <a:cubicBezTo>
                      <a:pt x="661" y="416"/>
                      <a:pt x="663" y="423"/>
                      <a:pt x="664" y="425"/>
                    </a:cubicBezTo>
                    <a:cubicBezTo>
                      <a:pt x="664" y="428"/>
                      <a:pt x="664" y="430"/>
                      <a:pt x="666" y="432"/>
                    </a:cubicBezTo>
                    <a:cubicBezTo>
                      <a:pt x="666" y="435"/>
                      <a:pt x="666" y="436"/>
                      <a:pt x="664" y="438"/>
                    </a:cubicBezTo>
                    <a:cubicBezTo>
                      <a:pt x="669" y="439"/>
                      <a:pt x="673" y="437"/>
                      <a:pt x="677" y="435"/>
                    </a:cubicBezTo>
                    <a:cubicBezTo>
                      <a:pt x="681" y="433"/>
                      <a:pt x="687" y="437"/>
                      <a:pt x="690" y="438"/>
                    </a:cubicBezTo>
                    <a:cubicBezTo>
                      <a:pt x="696" y="440"/>
                      <a:pt x="701" y="443"/>
                      <a:pt x="706" y="445"/>
                    </a:cubicBezTo>
                    <a:cubicBezTo>
                      <a:pt x="707" y="447"/>
                      <a:pt x="708" y="448"/>
                      <a:pt x="708" y="450"/>
                    </a:cubicBezTo>
                    <a:cubicBezTo>
                      <a:pt x="717" y="452"/>
                      <a:pt x="726" y="454"/>
                      <a:pt x="732" y="460"/>
                    </a:cubicBezTo>
                    <a:cubicBezTo>
                      <a:pt x="736" y="460"/>
                      <a:pt x="740" y="460"/>
                      <a:pt x="744" y="460"/>
                    </a:cubicBezTo>
                    <a:cubicBezTo>
                      <a:pt x="748" y="460"/>
                      <a:pt x="751" y="461"/>
                      <a:pt x="755" y="461"/>
                    </a:cubicBezTo>
                    <a:cubicBezTo>
                      <a:pt x="757" y="462"/>
                      <a:pt x="757" y="464"/>
                      <a:pt x="757" y="465"/>
                    </a:cubicBezTo>
                    <a:cubicBezTo>
                      <a:pt x="758" y="468"/>
                      <a:pt x="754" y="467"/>
                      <a:pt x="754" y="470"/>
                    </a:cubicBezTo>
                    <a:cubicBezTo>
                      <a:pt x="754" y="472"/>
                      <a:pt x="757" y="473"/>
                      <a:pt x="757" y="474"/>
                    </a:cubicBezTo>
                    <a:cubicBezTo>
                      <a:pt x="757" y="477"/>
                      <a:pt x="757" y="480"/>
                      <a:pt x="757" y="482"/>
                    </a:cubicBezTo>
                    <a:cubicBezTo>
                      <a:pt x="757" y="483"/>
                      <a:pt x="755" y="485"/>
                      <a:pt x="755" y="486"/>
                    </a:cubicBezTo>
                    <a:cubicBezTo>
                      <a:pt x="757" y="488"/>
                      <a:pt x="758" y="489"/>
                      <a:pt x="760" y="491"/>
                    </a:cubicBezTo>
                    <a:cubicBezTo>
                      <a:pt x="762" y="493"/>
                      <a:pt x="763" y="495"/>
                      <a:pt x="765" y="498"/>
                    </a:cubicBezTo>
                    <a:cubicBezTo>
                      <a:pt x="769" y="500"/>
                      <a:pt x="769" y="500"/>
                      <a:pt x="769" y="500"/>
                    </a:cubicBezTo>
                    <a:cubicBezTo>
                      <a:pt x="770" y="502"/>
                      <a:pt x="771" y="504"/>
                      <a:pt x="772" y="506"/>
                    </a:cubicBezTo>
                    <a:cubicBezTo>
                      <a:pt x="774" y="507"/>
                      <a:pt x="777" y="507"/>
                      <a:pt x="779" y="508"/>
                    </a:cubicBezTo>
                    <a:cubicBezTo>
                      <a:pt x="781" y="504"/>
                      <a:pt x="781" y="504"/>
                      <a:pt x="781" y="504"/>
                    </a:cubicBezTo>
                    <a:cubicBezTo>
                      <a:pt x="784" y="505"/>
                      <a:pt x="784" y="505"/>
                      <a:pt x="784" y="505"/>
                    </a:cubicBezTo>
                    <a:cubicBezTo>
                      <a:pt x="786" y="507"/>
                      <a:pt x="786" y="507"/>
                      <a:pt x="786" y="507"/>
                    </a:cubicBezTo>
                    <a:cubicBezTo>
                      <a:pt x="788" y="505"/>
                      <a:pt x="788" y="505"/>
                      <a:pt x="788" y="505"/>
                    </a:cubicBezTo>
                    <a:cubicBezTo>
                      <a:pt x="786" y="502"/>
                      <a:pt x="786" y="502"/>
                      <a:pt x="786" y="502"/>
                    </a:cubicBezTo>
                    <a:cubicBezTo>
                      <a:pt x="788" y="500"/>
                      <a:pt x="789" y="497"/>
                      <a:pt x="790" y="495"/>
                    </a:cubicBezTo>
                    <a:cubicBezTo>
                      <a:pt x="786" y="491"/>
                      <a:pt x="786" y="484"/>
                      <a:pt x="785" y="478"/>
                    </a:cubicBezTo>
                    <a:cubicBezTo>
                      <a:pt x="785" y="475"/>
                      <a:pt x="785" y="475"/>
                      <a:pt x="785" y="475"/>
                    </a:cubicBezTo>
                    <a:cubicBezTo>
                      <a:pt x="783" y="473"/>
                      <a:pt x="781" y="470"/>
                      <a:pt x="780" y="467"/>
                    </a:cubicBezTo>
                    <a:cubicBezTo>
                      <a:pt x="780" y="464"/>
                      <a:pt x="784" y="465"/>
                      <a:pt x="786" y="464"/>
                    </a:cubicBezTo>
                    <a:cubicBezTo>
                      <a:pt x="789" y="462"/>
                      <a:pt x="791" y="461"/>
                      <a:pt x="794" y="460"/>
                    </a:cubicBezTo>
                    <a:cubicBezTo>
                      <a:pt x="798" y="457"/>
                      <a:pt x="802" y="453"/>
                      <a:pt x="806" y="449"/>
                    </a:cubicBezTo>
                    <a:cubicBezTo>
                      <a:pt x="806" y="445"/>
                      <a:pt x="807" y="441"/>
                      <a:pt x="807" y="436"/>
                    </a:cubicBezTo>
                    <a:cubicBezTo>
                      <a:pt x="807" y="433"/>
                      <a:pt x="804" y="429"/>
                      <a:pt x="803" y="426"/>
                    </a:cubicBezTo>
                    <a:cubicBezTo>
                      <a:pt x="799" y="423"/>
                      <a:pt x="793" y="420"/>
                      <a:pt x="789" y="416"/>
                    </a:cubicBezTo>
                    <a:cubicBezTo>
                      <a:pt x="790" y="413"/>
                      <a:pt x="790" y="413"/>
                      <a:pt x="790" y="413"/>
                    </a:cubicBezTo>
                    <a:cubicBezTo>
                      <a:pt x="792" y="412"/>
                      <a:pt x="793" y="410"/>
                      <a:pt x="795" y="408"/>
                    </a:cubicBezTo>
                    <a:cubicBezTo>
                      <a:pt x="796" y="405"/>
                      <a:pt x="797" y="403"/>
                      <a:pt x="800" y="401"/>
                    </a:cubicBezTo>
                    <a:cubicBezTo>
                      <a:pt x="800" y="399"/>
                      <a:pt x="797" y="396"/>
                      <a:pt x="796" y="394"/>
                    </a:cubicBezTo>
                    <a:cubicBezTo>
                      <a:pt x="798" y="392"/>
                      <a:pt x="798" y="392"/>
                      <a:pt x="798" y="392"/>
                    </a:cubicBezTo>
                    <a:cubicBezTo>
                      <a:pt x="796" y="391"/>
                      <a:pt x="796" y="391"/>
                      <a:pt x="796" y="391"/>
                    </a:cubicBezTo>
                    <a:cubicBezTo>
                      <a:pt x="796" y="390"/>
                      <a:pt x="796" y="390"/>
                      <a:pt x="796" y="390"/>
                    </a:cubicBezTo>
                    <a:cubicBezTo>
                      <a:pt x="795" y="389"/>
                      <a:pt x="794" y="388"/>
                      <a:pt x="793" y="387"/>
                    </a:cubicBezTo>
                    <a:cubicBezTo>
                      <a:pt x="795" y="386"/>
                      <a:pt x="795" y="386"/>
                      <a:pt x="795" y="386"/>
                    </a:cubicBezTo>
                    <a:cubicBezTo>
                      <a:pt x="796" y="383"/>
                      <a:pt x="796" y="382"/>
                      <a:pt x="796" y="380"/>
                    </a:cubicBezTo>
                    <a:cubicBezTo>
                      <a:pt x="797" y="378"/>
                      <a:pt x="797" y="378"/>
                      <a:pt x="797" y="378"/>
                    </a:cubicBezTo>
                    <a:cubicBezTo>
                      <a:pt x="797" y="377"/>
                      <a:pt x="795" y="377"/>
                      <a:pt x="794" y="376"/>
                    </a:cubicBezTo>
                    <a:cubicBezTo>
                      <a:pt x="792" y="374"/>
                      <a:pt x="793" y="370"/>
                      <a:pt x="793" y="368"/>
                    </a:cubicBezTo>
                    <a:cubicBezTo>
                      <a:pt x="798" y="365"/>
                      <a:pt x="798" y="365"/>
                      <a:pt x="798" y="365"/>
                    </a:cubicBezTo>
                    <a:cubicBezTo>
                      <a:pt x="802" y="364"/>
                      <a:pt x="808" y="366"/>
                      <a:pt x="811" y="367"/>
                    </a:cubicBezTo>
                    <a:cubicBezTo>
                      <a:pt x="813" y="370"/>
                      <a:pt x="813" y="370"/>
                      <a:pt x="813" y="370"/>
                    </a:cubicBezTo>
                    <a:cubicBezTo>
                      <a:pt x="815" y="369"/>
                      <a:pt x="815" y="369"/>
                      <a:pt x="815" y="369"/>
                    </a:cubicBezTo>
                    <a:cubicBezTo>
                      <a:pt x="817" y="369"/>
                      <a:pt x="819" y="369"/>
                      <a:pt x="821" y="369"/>
                    </a:cubicBezTo>
                    <a:cubicBezTo>
                      <a:pt x="823" y="370"/>
                      <a:pt x="823" y="370"/>
                      <a:pt x="823" y="370"/>
                    </a:cubicBezTo>
                    <a:cubicBezTo>
                      <a:pt x="825" y="369"/>
                      <a:pt x="830" y="366"/>
                      <a:pt x="832" y="366"/>
                    </a:cubicBezTo>
                    <a:cubicBezTo>
                      <a:pt x="834" y="367"/>
                      <a:pt x="836" y="368"/>
                      <a:pt x="837" y="369"/>
                    </a:cubicBezTo>
                    <a:cubicBezTo>
                      <a:pt x="839" y="370"/>
                      <a:pt x="841" y="371"/>
                      <a:pt x="842" y="372"/>
                    </a:cubicBezTo>
                    <a:cubicBezTo>
                      <a:pt x="842" y="373"/>
                      <a:pt x="842" y="374"/>
                      <a:pt x="844" y="374"/>
                    </a:cubicBezTo>
                    <a:cubicBezTo>
                      <a:pt x="845" y="377"/>
                      <a:pt x="845" y="377"/>
                      <a:pt x="845" y="377"/>
                    </a:cubicBezTo>
                    <a:cubicBezTo>
                      <a:pt x="847" y="377"/>
                      <a:pt x="847" y="377"/>
                      <a:pt x="847" y="377"/>
                    </a:cubicBezTo>
                    <a:cubicBezTo>
                      <a:pt x="849" y="379"/>
                      <a:pt x="850" y="381"/>
                      <a:pt x="851" y="383"/>
                    </a:cubicBezTo>
                    <a:cubicBezTo>
                      <a:pt x="855" y="385"/>
                      <a:pt x="859" y="385"/>
                      <a:pt x="863" y="385"/>
                    </a:cubicBezTo>
                    <a:cubicBezTo>
                      <a:pt x="865" y="388"/>
                      <a:pt x="865" y="388"/>
                      <a:pt x="865" y="388"/>
                    </a:cubicBezTo>
                    <a:cubicBezTo>
                      <a:pt x="866" y="388"/>
                      <a:pt x="867" y="387"/>
                      <a:pt x="868" y="386"/>
                    </a:cubicBezTo>
                    <a:cubicBezTo>
                      <a:pt x="872" y="385"/>
                      <a:pt x="868" y="389"/>
                      <a:pt x="868" y="390"/>
                    </a:cubicBezTo>
                    <a:cubicBezTo>
                      <a:pt x="866" y="392"/>
                      <a:pt x="867" y="395"/>
                      <a:pt x="868" y="397"/>
                    </a:cubicBezTo>
                    <a:cubicBezTo>
                      <a:pt x="867" y="399"/>
                      <a:pt x="867" y="399"/>
                      <a:pt x="867" y="399"/>
                    </a:cubicBezTo>
                    <a:cubicBezTo>
                      <a:pt x="868" y="401"/>
                      <a:pt x="868" y="401"/>
                      <a:pt x="868" y="401"/>
                    </a:cubicBezTo>
                    <a:cubicBezTo>
                      <a:pt x="868" y="404"/>
                      <a:pt x="868" y="406"/>
                      <a:pt x="868" y="408"/>
                    </a:cubicBezTo>
                    <a:cubicBezTo>
                      <a:pt x="871" y="409"/>
                      <a:pt x="871" y="409"/>
                      <a:pt x="871" y="409"/>
                    </a:cubicBezTo>
                    <a:cubicBezTo>
                      <a:pt x="870" y="411"/>
                      <a:pt x="870" y="413"/>
                      <a:pt x="868" y="413"/>
                    </a:cubicBezTo>
                    <a:cubicBezTo>
                      <a:pt x="866" y="412"/>
                      <a:pt x="866" y="412"/>
                      <a:pt x="866" y="412"/>
                    </a:cubicBezTo>
                    <a:cubicBezTo>
                      <a:pt x="864" y="414"/>
                      <a:pt x="864" y="414"/>
                      <a:pt x="864" y="414"/>
                    </a:cubicBezTo>
                    <a:cubicBezTo>
                      <a:pt x="864" y="416"/>
                      <a:pt x="864" y="416"/>
                      <a:pt x="864" y="416"/>
                    </a:cubicBezTo>
                    <a:cubicBezTo>
                      <a:pt x="867" y="416"/>
                      <a:pt x="867" y="416"/>
                      <a:pt x="867" y="416"/>
                    </a:cubicBezTo>
                    <a:cubicBezTo>
                      <a:pt x="868" y="415"/>
                      <a:pt x="869" y="414"/>
                      <a:pt x="871" y="414"/>
                    </a:cubicBezTo>
                    <a:cubicBezTo>
                      <a:pt x="873" y="414"/>
                      <a:pt x="875" y="414"/>
                      <a:pt x="877" y="414"/>
                    </a:cubicBezTo>
                    <a:cubicBezTo>
                      <a:pt x="878" y="416"/>
                      <a:pt x="879" y="417"/>
                      <a:pt x="880" y="419"/>
                    </a:cubicBezTo>
                    <a:cubicBezTo>
                      <a:pt x="880" y="420"/>
                      <a:pt x="882" y="419"/>
                      <a:pt x="883" y="418"/>
                    </a:cubicBezTo>
                    <a:cubicBezTo>
                      <a:pt x="883" y="419"/>
                      <a:pt x="884" y="421"/>
                      <a:pt x="884" y="422"/>
                    </a:cubicBezTo>
                    <a:cubicBezTo>
                      <a:pt x="889" y="422"/>
                      <a:pt x="893" y="419"/>
                      <a:pt x="896" y="416"/>
                    </a:cubicBezTo>
                    <a:cubicBezTo>
                      <a:pt x="897" y="416"/>
                      <a:pt x="899" y="417"/>
                      <a:pt x="900" y="418"/>
                    </a:cubicBezTo>
                    <a:cubicBezTo>
                      <a:pt x="900" y="415"/>
                      <a:pt x="900" y="415"/>
                      <a:pt x="900" y="415"/>
                    </a:cubicBezTo>
                    <a:cubicBezTo>
                      <a:pt x="901" y="414"/>
                      <a:pt x="903" y="412"/>
                      <a:pt x="904" y="411"/>
                    </a:cubicBezTo>
                    <a:cubicBezTo>
                      <a:pt x="902" y="410"/>
                      <a:pt x="902" y="410"/>
                      <a:pt x="902" y="410"/>
                    </a:cubicBezTo>
                    <a:cubicBezTo>
                      <a:pt x="903" y="409"/>
                      <a:pt x="904" y="408"/>
                      <a:pt x="905" y="407"/>
                    </a:cubicBezTo>
                    <a:cubicBezTo>
                      <a:pt x="907" y="407"/>
                      <a:pt x="907" y="407"/>
                      <a:pt x="907" y="407"/>
                    </a:cubicBezTo>
                    <a:cubicBezTo>
                      <a:pt x="904" y="404"/>
                      <a:pt x="904" y="404"/>
                      <a:pt x="904" y="404"/>
                    </a:cubicBezTo>
                    <a:cubicBezTo>
                      <a:pt x="904" y="402"/>
                      <a:pt x="904" y="402"/>
                      <a:pt x="904" y="402"/>
                    </a:cubicBezTo>
                    <a:cubicBezTo>
                      <a:pt x="906" y="402"/>
                      <a:pt x="906" y="402"/>
                      <a:pt x="906" y="402"/>
                    </a:cubicBezTo>
                    <a:cubicBezTo>
                      <a:pt x="907" y="401"/>
                      <a:pt x="907" y="401"/>
                      <a:pt x="907" y="401"/>
                    </a:cubicBezTo>
                    <a:cubicBezTo>
                      <a:pt x="907" y="399"/>
                      <a:pt x="907" y="399"/>
                      <a:pt x="907" y="399"/>
                    </a:cubicBezTo>
                    <a:cubicBezTo>
                      <a:pt x="908" y="398"/>
                      <a:pt x="909" y="396"/>
                      <a:pt x="910" y="394"/>
                    </a:cubicBezTo>
                    <a:cubicBezTo>
                      <a:pt x="912" y="393"/>
                      <a:pt x="912" y="393"/>
                      <a:pt x="912" y="393"/>
                    </a:cubicBezTo>
                    <a:cubicBezTo>
                      <a:pt x="913" y="395"/>
                      <a:pt x="913" y="395"/>
                      <a:pt x="913" y="395"/>
                    </a:cubicBezTo>
                    <a:cubicBezTo>
                      <a:pt x="913" y="398"/>
                      <a:pt x="913" y="398"/>
                      <a:pt x="913" y="398"/>
                    </a:cubicBezTo>
                    <a:cubicBezTo>
                      <a:pt x="915" y="400"/>
                      <a:pt x="915" y="400"/>
                      <a:pt x="915" y="400"/>
                    </a:cubicBezTo>
                    <a:cubicBezTo>
                      <a:pt x="915" y="403"/>
                      <a:pt x="915" y="403"/>
                      <a:pt x="915" y="403"/>
                    </a:cubicBezTo>
                    <a:cubicBezTo>
                      <a:pt x="916" y="404"/>
                      <a:pt x="917" y="405"/>
                      <a:pt x="918" y="405"/>
                    </a:cubicBezTo>
                    <a:cubicBezTo>
                      <a:pt x="919" y="406"/>
                      <a:pt x="919" y="408"/>
                      <a:pt x="920" y="409"/>
                    </a:cubicBezTo>
                    <a:cubicBezTo>
                      <a:pt x="922" y="409"/>
                      <a:pt x="922" y="409"/>
                      <a:pt x="922" y="409"/>
                    </a:cubicBezTo>
                    <a:cubicBezTo>
                      <a:pt x="921" y="411"/>
                      <a:pt x="921" y="411"/>
                      <a:pt x="921" y="411"/>
                    </a:cubicBezTo>
                    <a:cubicBezTo>
                      <a:pt x="923" y="411"/>
                      <a:pt x="923" y="411"/>
                      <a:pt x="923" y="411"/>
                    </a:cubicBezTo>
                    <a:cubicBezTo>
                      <a:pt x="924" y="414"/>
                      <a:pt x="924" y="414"/>
                      <a:pt x="924" y="414"/>
                    </a:cubicBezTo>
                    <a:cubicBezTo>
                      <a:pt x="926" y="415"/>
                      <a:pt x="926" y="415"/>
                      <a:pt x="926" y="415"/>
                    </a:cubicBezTo>
                    <a:cubicBezTo>
                      <a:pt x="926" y="418"/>
                      <a:pt x="926" y="418"/>
                      <a:pt x="926" y="418"/>
                    </a:cubicBezTo>
                    <a:cubicBezTo>
                      <a:pt x="923" y="419"/>
                      <a:pt x="923" y="419"/>
                      <a:pt x="923" y="419"/>
                    </a:cubicBezTo>
                    <a:cubicBezTo>
                      <a:pt x="924" y="420"/>
                      <a:pt x="926" y="420"/>
                      <a:pt x="928" y="420"/>
                    </a:cubicBezTo>
                    <a:cubicBezTo>
                      <a:pt x="928" y="422"/>
                      <a:pt x="928" y="422"/>
                      <a:pt x="928" y="422"/>
                    </a:cubicBezTo>
                    <a:cubicBezTo>
                      <a:pt x="926" y="424"/>
                      <a:pt x="926" y="424"/>
                      <a:pt x="926" y="424"/>
                    </a:cubicBezTo>
                    <a:cubicBezTo>
                      <a:pt x="928" y="424"/>
                      <a:pt x="930" y="423"/>
                      <a:pt x="930" y="425"/>
                    </a:cubicBezTo>
                    <a:cubicBezTo>
                      <a:pt x="931" y="427"/>
                      <a:pt x="933" y="427"/>
                      <a:pt x="934" y="428"/>
                    </a:cubicBezTo>
                    <a:cubicBezTo>
                      <a:pt x="934" y="431"/>
                      <a:pt x="934" y="431"/>
                      <a:pt x="934" y="431"/>
                    </a:cubicBezTo>
                    <a:cubicBezTo>
                      <a:pt x="934" y="431"/>
                      <a:pt x="931" y="431"/>
                      <a:pt x="931" y="431"/>
                    </a:cubicBezTo>
                    <a:cubicBezTo>
                      <a:pt x="931" y="431"/>
                      <a:pt x="936" y="433"/>
                      <a:pt x="936" y="433"/>
                    </a:cubicBezTo>
                    <a:cubicBezTo>
                      <a:pt x="938" y="435"/>
                      <a:pt x="939" y="437"/>
                      <a:pt x="940" y="439"/>
                    </a:cubicBezTo>
                    <a:cubicBezTo>
                      <a:pt x="938" y="439"/>
                      <a:pt x="938" y="439"/>
                      <a:pt x="938" y="439"/>
                    </a:cubicBezTo>
                    <a:cubicBezTo>
                      <a:pt x="936" y="442"/>
                      <a:pt x="936" y="442"/>
                      <a:pt x="936" y="442"/>
                    </a:cubicBezTo>
                    <a:cubicBezTo>
                      <a:pt x="935" y="441"/>
                      <a:pt x="935" y="441"/>
                      <a:pt x="935" y="441"/>
                    </a:cubicBezTo>
                    <a:cubicBezTo>
                      <a:pt x="932" y="440"/>
                      <a:pt x="932" y="440"/>
                      <a:pt x="932" y="440"/>
                    </a:cubicBezTo>
                    <a:cubicBezTo>
                      <a:pt x="934" y="442"/>
                      <a:pt x="934" y="442"/>
                      <a:pt x="934" y="442"/>
                    </a:cubicBezTo>
                    <a:cubicBezTo>
                      <a:pt x="936" y="444"/>
                      <a:pt x="936" y="444"/>
                      <a:pt x="936" y="444"/>
                    </a:cubicBezTo>
                    <a:cubicBezTo>
                      <a:pt x="936" y="445"/>
                      <a:pt x="936" y="445"/>
                      <a:pt x="936" y="445"/>
                    </a:cubicBezTo>
                    <a:cubicBezTo>
                      <a:pt x="935" y="447"/>
                      <a:pt x="935" y="447"/>
                      <a:pt x="935" y="447"/>
                    </a:cubicBezTo>
                    <a:cubicBezTo>
                      <a:pt x="936" y="447"/>
                      <a:pt x="937" y="448"/>
                      <a:pt x="938" y="448"/>
                    </a:cubicBezTo>
                    <a:cubicBezTo>
                      <a:pt x="940" y="448"/>
                      <a:pt x="940" y="450"/>
                      <a:pt x="941" y="450"/>
                    </a:cubicBezTo>
                    <a:cubicBezTo>
                      <a:pt x="943" y="451"/>
                      <a:pt x="944" y="454"/>
                      <a:pt x="946" y="454"/>
                    </a:cubicBezTo>
                    <a:cubicBezTo>
                      <a:pt x="947" y="456"/>
                      <a:pt x="947" y="456"/>
                      <a:pt x="947" y="456"/>
                    </a:cubicBezTo>
                    <a:cubicBezTo>
                      <a:pt x="948" y="457"/>
                      <a:pt x="948" y="457"/>
                      <a:pt x="948" y="457"/>
                    </a:cubicBezTo>
                    <a:cubicBezTo>
                      <a:pt x="948" y="459"/>
                      <a:pt x="948" y="460"/>
                      <a:pt x="948" y="462"/>
                    </a:cubicBezTo>
                    <a:cubicBezTo>
                      <a:pt x="948" y="461"/>
                      <a:pt x="950" y="461"/>
                      <a:pt x="951" y="461"/>
                    </a:cubicBezTo>
                    <a:cubicBezTo>
                      <a:pt x="953" y="460"/>
                      <a:pt x="953" y="460"/>
                      <a:pt x="953" y="460"/>
                    </a:cubicBezTo>
                    <a:cubicBezTo>
                      <a:pt x="956" y="460"/>
                      <a:pt x="956" y="462"/>
                      <a:pt x="954" y="464"/>
                    </a:cubicBezTo>
                    <a:cubicBezTo>
                      <a:pt x="956" y="463"/>
                      <a:pt x="958" y="462"/>
                      <a:pt x="960" y="462"/>
                    </a:cubicBezTo>
                    <a:cubicBezTo>
                      <a:pt x="961" y="462"/>
                      <a:pt x="963" y="463"/>
                      <a:pt x="964" y="464"/>
                    </a:cubicBezTo>
                    <a:cubicBezTo>
                      <a:pt x="967" y="466"/>
                      <a:pt x="972" y="465"/>
                      <a:pt x="974" y="468"/>
                    </a:cubicBezTo>
                    <a:cubicBezTo>
                      <a:pt x="971" y="472"/>
                      <a:pt x="963" y="474"/>
                      <a:pt x="958" y="475"/>
                    </a:cubicBezTo>
                    <a:cubicBezTo>
                      <a:pt x="959" y="476"/>
                      <a:pt x="959" y="476"/>
                      <a:pt x="959" y="476"/>
                    </a:cubicBezTo>
                    <a:cubicBezTo>
                      <a:pt x="957" y="477"/>
                      <a:pt x="955" y="477"/>
                      <a:pt x="953" y="478"/>
                    </a:cubicBezTo>
                    <a:cubicBezTo>
                      <a:pt x="952" y="479"/>
                      <a:pt x="952" y="479"/>
                      <a:pt x="952" y="479"/>
                    </a:cubicBezTo>
                    <a:cubicBezTo>
                      <a:pt x="954" y="483"/>
                      <a:pt x="962" y="477"/>
                      <a:pt x="964" y="475"/>
                    </a:cubicBezTo>
                    <a:cubicBezTo>
                      <a:pt x="966" y="473"/>
                      <a:pt x="969" y="473"/>
                      <a:pt x="972" y="473"/>
                    </a:cubicBezTo>
                    <a:cubicBezTo>
                      <a:pt x="976" y="473"/>
                      <a:pt x="977" y="474"/>
                      <a:pt x="977" y="478"/>
                    </a:cubicBezTo>
                    <a:cubicBezTo>
                      <a:pt x="976" y="479"/>
                      <a:pt x="976" y="479"/>
                      <a:pt x="976" y="479"/>
                    </a:cubicBezTo>
                    <a:cubicBezTo>
                      <a:pt x="976" y="480"/>
                      <a:pt x="976" y="480"/>
                      <a:pt x="976" y="480"/>
                    </a:cubicBezTo>
                    <a:cubicBezTo>
                      <a:pt x="977" y="482"/>
                      <a:pt x="978" y="480"/>
                      <a:pt x="979" y="478"/>
                    </a:cubicBezTo>
                    <a:cubicBezTo>
                      <a:pt x="982" y="478"/>
                      <a:pt x="982" y="478"/>
                      <a:pt x="982" y="478"/>
                    </a:cubicBezTo>
                    <a:cubicBezTo>
                      <a:pt x="983" y="480"/>
                      <a:pt x="983" y="480"/>
                      <a:pt x="983" y="480"/>
                    </a:cubicBezTo>
                    <a:cubicBezTo>
                      <a:pt x="985" y="480"/>
                      <a:pt x="985" y="480"/>
                      <a:pt x="985" y="480"/>
                    </a:cubicBezTo>
                    <a:cubicBezTo>
                      <a:pt x="987" y="481"/>
                      <a:pt x="988" y="482"/>
                      <a:pt x="990" y="483"/>
                    </a:cubicBezTo>
                    <a:cubicBezTo>
                      <a:pt x="989" y="485"/>
                      <a:pt x="989" y="485"/>
                      <a:pt x="989" y="485"/>
                    </a:cubicBezTo>
                    <a:cubicBezTo>
                      <a:pt x="989" y="485"/>
                      <a:pt x="986" y="486"/>
                      <a:pt x="987" y="486"/>
                    </a:cubicBezTo>
                    <a:cubicBezTo>
                      <a:pt x="987" y="487"/>
                      <a:pt x="989" y="487"/>
                      <a:pt x="989" y="488"/>
                    </a:cubicBezTo>
                    <a:cubicBezTo>
                      <a:pt x="987" y="490"/>
                      <a:pt x="987" y="490"/>
                      <a:pt x="987" y="490"/>
                    </a:cubicBezTo>
                    <a:cubicBezTo>
                      <a:pt x="987" y="492"/>
                      <a:pt x="987" y="492"/>
                      <a:pt x="987" y="492"/>
                    </a:cubicBezTo>
                    <a:cubicBezTo>
                      <a:pt x="987" y="493"/>
                      <a:pt x="988" y="495"/>
                      <a:pt x="990" y="496"/>
                    </a:cubicBezTo>
                    <a:cubicBezTo>
                      <a:pt x="989" y="498"/>
                      <a:pt x="989" y="498"/>
                      <a:pt x="989" y="498"/>
                    </a:cubicBezTo>
                    <a:cubicBezTo>
                      <a:pt x="986" y="501"/>
                      <a:pt x="982" y="504"/>
                      <a:pt x="978" y="505"/>
                    </a:cubicBezTo>
                    <a:cubicBezTo>
                      <a:pt x="976" y="505"/>
                      <a:pt x="976" y="505"/>
                      <a:pt x="976" y="505"/>
                    </a:cubicBezTo>
                    <a:cubicBezTo>
                      <a:pt x="974" y="506"/>
                      <a:pt x="972" y="506"/>
                      <a:pt x="970" y="507"/>
                    </a:cubicBezTo>
                    <a:cubicBezTo>
                      <a:pt x="968" y="507"/>
                      <a:pt x="967" y="507"/>
                      <a:pt x="965" y="507"/>
                    </a:cubicBezTo>
                    <a:cubicBezTo>
                      <a:pt x="963" y="507"/>
                      <a:pt x="963" y="509"/>
                      <a:pt x="963" y="511"/>
                    </a:cubicBezTo>
                    <a:cubicBezTo>
                      <a:pt x="961" y="512"/>
                      <a:pt x="960" y="513"/>
                      <a:pt x="959" y="514"/>
                    </a:cubicBezTo>
                    <a:cubicBezTo>
                      <a:pt x="957" y="514"/>
                      <a:pt x="955" y="517"/>
                      <a:pt x="954" y="518"/>
                    </a:cubicBezTo>
                    <a:cubicBezTo>
                      <a:pt x="949" y="519"/>
                      <a:pt x="944" y="520"/>
                      <a:pt x="939" y="520"/>
                    </a:cubicBezTo>
                    <a:cubicBezTo>
                      <a:pt x="933" y="520"/>
                      <a:pt x="929" y="519"/>
                      <a:pt x="923" y="519"/>
                    </a:cubicBezTo>
                    <a:cubicBezTo>
                      <a:pt x="916" y="520"/>
                      <a:pt x="908" y="519"/>
                      <a:pt x="901" y="519"/>
                    </a:cubicBezTo>
                    <a:cubicBezTo>
                      <a:pt x="896" y="519"/>
                      <a:pt x="889" y="522"/>
                      <a:pt x="888" y="528"/>
                    </a:cubicBezTo>
                    <a:cubicBezTo>
                      <a:pt x="888" y="531"/>
                      <a:pt x="881" y="531"/>
                      <a:pt x="878" y="532"/>
                    </a:cubicBezTo>
                    <a:cubicBezTo>
                      <a:pt x="874" y="535"/>
                      <a:pt x="871" y="540"/>
                      <a:pt x="866" y="543"/>
                    </a:cubicBezTo>
                    <a:cubicBezTo>
                      <a:pt x="866" y="546"/>
                      <a:pt x="866" y="546"/>
                      <a:pt x="866" y="546"/>
                    </a:cubicBezTo>
                    <a:cubicBezTo>
                      <a:pt x="863" y="549"/>
                      <a:pt x="860" y="553"/>
                      <a:pt x="857" y="555"/>
                    </a:cubicBezTo>
                    <a:cubicBezTo>
                      <a:pt x="856" y="556"/>
                      <a:pt x="855" y="557"/>
                      <a:pt x="855" y="558"/>
                    </a:cubicBezTo>
                    <a:cubicBezTo>
                      <a:pt x="855" y="558"/>
                      <a:pt x="859" y="556"/>
                      <a:pt x="859" y="556"/>
                    </a:cubicBezTo>
                    <a:cubicBezTo>
                      <a:pt x="862" y="553"/>
                      <a:pt x="865" y="550"/>
                      <a:pt x="868" y="547"/>
                    </a:cubicBezTo>
                    <a:cubicBezTo>
                      <a:pt x="870" y="545"/>
                      <a:pt x="872" y="544"/>
                      <a:pt x="874" y="542"/>
                    </a:cubicBezTo>
                    <a:cubicBezTo>
                      <a:pt x="875" y="540"/>
                      <a:pt x="877" y="540"/>
                      <a:pt x="878" y="540"/>
                    </a:cubicBezTo>
                    <a:cubicBezTo>
                      <a:pt x="880" y="539"/>
                      <a:pt x="882" y="537"/>
                      <a:pt x="884" y="536"/>
                    </a:cubicBezTo>
                    <a:cubicBezTo>
                      <a:pt x="889" y="535"/>
                      <a:pt x="895" y="531"/>
                      <a:pt x="901" y="531"/>
                    </a:cubicBezTo>
                    <a:cubicBezTo>
                      <a:pt x="907" y="531"/>
                      <a:pt x="911" y="531"/>
                      <a:pt x="915" y="534"/>
                    </a:cubicBezTo>
                    <a:cubicBezTo>
                      <a:pt x="913" y="535"/>
                      <a:pt x="913" y="535"/>
                      <a:pt x="913" y="535"/>
                    </a:cubicBezTo>
                    <a:cubicBezTo>
                      <a:pt x="918" y="537"/>
                      <a:pt x="914" y="539"/>
                      <a:pt x="911" y="541"/>
                    </a:cubicBezTo>
                    <a:cubicBezTo>
                      <a:pt x="909" y="542"/>
                      <a:pt x="908" y="543"/>
                      <a:pt x="906" y="544"/>
                    </a:cubicBezTo>
                    <a:cubicBezTo>
                      <a:pt x="903" y="544"/>
                      <a:pt x="900" y="544"/>
                      <a:pt x="897" y="544"/>
                    </a:cubicBezTo>
                    <a:cubicBezTo>
                      <a:pt x="901" y="546"/>
                      <a:pt x="901" y="546"/>
                      <a:pt x="901" y="546"/>
                    </a:cubicBezTo>
                    <a:cubicBezTo>
                      <a:pt x="902" y="549"/>
                      <a:pt x="902" y="549"/>
                      <a:pt x="902" y="549"/>
                    </a:cubicBezTo>
                    <a:cubicBezTo>
                      <a:pt x="905" y="548"/>
                      <a:pt x="905" y="548"/>
                      <a:pt x="905" y="548"/>
                    </a:cubicBezTo>
                    <a:cubicBezTo>
                      <a:pt x="905" y="545"/>
                      <a:pt x="909" y="546"/>
                      <a:pt x="910" y="548"/>
                    </a:cubicBezTo>
                    <a:cubicBezTo>
                      <a:pt x="911" y="550"/>
                      <a:pt x="909" y="552"/>
                      <a:pt x="907" y="554"/>
                    </a:cubicBezTo>
                    <a:cubicBezTo>
                      <a:pt x="905" y="555"/>
                      <a:pt x="905" y="555"/>
                      <a:pt x="905" y="555"/>
                    </a:cubicBezTo>
                    <a:cubicBezTo>
                      <a:pt x="909" y="555"/>
                      <a:pt x="909" y="555"/>
                      <a:pt x="909" y="555"/>
                    </a:cubicBezTo>
                    <a:cubicBezTo>
                      <a:pt x="910" y="556"/>
                      <a:pt x="910" y="556"/>
                      <a:pt x="910" y="556"/>
                    </a:cubicBezTo>
                    <a:cubicBezTo>
                      <a:pt x="910" y="559"/>
                      <a:pt x="910" y="559"/>
                      <a:pt x="910" y="559"/>
                    </a:cubicBezTo>
                    <a:cubicBezTo>
                      <a:pt x="912" y="563"/>
                      <a:pt x="914" y="564"/>
                      <a:pt x="917" y="566"/>
                    </a:cubicBezTo>
                    <a:cubicBezTo>
                      <a:pt x="917" y="567"/>
                      <a:pt x="917" y="567"/>
                      <a:pt x="917" y="567"/>
                    </a:cubicBezTo>
                    <a:cubicBezTo>
                      <a:pt x="922" y="568"/>
                      <a:pt x="925" y="570"/>
                      <a:pt x="930" y="570"/>
                    </a:cubicBezTo>
                    <a:cubicBezTo>
                      <a:pt x="929" y="571"/>
                      <a:pt x="929" y="571"/>
                      <a:pt x="929" y="571"/>
                    </a:cubicBezTo>
                    <a:cubicBezTo>
                      <a:pt x="931" y="570"/>
                      <a:pt x="936" y="568"/>
                      <a:pt x="937" y="571"/>
                    </a:cubicBezTo>
                    <a:cubicBezTo>
                      <a:pt x="938" y="571"/>
                      <a:pt x="939" y="571"/>
                      <a:pt x="940" y="571"/>
                    </a:cubicBezTo>
                    <a:cubicBezTo>
                      <a:pt x="939" y="570"/>
                      <a:pt x="939" y="568"/>
                      <a:pt x="939" y="567"/>
                    </a:cubicBezTo>
                    <a:cubicBezTo>
                      <a:pt x="942" y="563"/>
                      <a:pt x="944" y="560"/>
                      <a:pt x="947" y="557"/>
                    </a:cubicBezTo>
                    <a:cubicBezTo>
                      <a:pt x="949" y="557"/>
                      <a:pt x="949" y="557"/>
                      <a:pt x="949" y="557"/>
                    </a:cubicBezTo>
                    <a:cubicBezTo>
                      <a:pt x="950" y="558"/>
                      <a:pt x="950" y="558"/>
                      <a:pt x="950" y="558"/>
                    </a:cubicBezTo>
                    <a:cubicBezTo>
                      <a:pt x="949" y="561"/>
                      <a:pt x="948" y="563"/>
                      <a:pt x="948" y="566"/>
                    </a:cubicBezTo>
                    <a:cubicBezTo>
                      <a:pt x="945" y="567"/>
                      <a:pt x="945" y="567"/>
                      <a:pt x="945" y="567"/>
                    </a:cubicBezTo>
                    <a:cubicBezTo>
                      <a:pt x="944" y="568"/>
                      <a:pt x="943" y="570"/>
                      <a:pt x="942" y="571"/>
                    </a:cubicBezTo>
                    <a:cubicBezTo>
                      <a:pt x="940" y="571"/>
                      <a:pt x="940" y="571"/>
                      <a:pt x="940" y="571"/>
                    </a:cubicBezTo>
                    <a:cubicBezTo>
                      <a:pt x="941" y="572"/>
                      <a:pt x="941" y="573"/>
                      <a:pt x="941" y="573"/>
                    </a:cubicBezTo>
                    <a:cubicBezTo>
                      <a:pt x="941" y="576"/>
                      <a:pt x="941" y="576"/>
                      <a:pt x="941" y="576"/>
                    </a:cubicBezTo>
                    <a:cubicBezTo>
                      <a:pt x="938" y="576"/>
                      <a:pt x="938" y="576"/>
                      <a:pt x="938" y="576"/>
                    </a:cubicBezTo>
                    <a:cubicBezTo>
                      <a:pt x="934" y="579"/>
                      <a:pt x="930" y="580"/>
                      <a:pt x="926" y="582"/>
                    </a:cubicBezTo>
                    <a:cubicBezTo>
                      <a:pt x="922" y="582"/>
                      <a:pt x="922" y="582"/>
                      <a:pt x="922" y="582"/>
                    </a:cubicBezTo>
                    <a:cubicBezTo>
                      <a:pt x="921" y="582"/>
                      <a:pt x="921" y="582"/>
                      <a:pt x="921" y="582"/>
                    </a:cubicBezTo>
                    <a:cubicBezTo>
                      <a:pt x="921" y="584"/>
                      <a:pt x="921" y="584"/>
                      <a:pt x="921" y="584"/>
                    </a:cubicBezTo>
                    <a:cubicBezTo>
                      <a:pt x="919" y="584"/>
                      <a:pt x="919" y="584"/>
                      <a:pt x="919" y="584"/>
                    </a:cubicBezTo>
                    <a:cubicBezTo>
                      <a:pt x="918" y="582"/>
                      <a:pt x="918" y="582"/>
                      <a:pt x="918" y="582"/>
                    </a:cubicBezTo>
                    <a:cubicBezTo>
                      <a:pt x="918" y="582"/>
                      <a:pt x="917" y="583"/>
                      <a:pt x="916" y="583"/>
                    </a:cubicBezTo>
                    <a:cubicBezTo>
                      <a:pt x="915" y="585"/>
                      <a:pt x="915" y="585"/>
                      <a:pt x="915" y="585"/>
                    </a:cubicBezTo>
                    <a:cubicBezTo>
                      <a:pt x="912" y="587"/>
                      <a:pt x="910" y="589"/>
                      <a:pt x="908" y="592"/>
                    </a:cubicBezTo>
                    <a:cubicBezTo>
                      <a:pt x="906" y="592"/>
                      <a:pt x="906" y="592"/>
                      <a:pt x="906" y="592"/>
                    </a:cubicBezTo>
                    <a:cubicBezTo>
                      <a:pt x="904" y="594"/>
                      <a:pt x="904" y="594"/>
                      <a:pt x="904" y="594"/>
                    </a:cubicBezTo>
                    <a:cubicBezTo>
                      <a:pt x="901" y="591"/>
                      <a:pt x="901" y="591"/>
                      <a:pt x="901" y="591"/>
                    </a:cubicBezTo>
                    <a:cubicBezTo>
                      <a:pt x="897" y="593"/>
                      <a:pt x="898" y="587"/>
                      <a:pt x="898" y="585"/>
                    </a:cubicBezTo>
                    <a:cubicBezTo>
                      <a:pt x="901" y="583"/>
                      <a:pt x="904" y="581"/>
                      <a:pt x="906" y="579"/>
                    </a:cubicBezTo>
                    <a:cubicBezTo>
                      <a:pt x="908" y="577"/>
                      <a:pt x="911" y="576"/>
                      <a:pt x="913" y="576"/>
                    </a:cubicBezTo>
                    <a:cubicBezTo>
                      <a:pt x="915" y="577"/>
                      <a:pt x="915" y="577"/>
                      <a:pt x="915" y="577"/>
                    </a:cubicBezTo>
                    <a:cubicBezTo>
                      <a:pt x="916" y="577"/>
                      <a:pt x="917" y="576"/>
                      <a:pt x="919" y="575"/>
                    </a:cubicBezTo>
                    <a:cubicBezTo>
                      <a:pt x="921" y="575"/>
                      <a:pt x="921" y="575"/>
                      <a:pt x="921" y="575"/>
                    </a:cubicBezTo>
                    <a:cubicBezTo>
                      <a:pt x="918" y="574"/>
                      <a:pt x="914" y="575"/>
                      <a:pt x="910" y="574"/>
                    </a:cubicBezTo>
                    <a:cubicBezTo>
                      <a:pt x="911" y="572"/>
                      <a:pt x="912" y="571"/>
                      <a:pt x="914" y="571"/>
                    </a:cubicBezTo>
                    <a:cubicBezTo>
                      <a:pt x="914" y="569"/>
                      <a:pt x="914" y="569"/>
                      <a:pt x="914" y="569"/>
                    </a:cubicBezTo>
                    <a:cubicBezTo>
                      <a:pt x="912" y="568"/>
                      <a:pt x="912" y="568"/>
                      <a:pt x="912" y="568"/>
                    </a:cubicBezTo>
                    <a:cubicBezTo>
                      <a:pt x="911" y="570"/>
                      <a:pt x="911" y="570"/>
                      <a:pt x="911" y="570"/>
                    </a:cubicBezTo>
                    <a:cubicBezTo>
                      <a:pt x="909" y="573"/>
                      <a:pt x="904" y="574"/>
                      <a:pt x="902" y="575"/>
                    </a:cubicBezTo>
                    <a:cubicBezTo>
                      <a:pt x="900" y="575"/>
                      <a:pt x="900" y="575"/>
                      <a:pt x="900" y="575"/>
                    </a:cubicBezTo>
                    <a:cubicBezTo>
                      <a:pt x="899" y="573"/>
                      <a:pt x="899" y="573"/>
                      <a:pt x="899" y="573"/>
                    </a:cubicBezTo>
                    <a:cubicBezTo>
                      <a:pt x="898" y="576"/>
                      <a:pt x="898" y="576"/>
                      <a:pt x="898" y="576"/>
                    </a:cubicBezTo>
                    <a:cubicBezTo>
                      <a:pt x="895" y="578"/>
                      <a:pt x="892" y="577"/>
                      <a:pt x="889" y="577"/>
                    </a:cubicBezTo>
                    <a:cubicBezTo>
                      <a:pt x="891" y="580"/>
                      <a:pt x="891" y="580"/>
                      <a:pt x="891" y="580"/>
                    </a:cubicBezTo>
                    <a:cubicBezTo>
                      <a:pt x="887" y="583"/>
                      <a:pt x="882" y="583"/>
                      <a:pt x="878" y="585"/>
                    </a:cubicBezTo>
                    <a:cubicBezTo>
                      <a:pt x="877" y="586"/>
                      <a:pt x="877" y="586"/>
                      <a:pt x="877" y="586"/>
                    </a:cubicBezTo>
                    <a:cubicBezTo>
                      <a:pt x="875" y="584"/>
                      <a:pt x="875" y="584"/>
                      <a:pt x="875" y="584"/>
                    </a:cubicBezTo>
                    <a:cubicBezTo>
                      <a:pt x="874" y="584"/>
                      <a:pt x="874" y="584"/>
                      <a:pt x="874" y="584"/>
                    </a:cubicBezTo>
                    <a:cubicBezTo>
                      <a:pt x="873" y="586"/>
                      <a:pt x="873" y="587"/>
                      <a:pt x="872" y="588"/>
                    </a:cubicBezTo>
                    <a:cubicBezTo>
                      <a:pt x="869" y="589"/>
                      <a:pt x="869" y="589"/>
                      <a:pt x="869" y="589"/>
                    </a:cubicBezTo>
                    <a:cubicBezTo>
                      <a:pt x="868" y="590"/>
                      <a:pt x="868" y="590"/>
                      <a:pt x="868" y="590"/>
                    </a:cubicBezTo>
                    <a:cubicBezTo>
                      <a:pt x="867" y="590"/>
                      <a:pt x="867" y="590"/>
                      <a:pt x="867" y="590"/>
                    </a:cubicBezTo>
                    <a:cubicBezTo>
                      <a:pt x="866" y="592"/>
                      <a:pt x="866" y="592"/>
                      <a:pt x="866" y="592"/>
                    </a:cubicBezTo>
                    <a:cubicBezTo>
                      <a:pt x="864" y="591"/>
                      <a:pt x="864" y="591"/>
                      <a:pt x="864" y="591"/>
                    </a:cubicBezTo>
                    <a:cubicBezTo>
                      <a:pt x="862" y="593"/>
                      <a:pt x="862" y="593"/>
                      <a:pt x="862" y="593"/>
                    </a:cubicBezTo>
                    <a:cubicBezTo>
                      <a:pt x="861" y="595"/>
                      <a:pt x="860" y="596"/>
                      <a:pt x="858" y="598"/>
                    </a:cubicBezTo>
                    <a:cubicBezTo>
                      <a:pt x="857" y="601"/>
                      <a:pt x="857" y="601"/>
                      <a:pt x="857" y="601"/>
                    </a:cubicBezTo>
                    <a:cubicBezTo>
                      <a:pt x="858" y="604"/>
                      <a:pt x="858" y="604"/>
                      <a:pt x="858" y="604"/>
                    </a:cubicBezTo>
                    <a:cubicBezTo>
                      <a:pt x="855" y="606"/>
                      <a:pt x="855" y="606"/>
                      <a:pt x="855" y="606"/>
                    </a:cubicBezTo>
                    <a:cubicBezTo>
                      <a:pt x="857" y="608"/>
                      <a:pt x="860" y="609"/>
                      <a:pt x="859" y="612"/>
                    </a:cubicBezTo>
                    <a:cubicBezTo>
                      <a:pt x="857" y="615"/>
                      <a:pt x="857" y="615"/>
                      <a:pt x="857" y="615"/>
                    </a:cubicBezTo>
                    <a:cubicBezTo>
                      <a:pt x="855" y="615"/>
                      <a:pt x="855" y="615"/>
                      <a:pt x="855" y="615"/>
                    </a:cubicBezTo>
                    <a:cubicBezTo>
                      <a:pt x="852" y="614"/>
                      <a:pt x="852" y="614"/>
                      <a:pt x="852" y="614"/>
                    </a:cubicBezTo>
                    <a:cubicBezTo>
                      <a:pt x="853" y="616"/>
                      <a:pt x="850" y="617"/>
                      <a:pt x="849" y="617"/>
                    </a:cubicBezTo>
                    <a:cubicBezTo>
                      <a:pt x="845" y="617"/>
                      <a:pt x="842" y="617"/>
                      <a:pt x="839" y="618"/>
                    </a:cubicBezTo>
                    <a:cubicBezTo>
                      <a:pt x="836" y="619"/>
                      <a:pt x="833" y="621"/>
                      <a:pt x="830" y="621"/>
                    </a:cubicBezTo>
                    <a:cubicBezTo>
                      <a:pt x="829" y="623"/>
                      <a:pt x="829" y="623"/>
                      <a:pt x="829" y="623"/>
                    </a:cubicBezTo>
                    <a:cubicBezTo>
                      <a:pt x="834" y="622"/>
                      <a:pt x="839" y="621"/>
                      <a:pt x="844" y="621"/>
                    </a:cubicBezTo>
                    <a:cubicBezTo>
                      <a:pt x="840" y="624"/>
                      <a:pt x="834" y="625"/>
                      <a:pt x="828" y="624"/>
                    </a:cubicBezTo>
                    <a:cubicBezTo>
                      <a:pt x="827" y="625"/>
                      <a:pt x="827" y="626"/>
                      <a:pt x="829" y="627"/>
                    </a:cubicBezTo>
                    <a:cubicBezTo>
                      <a:pt x="829" y="629"/>
                      <a:pt x="829" y="629"/>
                      <a:pt x="829" y="629"/>
                    </a:cubicBezTo>
                    <a:cubicBezTo>
                      <a:pt x="828" y="631"/>
                      <a:pt x="827" y="635"/>
                      <a:pt x="825" y="637"/>
                    </a:cubicBezTo>
                    <a:cubicBezTo>
                      <a:pt x="823" y="639"/>
                      <a:pt x="823" y="639"/>
                      <a:pt x="823" y="639"/>
                    </a:cubicBezTo>
                    <a:cubicBezTo>
                      <a:pt x="822" y="641"/>
                      <a:pt x="822" y="641"/>
                      <a:pt x="822" y="641"/>
                    </a:cubicBezTo>
                    <a:cubicBezTo>
                      <a:pt x="821" y="640"/>
                      <a:pt x="820" y="640"/>
                      <a:pt x="818" y="640"/>
                    </a:cubicBezTo>
                    <a:cubicBezTo>
                      <a:pt x="816" y="641"/>
                      <a:pt x="819" y="645"/>
                      <a:pt x="819" y="647"/>
                    </a:cubicBezTo>
                    <a:cubicBezTo>
                      <a:pt x="819" y="650"/>
                      <a:pt x="819" y="650"/>
                      <a:pt x="819" y="650"/>
                    </a:cubicBezTo>
                    <a:cubicBezTo>
                      <a:pt x="816" y="653"/>
                      <a:pt x="815" y="657"/>
                      <a:pt x="812" y="660"/>
                    </a:cubicBezTo>
                    <a:cubicBezTo>
                      <a:pt x="812" y="658"/>
                      <a:pt x="812" y="657"/>
                      <a:pt x="813" y="655"/>
                    </a:cubicBezTo>
                    <a:cubicBezTo>
                      <a:pt x="813" y="653"/>
                      <a:pt x="813" y="652"/>
                      <a:pt x="812" y="650"/>
                    </a:cubicBezTo>
                    <a:cubicBezTo>
                      <a:pt x="810" y="648"/>
                      <a:pt x="810" y="648"/>
                      <a:pt x="810" y="648"/>
                    </a:cubicBezTo>
                    <a:cubicBezTo>
                      <a:pt x="809" y="646"/>
                      <a:pt x="809" y="646"/>
                      <a:pt x="809" y="646"/>
                    </a:cubicBezTo>
                    <a:cubicBezTo>
                      <a:pt x="810" y="645"/>
                      <a:pt x="810" y="645"/>
                      <a:pt x="810" y="645"/>
                    </a:cubicBezTo>
                    <a:cubicBezTo>
                      <a:pt x="809" y="642"/>
                      <a:pt x="810" y="640"/>
                      <a:pt x="811" y="637"/>
                    </a:cubicBezTo>
                    <a:cubicBezTo>
                      <a:pt x="809" y="637"/>
                      <a:pt x="809" y="637"/>
                      <a:pt x="809" y="637"/>
                    </a:cubicBezTo>
                    <a:cubicBezTo>
                      <a:pt x="806" y="640"/>
                      <a:pt x="806" y="640"/>
                      <a:pt x="806" y="640"/>
                    </a:cubicBezTo>
                    <a:cubicBezTo>
                      <a:pt x="808" y="643"/>
                      <a:pt x="807" y="647"/>
                      <a:pt x="807" y="651"/>
                    </a:cubicBezTo>
                    <a:cubicBezTo>
                      <a:pt x="809" y="652"/>
                      <a:pt x="809" y="652"/>
                      <a:pt x="809" y="652"/>
                    </a:cubicBezTo>
                    <a:cubicBezTo>
                      <a:pt x="809" y="654"/>
                      <a:pt x="809" y="655"/>
                      <a:pt x="809" y="656"/>
                    </a:cubicBezTo>
                    <a:cubicBezTo>
                      <a:pt x="810" y="658"/>
                      <a:pt x="810" y="658"/>
                      <a:pt x="810" y="658"/>
                    </a:cubicBezTo>
                    <a:cubicBezTo>
                      <a:pt x="808" y="660"/>
                      <a:pt x="808" y="660"/>
                      <a:pt x="808" y="660"/>
                    </a:cubicBezTo>
                    <a:cubicBezTo>
                      <a:pt x="809" y="663"/>
                      <a:pt x="809" y="663"/>
                      <a:pt x="809" y="663"/>
                    </a:cubicBezTo>
                    <a:cubicBezTo>
                      <a:pt x="810" y="663"/>
                      <a:pt x="810" y="663"/>
                      <a:pt x="810" y="663"/>
                    </a:cubicBezTo>
                    <a:cubicBezTo>
                      <a:pt x="813" y="663"/>
                      <a:pt x="813" y="668"/>
                      <a:pt x="813" y="670"/>
                    </a:cubicBezTo>
                    <a:cubicBezTo>
                      <a:pt x="810" y="670"/>
                      <a:pt x="810" y="670"/>
                      <a:pt x="810" y="670"/>
                    </a:cubicBezTo>
                    <a:cubicBezTo>
                      <a:pt x="809" y="671"/>
                      <a:pt x="809" y="671"/>
                      <a:pt x="808" y="672"/>
                    </a:cubicBezTo>
                    <a:cubicBezTo>
                      <a:pt x="812" y="673"/>
                      <a:pt x="812" y="673"/>
                      <a:pt x="812" y="673"/>
                    </a:cubicBezTo>
                    <a:cubicBezTo>
                      <a:pt x="814" y="674"/>
                      <a:pt x="814" y="674"/>
                      <a:pt x="814" y="674"/>
                    </a:cubicBezTo>
                    <a:cubicBezTo>
                      <a:pt x="814" y="676"/>
                      <a:pt x="814" y="676"/>
                      <a:pt x="814" y="676"/>
                    </a:cubicBezTo>
                    <a:cubicBezTo>
                      <a:pt x="812" y="677"/>
                      <a:pt x="812" y="677"/>
                      <a:pt x="812" y="677"/>
                    </a:cubicBezTo>
                    <a:cubicBezTo>
                      <a:pt x="810" y="679"/>
                      <a:pt x="810" y="679"/>
                      <a:pt x="810" y="679"/>
                    </a:cubicBezTo>
                    <a:cubicBezTo>
                      <a:pt x="809" y="678"/>
                      <a:pt x="807" y="678"/>
                      <a:pt x="805" y="678"/>
                    </a:cubicBezTo>
                    <a:cubicBezTo>
                      <a:pt x="804" y="678"/>
                      <a:pt x="804" y="678"/>
                      <a:pt x="804" y="678"/>
                    </a:cubicBezTo>
                    <a:cubicBezTo>
                      <a:pt x="806" y="679"/>
                      <a:pt x="806" y="679"/>
                      <a:pt x="806" y="679"/>
                    </a:cubicBezTo>
                    <a:cubicBezTo>
                      <a:pt x="806" y="680"/>
                      <a:pt x="806" y="681"/>
                      <a:pt x="806" y="682"/>
                    </a:cubicBezTo>
                    <a:cubicBezTo>
                      <a:pt x="806" y="682"/>
                      <a:pt x="810" y="682"/>
                      <a:pt x="810" y="684"/>
                    </a:cubicBezTo>
                    <a:cubicBezTo>
                      <a:pt x="809" y="685"/>
                      <a:pt x="802" y="686"/>
                      <a:pt x="801" y="686"/>
                    </a:cubicBezTo>
                    <a:cubicBezTo>
                      <a:pt x="799" y="687"/>
                      <a:pt x="797" y="690"/>
                      <a:pt x="794" y="691"/>
                    </a:cubicBezTo>
                    <a:cubicBezTo>
                      <a:pt x="793" y="693"/>
                      <a:pt x="793" y="693"/>
                      <a:pt x="793" y="693"/>
                    </a:cubicBezTo>
                    <a:cubicBezTo>
                      <a:pt x="791" y="693"/>
                      <a:pt x="790" y="693"/>
                      <a:pt x="788" y="694"/>
                    </a:cubicBezTo>
                    <a:cubicBezTo>
                      <a:pt x="786" y="696"/>
                      <a:pt x="783" y="698"/>
                      <a:pt x="782" y="701"/>
                    </a:cubicBezTo>
                    <a:cubicBezTo>
                      <a:pt x="781" y="702"/>
                      <a:pt x="781" y="702"/>
                      <a:pt x="781" y="702"/>
                    </a:cubicBezTo>
                    <a:cubicBezTo>
                      <a:pt x="779" y="703"/>
                      <a:pt x="778" y="704"/>
                      <a:pt x="777" y="705"/>
                    </a:cubicBezTo>
                    <a:cubicBezTo>
                      <a:pt x="776" y="706"/>
                      <a:pt x="776" y="706"/>
                      <a:pt x="776" y="706"/>
                    </a:cubicBezTo>
                    <a:cubicBezTo>
                      <a:pt x="775" y="707"/>
                      <a:pt x="773" y="706"/>
                      <a:pt x="772" y="706"/>
                    </a:cubicBezTo>
                    <a:cubicBezTo>
                      <a:pt x="771" y="707"/>
                      <a:pt x="772" y="709"/>
                      <a:pt x="770" y="709"/>
                    </a:cubicBezTo>
                    <a:cubicBezTo>
                      <a:pt x="770" y="709"/>
                      <a:pt x="769" y="710"/>
                      <a:pt x="769" y="711"/>
                    </a:cubicBezTo>
                    <a:cubicBezTo>
                      <a:pt x="768" y="713"/>
                      <a:pt x="768" y="713"/>
                      <a:pt x="768" y="713"/>
                    </a:cubicBezTo>
                    <a:cubicBezTo>
                      <a:pt x="766" y="713"/>
                      <a:pt x="766" y="715"/>
                      <a:pt x="765" y="716"/>
                    </a:cubicBezTo>
                    <a:cubicBezTo>
                      <a:pt x="764" y="717"/>
                      <a:pt x="764" y="717"/>
                      <a:pt x="764" y="717"/>
                    </a:cubicBezTo>
                    <a:cubicBezTo>
                      <a:pt x="764" y="720"/>
                      <a:pt x="763" y="722"/>
                      <a:pt x="763" y="725"/>
                    </a:cubicBezTo>
                    <a:cubicBezTo>
                      <a:pt x="763" y="727"/>
                      <a:pt x="764" y="730"/>
                      <a:pt x="765" y="732"/>
                    </a:cubicBezTo>
                    <a:cubicBezTo>
                      <a:pt x="765" y="736"/>
                      <a:pt x="768" y="740"/>
                      <a:pt x="770" y="744"/>
                    </a:cubicBezTo>
                    <a:cubicBezTo>
                      <a:pt x="770" y="748"/>
                      <a:pt x="772" y="752"/>
                      <a:pt x="773" y="756"/>
                    </a:cubicBezTo>
                    <a:cubicBezTo>
                      <a:pt x="775" y="760"/>
                      <a:pt x="775" y="764"/>
                      <a:pt x="776" y="768"/>
                    </a:cubicBezTo>
                    <a:cubicBezTo>
                      <a:pt x="775" y="771"/>
                      <a:pt x="774" y="773"/>
                      <a:pt x="773" y="775"/>
                    </a:cubicBezTo>
                    <a:cubicBezTo>
                      <a:pt x="771" y="776"/>
                      <a:pt x="770" y="777"/>
                      <a:pt x="768" y="778"/>
                    </a:cubicBezTo>
                    <a:cubicBezTo>
                      <a:pt x="766" y="776"/>
                      <a:pt x="766" y="776"/>
                      <a:pt x="766" y="776"/>
                    </a:cubicBezTo>
                    <a:cubicBezTo>
                      <a:pt x="765" y="774"/>
                      <a:pt x="764" y="773"/>
                      <a:pt x="764" y="771"/>
                    </a:cubicBezTo>
                    <a:cubicBezTo>
                      <a:pt x="760" y="770"/>
                      <a:pt x="760" y="770"/>
                      <a:pt x="760" y="770"/>
                    </a:cubicBezTo>
                    <a:cubicBezTo>
                      <a:pt x="760" y="768"/>
                      <a:pt x="760" y="766"/>
                      <a:pt x="759" y="765"/>
                    </a:cubicBezTo>
                    <a:cubicBezTo>
                      <a:pt x="758" y="763"/>
                      <a:pt x="758" y="763"/>
                      <a:pt x="758" y="763"/>
                    </a:cubicBezTo>
                    <a:cubicBezTo>
                      <a:pt x="758" y="762"/>
                      <a:pt x="758" y="762"/>
                      <a:pt x="758" y="762"/>
                    </a:cubicBezTo>
                    <a:cubicBezTo>
                      <a:pt x="755" y="761"/>
                      <a:pt x="754" y="759"/>
                      <a:pt x="753" y="757"/>
                    </a:cubicBezTo>
                    <a:cubicBezTo>
                      <a:pt x="753" y="756"/>
                      <a:pt x="754" y="754"/>
                      <a:pt x="754" y="752"/>
                    </a:cubicBezTo>
                    <a:cubicBezTo>
                      <a:pt x="752" y="751"/>
                      <a:pt x="752" y="751"/>
                      <a:pt x="752" y="751"/>
                    </a:cubicBezTo>
                    <a:cubicBezTo>
                      <a:pt x="752" y="748"/>
                      <a:pt x="752" y="744"/>
                      <a:pt x="752" y="741"/>
                    </a:cubicBezTo>
                    <a:cubicBezTo>
                      <a:pt x="751" y="740"/>
                      <a:pt x="749" y="739"/>
                      <a:pt x="748" y="737"/>
                    </a:cubicBezTo>
                    <a:cubicBezTo>
                      <a:pt x="745" y="735"/>
                      <a:pt x="745" y="733"/>
                      <a:pt x="741" y="731"/>
                    </a:cubicBezTo>
                    <a:cubicBezTo>
                      <a:pt x="739" y="730"/>
                      <a:pt x="737" y="731"/>
                      <a:pt x="736" y="733"/>
                    </a:cubicBezTo>
                    <a:cubicBezTo>
                      <a:pt x="734" y="734"/>
                      <a:pt x="732" y="734"/>
                      <a:pt x="730" y="734"/>
                    </a:cubicBezTo>
                    <a:cubicBezTo>
                      <a:pt x="728" y="732"/>
                      <a:pt x="727" y="730"/>
                      <a:pt x="724" y="728"/>
                    </a:cubicBezTo>
                    <a:cubicBezTo>
                      <a:pt x="722" y="728"/>
                      <a:pt x="721" y="727"/>
                      <a:pt x="719" y="727"/>
                    </a:cubicBezTo>
                    <a:cubicBezTo>
                      <a:pt x="716" y="728"/>
                      <a:pt x="716" y="728"/>
                      <a:pt x="716" y="728"/>
                    </a:cubicBezTo>
                    <a:cubicBezTo>
                      <a:pt x="713" y="726"/>
                      <a:pt x="713" y="726"/>
                      <a:pt x="713" y="726"/>
                    </a:cubicBezTo>
                    <a:cubicBezTo>
                      <a:pt x="711" y="727"/>
                      <a:pt x="711" y="728"/>
                      <a:pt x="708" y="729"/>
                    </a:cubicBezTo>
                    <a:cubicBezTo>
                      <a:pt x="706" y="725"/>
                      <a:pt x="706" y="725"/>
                      <a:pt x="706" y="725"/>
                    </a:cubicBezTo>
                    <a:cubicBezTo>
                      <a:pt x="704" y="727"/>
                      <a:pt x="704" y="727"/>
                      <a:pt x="704" y="727"/>
                    </a:cubicBezTo>
                    <a:cubicBezTo>
                      <a:pt x="701" y="728"/>
                      <a:pt x="699" y="728"/>
                      <a:pt x="696" y="728"/>
                    </a:cubicBezTo>
                    <a:cubicBezTo>
                      <a:pt x="694" y="728"/>
                      <a:pt x="692" y="729"/>
                      <a:pt x="690" y="729"/>
                    </a:cubicBezTo>
                    <a:cubicBezTo>
                      <a:pt x="690" y="731"/>
                      <a:pt x="690" y="731"/>
                      <a:pt x="690" y="731"/>
                    </a:cubicBezTo>
                    <a:cubicBezTo>
                      <a:pt x="692" y="732"/>
                      <a:pt x="692" y="732"/>
                      <a:pt x="692" y="732"/>
                    </a:cubicBezTo>
                    <a:cubicBezTo>
                      <a:pt x="693" y="733"/>
                      <a:pt x="693" y="733"/>
                      <a:pt x="693" y="733"/>
                    </a:cubicBezTo>
                    <a:cubicBezTo>
                      <a:pt x="691" y="734"/>
                      <a:pt x="691" y="734"/>
                      <a:pt x="691" y="734"/>
                    </a:cubicBezTo>
                    <a:cubicBezTo>
                      <a:pt x="691" y="736"/>
                      <a:pt x="691" y="736"/>
                      <a:pt x="691" y="736"/>
                    </a:cubicBezTo>
                    <a:cubicBezTo>
                      <a:pt x="693" y="737"/>
                      <a:pt x="694" y="738"/>
                      <a:pt x="696" y="739"/>
                    </a:cubicBezTo>
                    <a:cubicBezTo>
                      <a:pt x="696" y="741"/>
                      <a:pt x="696" y="741"/>
                      <a:pt x="696" y="741"/>
                    </a:cubicBezTo>
                    <a:cubicBezTo>
                      <a:pt x="693" y="741"/>
                      <a:pt x="693" y="741"/>
                      <a:pt x="693" y="741"/>
                    </a:cubicBezTo>
                    <a:cubicBezTo>
                      <a:pt x="692" y="739"/>
                      <a:pt x="692" y="739"/>
                      <a:pt x="692" y="739"/>
                    </a:cubicBezTo>
                    <a:cubicBezTo>
                      <a:pt x="691" y="738"/>
                      <a:pt x="689" y="737"/>
                      <a:pt x="688" y="736"/>
                    </a:cubicBezTo>
                    <a:cubicBezTo>
                      <a:pt x="686" y="736"/>
                      <a:pt x="686" y="736"/>
                      <a:pt x="686" y="736"/>
                    </a:cubicBezTo>
                    <a:cubicBezTo>
                      <a:pt x="687" y="738"/>
                      <a:pt x="687" y="738"/>
                      <a:pt x="687" y="738"/>
                    </a:cubicBezTo>
                    <a:cubicBezTo>
                      <a:pt x="686" y="740"/>
                      <a:pt x="686" y="740"/>
                      <a:pt x="686" y="740"/>
                    </a:cubicBezTo>
                    <a:cubicBezTo>
                      <a:pt x="684" y="738"/>
                      <a:pt x="684" y="738"/>
                      <a:pt x="684" y="738"/>
                    </a:cubicBezTo>
                    <a:cubicBezTo>
                      <a:pt x="683" y="740"/>
                      <a:pt x="681" y="740"/>
                      <a:pt x="679" y="740"/>
                    </a:cubicBezTo>
                    <a:cubicBezTo>
                      <a:pt x="678" y="738"/>
                      <a:pt x="677" y="737"/>
                      <a:pt x="676" y="736"/>
                    </a:cubicBezTo>
                    <a:cubicBezTo>
                      <a:pt x="674" y="735"/>
                      <a:pt x="674" y="735"/>
                      <a:pt x="674" y="735"/>
                    </a:cubicBezTo>
                    <a:cubicBezTo>
                      <a:pt x="672" y="734"/>
                      <a:pt x="672" y="734"/>
                      <a:pt x="672" y="734"/>
                    </a:cubicBezTo>
                    <a:cubicBezTo>
                      <a:pt x="670" y="734"/>
                      <a:pt x="670" y="734"/>
                      <a:pt x="670" y="734"/>
                    </a:cubicBezTo>
                    <a:cubicBezTo>
                      <a:pt x="668" y="737"/>
                      <a:pt x="664" y="735"/>
                      <a:pt x="661" y="734"/>
                    </a:cubicBezTo>
                    <a:cubicBezTo>
                      <a:pt x="656" y="733"/>
                      <a:pt x="652" y="735"/>
                      <a:pt x="648" y="736"/>
                    </a:cubicBezTo>
                    <a:cubicBezTo>
                      <a:pt x="647" y="735"/>
                      <a:pt x="647" y="735"/>
                      <a:pt x="647" y="735"/>
                    </a:cubicBezTo>
                    <a:cubicBezTo>
                      <a:pt x="645" y="735"/>
                      <a:pt x="645" y="735"/>
                      <a:pt x="645" y="735"/>
                    </a:cubicBezTo>
                    <a:cubicBezTo>
                      <a:pt x="644" y="735"/>
                      <a:pt x="644" y="737"/>
                      <a:pt x="644" y="737"/>
                    </a:cubicBezTo>
                    <a:cubicBezTo>
                      <a:pt x="645" y="739"/>
                      <a:pt x="642" y="740"/>
                      <a:pt x="641" y="741"/>
                    </a:cubicBezTo>
                    <a:cubicBezTo>
                      <a:pt x="639" y="744"/>
                      <a:pt x="637" y="744"/>
                      <a:pt x="634" y="744"/>
                    </a:cubicBezTo>
                    <a:cubicBezTo>
                      <a:pt x="633" y="744"/>
                      <a:pt x="631" y="743"/>
                      <a:pt x="630" y="744"/>
                    </a:cubicBezTo>
                    <a:cubicBezTo>
                      <a:pt x="631" y="747"/>
                      <a:pt x="631" y="747"/>
                      <a:pt x="631" y="747"/>
                    </a:cubicBezTo>
                    <a:cubicBezTo>
                      <a:pt x="629" y="748"/>
                      <a:pt x="629" y="748"/>
                      <a:pt x="629" y="748"/>
                    </a:cubicBezTo>
                    <a:cubicBezTo>
                      <a:pt x="628" y="750"/>
                      <a:pt x="628" y="750"/>
                      <a:pt x="628" y="750"/>
                    </a:cubicBezTo>
                    <a:cubicBezTo>
                      <a:pt x="626" y="751"/>
                      <a:pt x="626" y="751"/>
                      <a:pt x="626" y="751"/>
                    </a:cubicBezTo>
                    <a:cubicBezTo>
                      <a:pt x="624" y="753"/>
                      <a:pt x="624" y="753"/>
                      <a:pt x="624" y="753"/>
                    </a:cubicBezTo>
                    <a:cubicBezTo>
                      <a:pt x="624" y="756"/>
                      <a:pt x="622" y="757"/>
                      <a:pt x="621" y="759"/>
                    </a:cubicBezTo>
                    <a:cubicBezTo>
                      <a:pt x="622" y="761"/>
                      <a:pt x="622" y="764"/>
                      <a:pt x="622" y="766"/>
                    </a:cubicBezTo>
                    <a:cubicBezTo>
                      <a:pt x="625" y="767"/>
                      <a:pt x="625" y="771"/>
                      <a:pt x="624" y="773"/>
                    </a:cubicBezTo>
                    <a:cubicBezTo>
                      <a:pt x="624" y="774"/>
                      <a:pt x="623" y="776"/>
                      <a:pt x="622" y="776"/>
                    </a:cubicBezTo>
                    <a:cubicBezTo>
                      <a:pt x="620" y="776"/>
                      <a:pt x="620" y="780"/>
                      <a:pt x="620" y="781"/>
                    </a:cubicBezTo>
                    <a:cubicBezTo>
                      <a:pt x="620" y="787"/>
                      <a:pt x="619" y="792"/>
                      <a:pt x="620" y="798"/>
                    </a:cubicBezTo>
                    <a:cubicBezTo>
                      <a:pt x="618" y="801"/>
                      <a:pt x="618" y="801"/>
                      <a:pt x="618" y="801"/>
                    </a:cubicBezTo>
                    <a:cubicBezTo>
                      <a:pt x="620" y="807"/>
                      <a:pt x="622" y="813"/>
                      <a:pt x="625" y="819"/>
                    </a:cubicBezTo>
                    <a:cubicBezTo>
                      <a:pt x="627" y="822"/>
                      <a:pt x="629" y="824"/>
                      <a:pt x="631" y="827"/>
                    </a:cubicBezTo>
                    <a:cubicBezTo>
                      <a:pt x="632" y="831"/>
                      <a:pt x="635" y="834"/>
                      <a:pt x="636" y="838"/>
                    </a:cubicBezTo>
                    <a:cubicBezTo>
                      <a:pt x="638" y="837"/>
                      <a:pt x="640" y="837"/>
                      <a:pt x="642" y="838"/>
                    </a:cubicBezTo>
                    <a:cubicBezTo>
                      <a:pt x="645" y="839"/>
                      <a:pt x="646" y="842"/>
                      <a:pt x="649" y="842"/>
                    </a:cubicBezTo>
                    <a:cubicBezTo>
                      <a:pt x="652" y="842"/>
                      <a:pt x="654" y="840"/>
                      <a:pt x="658" y="840"/>
                    </a:cubicBezTo>
                    <a:cubicBezTo>
                      <a:pt x="660" y="840"/>
                      <a:pt x="663" y="840"/>
                      <a:pt x="665" y="841"/>
                    </a:cubicBezTo>
                    <a:cubicBezTo>
                      <a:pt x="666" y="838"/>
                      <a:pt x="666" y="838"/>
                      <a:pt x="666" y="838"/>
                    </a:cubicBezTo>
                    <a:cubicBezTo>
                      <a:pt x="670" y="838"/>
                      <a:pt x="670" y="838"/>
                      <a:pt x="670" y="838"/>
                    </a:cubicBezTo>
                    <a:cubicBezTo>
                      <a:pt x="670" y="839"/>
                      <a:pt x="670" y="839"/>
                      <a:pt x="670" y="839"/>
                    </a:cubicBezTo>
                    <a:cubicBezTo>
                      <a:pt x="672" y="840"/>
                      <a:pt x="674" y="840"/>
                      <a:pt x="676" y="839"/>
                    </a:cubicBezTo>
                    <a:cubicBezTo>
                      <a:pt x="676" y="837"/>
                      <a:pt x="676" y="837"/>
                      <a:pt x="676" y="837"/>
                    </a:cubicBezTo>
                    <a:cubicBezTo>
                      <a:pt x="677" y="836"/>
                      <a:pt x="677" y="835"/>
                      <a:pt x="677" y="834"/>
                    </a:cubicBezTo>
                    <a:cubicBezTo>
                      <a:pt x="679" y="833"/>
                      <a:pt x="682" y="834"/>
                      <a:pt x="682" y="831"/>
                    </a:cubicBezTo>
                    <a:cubicBezTo>
                      <a:pt x="682" y="830"/>
                      <a:pt x="681" y="829"/>
                      <a:pt x="682" y="828"/>
                    </a:cubicBezTo>
                    <a:cubicBezTo>
                      <a:pt x="682" y="827"/>
                      <a:pt x="684" y="827"/>
                      <a:pt x="684" y="826"/>
                    </a:cubicBezTo>
                    <a:cubicBezTo>
                      <a:pt x="684" y="824"/>
                      <a:pt x="684" y="821"/>
                      <a:pt x="684" y="819"/>
                    </a:cubicBezTo>
                    <a:cubicBezTo>
                      <a:pt x="686" y="815"/>
                      <a:pt x="686" y="815"/>
                      <a:pt x="686" y="815"/>
                    </a:cubicBezTo>
                    <a:cubicBezTo>
                      <a:pt x="688" y="813"/>
                      <a:pt x="696" y="812"/>
                      <a:pt x="699" y="812"/>
                    </a:cubicBezTo>
                    <a:cubicBezTo>
                      <a:pt x="701" y="812"/>
                      <a:pt x="704" y="811"/>
                      <a:pt x="707" y="811"/>
                    </a:cubicBezTo>
                    <a:cubicBezTo>
                      <a:pt x="709" y="811"/>
                      <a:pt x="711" y="813"/>
                      <a:pt x="713" y="811"/>
                    </a:cubicBezTo>
                    <a:cubicBezTo>
                      <a:pt x="715" y="813"/>
                      <a:pt x="715" y="813"/>
                      <a:pt x="715" y="813"/>
                    </a:cubicBezTo>
                    <a:cubicBezTo>
                      <a:pt x="716" y="815"/>
                      <a:pt x="716" y="815"/>
                      <a:pt x="716" y="815"/>
                    </a:cubicBezTo>
                    <a:cubicBezTo>
                      <a:pt x="717" y="818"/>
                      <a:pt x="713" y="820"/>
                      <a:pt x="712" y="822"/>
                    </a:cubicBezTo>
                    <a:cubicBezTo>
                      <a:pt x="712" y="824"/>
                      <a:pt x="712" y="823"/>
                      <a:pt x="711" y="824"/>
                    </a:cubicBezTo>
                    <a:cubicBezTo>
                      <a:pt x="710" y="825"/>
                      <a:pt x="710" y="827"/>
                      <a:pt x="709" y="828"/>
                    </a:cubicBezTo>
                    <a:cubicBezTo>
                      <a:pt x="711" y="831"/>
                      <a:pt x="710" y="833"/>
                      <a:pt x="710" y="836"/>
                    </a:cubicBezTo>
                    <a:cubicBezTo>
                      <a:pt x="710" y="836"/>
                      <a:pt x="708" y="842"/>
                      <a:pt x="707" y="842"/>
                    </a:cubicBezTo>
                    <a:cubicBezTo>
                      <a:pt x="707" y="842"/>
                      <a:pt x="705" y="837"/>
                      <a:pt x="705" y="837"/>
                    </a:cubicBezTo>
                    <a:cubicBezTo>
                      <a:pt x="703" y="838"/>
                      <a:pt x="703" y="838"/>
                      <a:pt x="703" y="838"/>
                    </a:cubicBezTo>
                    <a:cubicBezTo>
                      <a:pt x="704" y="839"/>
                      <a:pt x="704" y="839"/>
                      <a:pt x="704" y="839"/>
                    </a:cubicBezTo>
                    <a:cubicBezTo>
                      <a:pt x="704" y="845"/>
                      <a:pt x="704" y="851"/>
                      <a:pt x="703" y="856"/>
                    </a:cubicBezTo>
                    <a:cubicBezTo>
                      <a:pt x="702" y="858"/>
                      <a:pt x="701" y="859"/>
                      <a:pt x="699" y="861"/>
                    </a:cubicBezTo>
                    <a:cubicBezTo>
                      <a:pt x="697" y="862"/>
                      <a:pt x="697" y="864"/>
                      <a:pt x="699" y="864"/>
                    </a:cubicBezTo>
                    <a:cubicBezTo>
                      <a:pt x="706" y="863"/>
                      <a:pt x="712" y="864"/>
                      <a:pt x="718" y="864"/>
                    </a:cubicBezTo>
                    <a:cubicBezTo>
                      <a:pt x="726" y="864"/>
                      <a:pt x="733" y="862"/>
                      <a:pt x="740" y="864"/>
                    </a:cubicBezTo>
                    <a:cubicBezTo>
                      <a:pt x="741" y="865"/>
                      <a:pt x="741" y="867"/>
                      <a:pt x="742" y="869"/>
                    </a:cubicBezTo>
                    <a:cubicBezTo>
                      <a:pt x="744" y="869"/>
                      <a:pt x="745" y="869"/>
                      <a:pt x="747" y="869"/>
                    </a:cubicBezTo>
                    <a:cubicBezTo>
                      <a:pt x="748" y="872"/>
                      <a:pt x="748" y="875"/>
                      <a:pt x="747" y="878"/>
                    </a:cubicBezTo>
                    <a:cubicBezTo>
                      <a:pt x="745" y="881"/>
                      <a:pt x="745" y="886"/>
                      <a:pt x="745" y="890"/>
                    </a:cubicBezTo>
                    <a:cubicBezTo>
                      <a:pt x="745" y="891"/>
                      <a:pt x="744" y="892"/>
                      <a:pt x="744" y="894"/>
                    </a:cubicBezTo>
                    <a:cubicBezTo>
                      <a:pt x="744" y="896"/>
                      <a:pt x="743" y="898"/>
                      <a:pt x="743" y="899"/>
                    </a:cubicBezTo>
                    <a:cubicBezTo>
                      <a:pt x="743" y="901"/>
                      <a:pt x="743" y="901"/>
                      <a:pt x="743" y="901"/>
                    </a:cubicBezTo>
                    <a:cubicBezTo>
                      <a:pt x="743" y="903"/>
                      <a:pt x="743" y="903"/>
                      <a:pt x="743" y="903"/>
                    </a:cubicBezTo>
                    <a:cubicBezTo>
                      <a:pt x="743" y="906"/>
                      <a:pt x="743" y="906"/>
                      <a:pt x="743" y="906"/>
                    </a:cubicBezTo>
                    <a:cubicBezTo>
                      <a:pt x="745" y="912"/>
                      <a:pt x="752" y="920"/>
                      <a:pt x="758" y="924"/>
                    </a:cubicBezTo>
                    <a:cubicBezTo>
                      <a:pt x="760" y="923"/>
                      <a:pt x="760" y="923"/>
                      <a:pt x="760" y="923"/>
                    </a:cubicBezTo>
                    <a:cubicBezTo>
                      <a:pt x="762" y="926"/>
                      <a:pt x="763" y="926"/>
                      <a:pt x="767" y="926"/>
                    </a:cubicBezTo>
                    <a:cubicBezTo>
                      <a:pt x="771" y="925"/>
                      <a:pt x="776" y="922"/>
                      <a:pt x="779" y="920"/>
                    </a:cubicBezTo>
                    <a:cubicBezTo>
                      <a:pt x="782" y="919"/>
                      <a:pt x="782" y="919"/>
                      <a:pt x="782" y="919"/>
                    </a:cubicBezTo>
                    <a:cubicBezTo>
                      <a:pt x="786" y="921"/>
                      <a:pt x="789" y="921"/>
                      <a:pt x="793" y="922"/>
                    </a:cubicBezTo>
                    <a:cubicBezTo>
                      <a:pt x="795" y="924"/>
                      <a:pt x="797" y="925"/>
                      <a:pt x="798" y="927"/>
                    </a:cubicBezTo>
                    <a:cubicBezTo>
                      <a:pt x="801" y="927"/>
                      <a:pt x="802" y="930"/>
                      <a:pt x="803" y="932"/>
                    </a:cubicBezTo>
                    <a:cubicBezTo>
                      <a:pt x="804" y="932"/>
                      <a:pt x="804" y="932"/>
                      <a:pt x="804" y="932"/>
                    </a:cubicBezTo>
                    <a:cubicBezTo>
                      <a:pt x="805" y="929"/>
                      <a:pt x="805" y="929"/>
                      <a:pt x="805" y="929"/>
                    </a:cubicBezTo>
                    <a:cubicBezTo>
                      <a:pt x="806" y="926"/>
                      <a:pt x="810" y="923"/>
                      <a:pt x="812" y="921"/>
                    </a:cubicBezTo>
                    <a:cubicBezTo>
                      <a:pt x="817" y="920"/>
                      <a:pt x="816" y="915"/>
                      <a:pt x="816" y="911"/>
                    </a:cubicBezTo>
                    <a:cubicBezTo>
                      <a:pt x="818" y="909"/>
                      <a:pt x="821" y="905"/>
                      <a:pt x="823" y="906"/>
                    </a:cubicBezTo>
                    <a:cubicBezTo>
                      <a:pt x="824" y="909"/>
                      <a:pt x="824" y="909"/>
                      <a:pt x="824" y="909"/>
                    </a:cubicBezTo>
                    <a:cubicBezTo>
                      <a:pt x="826" y="909"/>
                      <a:pt x="826" y="909"/>
                      <a:pt x="826" y="909"/>
                    </a:cubicBezTo>
                    <a:cubicBezTo>
                      <a:pt x="827" y="907"/>
                      <a:pt x="827" y="906"/>
                      <a:pt x="829" y="904"/>
                    </a:cubicBezTo>
                    <a:cubicBezTo>
                      <a:pt x="830" y="904"/>
                      <a:pt x="832" y="904"/>
                      <a:pt x="834" y="904"/>
                    </a:cubicBezTo>
                    <a:cubicBezTo>
                      <a:pt x="837" y="903"/>
                      <a:pt x="838" y="902"/>
                      <a:pt x="841" y="900"/>
                    </a:cubicBezTo>
                    <a:cubicBezTo>
                      <a:pt x="844" y="900"/>
                      <a:pt x="844" y="900"/>
                      <a:pt x="844" y="900"/>
                    </a:cubicBezTo>
                    <a:cubicBezTo>
                      <a:pt x="845" y="897"/>
                      <a:pt x="846" y="896"/>
                      <a:pt x="848" y="895"/>
                    </a:cubicBezTo>
                    <a:cubicBezTo>
                      <a:pt x="850" y="894"/>
                      <a:pt x="851" y="894"/>
                      <a:pt x="853" y="895"/>
                    </a:cubicBezTo>
                    <a:cubicBezTo>
                      <a:pt x="855" y="897"/>
                      <a:pt x="855" y="897"/>
                      <a:pt x="855" y="897"/>
                    </a:cubicBezTo>
                    <a:cubicBezTo>
                      <a:pt x="853" y="899"/>
                      <a:pt x="853" y="899"/>
                      <a:pt x="853" y="899"/>
                    </a:cubicBezTo>
                    <a:cubicBezTo>
                      <a:pt x="852" y="900"/>
                      <a:pt x="850" y="900"/>
                      <a:pt x="849" y="900"/>
                    </a:cubicBezTo>
                    <a:cubicBezTo>
                      <a:pt x="847" y="901"/>
                      <a:pt x="848" y="902"/>
                      <a:pt x="848" y="904"/>
                    </a:cubicBezTo>
                    <a:cubicBezTo>
                      <a:pt x="848" y="905"/>
                      <a:pt x="849" y="907"/>
                      <a:pt x="850" y="908"/>
                    </a:cubicBezTo>
                    <a:cubicBezTo>
                      <a:pt x="850" y="909"/>
                      <a:pt x="850" y="910"/>
                      <a:pt x="850" y="911"/>
                    </a:cubicBezTo>
                    <a:cubicBezTo>
                      <a:pt x="848" y="913"/>
                      <a:pt x="847" y="915"/>
                      <a:pt x="846" y="917"/>
                    </a:cubicBezTo>
                    <a:cubicBezTo>
                      <a:pt x="847" y="919"/>
                      <a:pt x="847" y="919"/>
                      <a:pt x="847" y="919"/>
                    </a:cubicBezTo>
                    <a:cubicBezTo>
                      <a:pt x="848" y="921"/>
                      <a:pt x="849" y="922"/>
                      <a:pt x="849" y="923"/>
                    </a:cubicBezTo>
                    <a:cubicBezTo>
                      <a:pt x="851" y="924"/>
                      <a:pt x="851" y="924"/>
                      <a:pt x="851" y="924"/>
                    </a:cubicBezTo>
                    <a:cubicBezTo>
                      <a:pt x="853" y="923"/>
                      <a:pt x="853" y="923"/>
                      <a:pt x="853" y="923"/>
                    </a:cubicBezTo>
                    <a:cubicBezTo>
                      <a:pt x="856" y="922"/>
                      <a:pt x="855" y="918"/>
                      <a:pt x="855" y="916"/>
                    </a:cubicBezTo>
                    <a:cubicBezTo>
                      <a:pt x="852" y="914"/>
                      <a:pt x="852" y="914"/>
                      <a:pt x="852" y="914"/>
                    </a:cubicBezTo>
                    <a:cubicBezTo>
                      <a:pt x="851" y="912"/>
                      <a:pt x="851" y="912"/>
                      <a:pt x="851" y="912"/>
                    </a:cubicBezTo>
                    <a:cubicBezTo>
                      <a:pt x="851" y="910"/>
                      <a:pt x="851" y="909"/>
                      <a:pt x="851" y="907"/>
                    </a:cubicBezTo>
                    <a:cubicBezTo>
                      <a:pt x="854" y="906"/>
                      <a:pt x="857" y="905"/>
                      <a:pt x="859" y="904"/>
                    </a:cubicBezTo>
                    <a:cubicBezTo>
                      <a:pt x="861" y="904"/>
                      <a:pt x="861" y="904"/>
                      <a:pt x="861" y="904"/>
                    </a:cubicBezTo>
                    <a:cubicBezTo>
                      <a:pt x="863" y="902"/>
                      <a:pt x="863" y="902"/>
                      <a:pt x="863" y="902"/>
                    </a:cubicBezTo>
                    <a:cubicBezTo>
                      <a:pt x="869" y="902"/>
                      <a:pt x="875" y="902"/>
                      <a:pt x="879" y="906"/>
                    </a:cubicBezTo>
                    <a:cubicBezTo>
                      <a:pt x="879" y="909"/>
                      <a:pt x="879" y="911"/>
                      <a:pt x="882" y="912"/>
                    </a:cubicBezTo>
                    <a:cubicBezTo>
                      <a:pt x="887" y="911"/>
                      <a:pt x="893" y="909"/>
                      <a:pt x="898" y="910"/>
                    </a:cubicBezTo>
                    <a:cubicBezTo>
                      <a:pt x="899" y="912"/>
                      <a:pt x="901" y="913"/>
                      <a:pt x="903" y="914"/>
                    </a:cubicBezTo>
                    <a:cubicBezTo>
                      <a:pt x="905" y="914"/>
                      <a:pt x="908" y="915"/>
                      <a:pt x="910" y="915"/>
                    </a:cubicBezTo>
                    <a:cubicBezTo>
                      <a:pt x="916" y="911"/>
                      <a:pt x="923" y="909"/>
                      <a:pt x="930" y="909"/>
                    </a:cubicBezTo>
                    <a:cubicBezTo>
                      <a:pt x="931" y="911"/>
                      <a:pt x="931" y="911"/>
                      <a:pt x="931" y="911"/>
                    </a:cubicBezTo>
                    <a:cubicBezTo>
                      <a:pt x="928" y="911"/>
                      <a:pt x="928" y="911"/>
                      <a:pt x="928" y="911"/>
                    </a:cubicBezTo>
                    <a:cubicBezTo>
                      <a:pt x="927" y="912"/>
                      <a:pt x="927" y="912"/>
                      <a:pt x="927" y="912"/>
                    </a:cubicBezTo>
                    <a:cubicBezTo>
                      <a:pt x="928" y="913"/>
                      <a:pt x="928" y="913"/>
                      <a:pt x="928" y="913"/>
                    </a:cubicBezTo>
                    <a:cubicBezTo>
                      <a:pt x="928" y="915"/>
                      <a:pt x="928" y="915"/>
                      <a:pt x="928" y="915"/>
                    </a:cubicBezTo>
                    <a:cubicBezTo>
                      <a:pt x="930" y="915"/>
                      <a:pt x="930" y="915"/>
                      <a:pt x="930" y="915"/>
                    </a:cubicBezTo>
                    <a:cubicBezTo>
                      <a:pt x="931" y="916"/>
                      <a:pt x="932" y="917"/>
                      <a:pt x="932" y="918"/>
                    </a:cubicBezTo>
                    <a:cubicBezTo>
                      <a:pt x="934" y="917"/>
                      <a:pt x="934" y="917"/>
                      <a:pt x="934" y="917"/>
                    </a:cubicBezTo>
                    <a:cubicBezTo>
                      <a:pt x="935" y="917"/>
                      <a:pt x="936" y="917"/>
                      <a:pt x="937" y="918"/>
                    </a:cubicBezTo>
                    <a:cubicBezTo>
                      <a:pt x="939" y="917"/>
                      <a:pt x="941" y="919"/>
                      <a:pt x="943" y="920"/>
                    </a:cubicBezTo>
                    <a:cubicBezTo>
                      <a:pt x="945" y="920"/>
                      <a:pt x="945" y="920"/>
                      <a:pt x="945" y="920"/>
                    </a:cubicBezTo>
                    <a:cubicBezTo>
                      <a:pt x="945" y="922"/>
                      <a:pt x="945" y="922"/>
                      <a:pt x="945" y="922"/>
                    </a:cubicBezTo>
                    <a:cubicBezTo>
                      <a:pt x="943" y="924"/>
                      <a:pt x="943" y="926"/>
                      <a:pt x="942" y="928"/>
                    </a:cubicBezTo>
                    <a:cubicBezTo>
                      <a:pt x="938" y="928"/>
                      <a:pt x="938" y="928"/>
                      <a:pt x="938" y="928"/>
                    </a:cubicBezTo>
                    <a:cubicBezTo>
                      <a:pt x="941" y="930"/>
                      <a:pt x="941" y="930"/>
                      <a:pt x="941" y="930"/>
                    </a:cubicBezTo>
                    <a:cubicBezTo>
                      <a:pt x="945" y="929"/>
                      <a:pt x="948" y="928"/>
                      <a:pt x="952" y="928"/>
                    </a:cubicBezTo>
                    <a:cubicBezTo>
                      <a:pt x="953" y="928"/>
                      <a:pt x="953" y="929"/>
                      <a:pt x="954" y="930"/>
                    </a:cubicBezTo>
                    <a:cubicBezTo>
                      <a:pt x="955" y="931"/>
                      <a:pt x="956" y="931"/>
                      <a:pt x="957" y="931"/>
                    </a:cubicBezTo>
                    <a:cubicBezTo>
                      <a:pt x="959" y="932"/>
                      <a:pt x="961" y="933"/>
                      <a:pt x="963" y="934"/>
                    </a:cubicBezTo>
                    <a:cubicBezTo>
                      <a:pt x="965" y="937"/>
                      <a:pt x="966" y="940"/>
                      <a:pt x="965" y="944"/>
                    </a:cubicBezTo>
                    <a:cubicBezTo>
                      <a:pt x="967" y="944"/>
                      <a:pt x="969" y="944"/>
                      <a:pt x="971" y="945"/>
                    </a:cubicBezTo>
                    <a:cubicBezTo>
                      <a:pt x="973" y="947"/>
                      <a:pt x="974" y="950"/>
                      <a:pt x="977" y="950"/>
                    </a:cubicBezTo>
                    <a:cubicBezTo>
                      <a:pt x="978" y="952"/>
                      <a:pt x="978" y="952"/>
                      <a:pt x="978" y="952"/>
                    </a:cubicBezTo>
                    <a:cubicBezTo>
                      <a:pt x="977" y="954"/>
                      <a:pt x="977" y="954"/>
                      <a:pt x="977" y="954"/>
                    </a:cubicBezTo>
                    <a:cubicBezTo>
                      <a:pt x="980" y="952"/>
                      <a:pt x="980" y="952"/>
                      <a:pt x="980" y="952"/>
                    </a:cubicBezTo>
                    <a:cubicBezTo>
                      <a:pt x="982" y="952"/>
                      <a:pt x="984" y="952"/>
                      <a:pt x="986" y="952"/>
                    </a:cubicBezTo>
                    <a:cubicBezTo>
                      <a:pt x="989" y="954"/>
                      <a:pt x="989" y="954"/>
                      <a:pt x="989" y="954"/>
                    </a:cubicBezTo>
                    <a:cubicBezTo>
                      <a:pt x="988" y="950"/>
                      <a:pt x="996" y="954"/>
                      <a:pt x="998" y="952"/>
                    </a:cubicBezTo>
                    <a:cubicBezTo>
                      <a:pt x="999" y="952"/>
                      <a:pt x="1001" y="952"/>
                      <a:pt x="1002" y="952"/>
                    </a:cubicBezTo>
                    <a:cubicBezTo>
                      <a:pt x="1005" y="953"/>
                      <a:pt x="1005" y="953"/>
                      <a:pt x="1005" y="953"/>
                    </a:cubicBezTo>
                    <a:cubicBezTo>
                      <a:pt x="1005" y="956"/>
                      <a:pt x="1005" y="956"/>
                      <a:pt x="1005" y="956"/>
                    </a:cubicBezTo>
                    <a:cubicBezTo>
                      <a:pt x="1008" y="954"/>
                      <a:pt x="1008" y="954"/>
                      <a:pt x="1008" y="954"/>
                    </a:cubicBezTo>
                    <a:cubicBezTo>
                      <a:pt x="1010" y="955"/>
                      <a:pt x="1012" y="956"/>
                      <a:pt x="1014" y="956"/>
                    </a:cubicBezTo>
                    <a:cubicBezTo>
                      <a:pt x="1016" y="958"/>
                      <a:pt x="1018" y="960"/>
                      <a:pt x="1020" y="961"/>
                    </a:cubicBezTo>
                    <a:cubicBezTo>
                      <a:pt x="1020" y="963"/>
                      <a:pt x="1020" y="963"/>
                      <a:pt x="1020" y="963"/>
                    </a:cubicBezTo>
                    <a:cubicBezTo>
                      <a:pt x="1023" y="964"/>
                      <a:pt x="1025" y="966"/>
                      <a:pt x="1027" y="968"/>
                    </a:cubicBezTo>
                    <a:cubicBezTo>
                      <a:pt x="1028" y="967"/>
                      <a:pt x="1028" y="967"/>
                      <a:pt x="1028" y="967"/>
                    </a:cubicBezTo>
                    <a:cubicBezTo>
                      <a:pt x="1030" y="969"/>
                      <a:pt x="1030" y="969"/>
                      <a:pt x="1030" y="969"/>
                    </a:cubicBezTo>
                    <a:cubicBezTo>
                      <a:pt x="1031" y="972"/>
                      <a:pt x="1031" y="975"/>
                      <a:pt x="1032" y="978"/>
                    </a:cubicBezTo>
                    <a:cubicBezTo>
                      <a:pt x="1034" y="981"/>
                      <a:pt x="1033" y="984"/>
                      <a:pt x="1035" y="987"/>
                    </a:cubicBezTo>
                    <a:cubicBezTo>
                      <a:pt x="1037" y="988"/>
                      <a:pt x="1038" y="988"/>
                      <a:pt x="1040" y="989"/>
                    </a:cubicBezTo>
                    <a:cubicBezTo>
                      <a:pt x="1041" y="990"/>
                      <a:pt x="1041" y="990"/>
                      <a:pt x="1041" y="990"/>
                    </a:cubicBezTo>
                    <a:cubicBezTo>
                      <a:pt x="1041" y="992"/>
                      <a:pt x="1041" y="992"/>
                      <a:pt x="1041" y="992"/>
                    </a:cubicBezTo>
                    <a:cubicBezTo>
                      <a:pt x="1040" y="993"/>
                      <a:pt x="1039" y="994"/>
                      <a:pt x="1037" y="995"/>
                    </a:cubicBezTo>
                    <a:cubicBezTo>
                      <a:pt x="1040" y="995"/>
                      <a:pt x="1040" y="995"/>
                      <a:pt x="1040" y="995"/>
                    </a:cubicBezTo>
                    <a:cubicBezTo>
                      <a:pt x="1037" y="1000"/>
                      <a:pt x="1032" y="1004"/>
                      <a:pt x="1028" y="1008"/>
                    </a:cubicBezTo>
                    <a:cubicBezTo>
                      <a:pt x="1027" y="1010"/>
                      <a:pt x="1027" y="1010"/>
                      <a:pt x="1027" y="1010"/>
                    </a:cubicBezTo>
                    <a:cubicBezTo>
                      <a:pt x="1028" y="1009"/>
                      <a:pt x="1030" y="1009"/>
                      <a:pt x="1030" y="1011"/>
                    </a:cubicBezTo>
                    <a:cubicBezTo>
                      <a:pt x="1030" y="1013"/>
                      <a:pt x="1030" y="1013"/>
                      <a:pt x="1030" y="1013"/>
                    </a:cubicBezTo>
                    <a:cubicBezTo>
                      <a:pt x="1032" y="1013"/>
                      <a:pt x="1032" y="1013"/>
                      <a:pt x="1032" y="1013"/>
                    </a:cubicBezTo>
                    <a:cubicBezTo>
                      <a:pt x="1033" y="1013"/>
                      <a:pt x="1034" y="1012"/>
                      <a:pt x="1035" y="1011"/>
                    </a:cubicBezTo>
                    <a:cubicBezTo>
                      <a:pt x="1035" y="1009"/>
                      <a:pt x="1035" y="1009"/>
                      <a:pt x="1035" y="1009"/>
                    </a:cubicBezTo>
                    <a:cubicBezTo>
                      <a:pt x="1036" y="1007"/>
                      <a:pt x="1036" y="1007"/>
                      <a:pt x="1036" y="1007"/>
                    </a:cubicBezTo>
                    <a:cubicBezTo>
                      <a:pt x="1036" y="1005"/>
                      <a:pt x="1036" y="1005"/>
                      <a:pt x="1036" y="1005"/>
                    </a:cubicBezTo>
                    <a:cubicBezTo>
                      <a:pt x="1038" y="1004"/>
                      <a:pt x="1039" y="1003"/>
                      <a:pt x="1040" y="1001"/>
                    </a:cubicBezTo>
                    <a:cubicBezTo>
                      <a:pt x="1043" y="999"/>
                      <a:pt x="1043" y="1003"/>
                      <a:pt x="1042" y="1005"/>
                    </a:cubicBezTo>
                    <a:cubicBezTo>
                      <a:pt x="1041" y="1005"/>
                      <a:pt x="1041" y="1005"/>
                      <a:pt x="1041" y="1005"/>
                    </a:cubicBezTo>
                    <a:cubicBezTo>
                      <a:pt x="1043" y="1006"/>
                      <a:pt x="1043" y="1006"/>
                      <a:pt x="1043" y="1006"/>
                    </a:cubicBezTo>
                    <a:cubicBezTo>
                      <a:pt x="1047" y="1007"/>
                      <a:pt x="1054" y="1003"/>
                      <a:pt x="1054" y="1009"/>
                    </a:cubicBezTo>
                    <a:cubicBezTo>
                      <a:pt x="1054" y="1012"/>
                      <a:pt x="1054" y="1012"/>
                      <a:pt x="1054" y="1012"/>
                    </a:cubicBezTo>
                    <a:cubicBezTo>
                      <a:pt x="1053" y="1014"/>
                      <a:pt x="1052" y="1015"/>
                      <a:pt x="1051" y="1017"/>
                    </a:cubicBezTo>
                    <a:cubicBezTo>
                      <a:pt x="1048" y="1018"/>
                      <a:pt x="1046" y="1018"/>
                      <a:pt x="1046" y="1021"/>
                    </a:cubicBezTo>
                    <a:cubicBezTo>
                      <a:pt x="1049" y="1021"/>
                      <a:pt x="1049" y="1021"/>
                      <a:pt x="1049" y="1021"/>
                    </a:cubicBezTo>
                    <a:cubicBezTo>
                      <a:pt x="1051" y="1019"/>
                      <a:pt x="1053" y="1017"/>
                      <a:pt x="1055" y="1016"/>
                    </a:cubicBezTo>
                    <a:cubicBezTo>
                      <a:pt x="1056" y="1012"/>
                      <a:pt x="1056" y="1010"/>
                      <a:pt x="1061" y="1010"/>
                    </a:cubicBezTo>
                    <a:cubicBezTo>
                      <a:pt x="1064" y="1010"/>
                      <a:pt x="1067" y="1011"/>
                      <a:pt x="1070" y="1012"/>
                    </a:cubicBezTo>
                    <a:cubicBezTo>
                      <a:pt x="1071" y="1014"/>
                      <a:pt x="1071" y="1014"/>
                      <a:pt x="1071" y="1014"/>
                    </a:cubicBezTo>
                    <a:cubicBezTo>
                      <a:pt x="1075" y="1014"/>
                      <a:pt x="1077" y="1014"/>
                      <a:pt x="1080" y="1016"/>
                    </a:cubicBezTo>
                    <a:cubicBezTo>
                      <a:pt x="1082" y="1018"/>
                      <a:pt x="1082" y="1018"/>
                      <a:pt x="1082" y="1018"/>
                    </a:cubicBezTo>
                    <a:cubicBezTo>
                      <a:pt x="1084" y="1018"/>
                      <a:pt x="1084" y="1018"/>
                      <a:pt x="1084" y="1018"/>
                    </a:cubicBezTo>
                    <a:cubicBezTo>
                      <a:pt x="1087" y="1018"/>
                      <a:pt x="1087" y="1018"/>
                      <a:pt x="1087" y="1018"/>
                    </a:cubicBezTo>
                    <a:cubicBezTo>
                      <a:pt x="1088" y="1020"/>
                      <a:pt x="1089" y="1021"/>
                      <a:pt x="1090" y="1022"/>
                    </a:cubicBezTo>
                    <a:cubicBezTo>
                      <a:pt x="1090" y="1025"/>
                      <a:pt x="1088" y="1028"/>
                      <a:pt x="1088" y="1031"/>
                    </a:cubicBezTo>
                    <a:cubicBezTo>
                      <a:pt x="1090" y="1030"/>
                      <a:pt x="1090" y="1030"/>
                      <a:pt x="1090" y="1030"/>
                    </a:cubicBezTo>
                    <a:cubicBezTo>
                      <a:pt x="1091" y="1027"/>
                      <a:pt x="1091" y="1027"/>
                      <a:pt x="1091" y="1027"/>
                    </a:cubicBezTo>
                    <a:cubicBezTo>
                      <a:pt x="1093" y="1027"/>
                      <a:pt x="1097" y="1027"/>
                      <a:pt x="1099" y="1026"/>
                    </a:cubicBezTo>
                    <a:cubicBezTo>
                      <a:pt x="1102" y="1026"/>
                      <a:pt x="1104" y="1027"/>
                      <a:pt x="1107" y="1028"/>
                    </a:cubicBezTo>
                    <a:cubicBezTo>
                      <a:pt x="1110" y="1029"/>
                      <a:pt x="1113" y="1029"/>
                      <a:pt x="1117" y="1030"/>
                    </a:cubicBezTo>
                    <a:cubicBezTo>
                      <a:pt x="1121" y="1029"/>
                      <a:pt x="1125" y="1029"/>
                      <a:pt x="1130" y="1029"/>
                    </a:cubicBezTo>
                    <a:cubicBezTo>
                      <a:pt x="1133" y="1031"/>
                      <a:pt x="1135" y="1033"/>
                      <a:pt x="1138" y="1035"/>
                    </a:cubicBezTo>
                    <a:cubicBezTo>
                      <a:pt x="1142" y="1036"/>
                      <a:pt x="1142" y="1036"/>
                      <a:pt x="1142" y="1036"/>
                    </a:cubicBezTo>
                    <a:cubicBezTo>
                      <a:pt x="1147" y="1040"/>
                      <a:pt x="1150" y="1045"/>
                      <a:pt x="1156" y="1049"/>
                    </a:cubicBezTo>
                    <a:cubicBezTo>
                      <a:pt x="1162" y="1050"/>
                      <a:pt x="1165" y="1049"/>
                      <a:pt x="1170" y="1051"/>
                    </a:cubicBezTo>
                    <a:cubicBezTo>
                      <a:pt x="1171" y="1053"/>
                      <a:pt x="1171" y="1054"/>
                      <a:pt x="1172" y="1056"/>
                    </a:cubicBezTo>
                    <a:cubicBezTo>
                      <a:pt x="1172" y="1058"/>
                      <a:pt x="1174" y="1060"/>
                      <a:pt x="1174" y="1062"/>
                    </a:cubicBezTo>
                    <a:cubicBezTo>
                      <a:pt x="1175" y="1067"/>
                      <a:pt x="1175" y="1073"/>
                      <a:pt x="1174" y="1078"/>
                    </a:cubicBezTo>
                    <a:cubicBezTo>
                      <a:pt x="1172" y="1086"/>
                      <a:pt x="1165" y="1091"/>
                      <a:pt x="1161" y="1098"/>
                    </a:cubicBezTo>
                    <a:cubicBezTo>
                      <a:pt x="1158" y="1098"/>
                      <a:pt x="1157" y="1099"/>
                      <a:pt x="1155" y="1100"/>
                    </a:cubicBezTo>
                    <a:cubicBezTo>
                      <a:pt x="1154" y="1103"/>
                      <a:pt x="1152" y="1106"/>
                      <a:pt x="1150" y="1109"/>
                    </a:cubicBezTo>
                    <a:cubicBezTo>
                      <a:pt x="1149" y="1113"/>
                      <a:pt x="1147" y="1115"/>
                      <a:pt x="1144" y="1118"/>
                    </a:cubicBezTo>
                    <a:cubicBezTo>
                      <a:pt x="1143" y="1118"/>
                      <a:pt x="1141" y="1117"/>
                      <a:pt x="1139" y="1117"/>
                    </a:cubicBezTo>
                    <a:cubicBezTo>
                      <a:pt x="1139" y="1121"/>
                      <a:pt x="1139" y="1121"/>
                      <a:pt x="1139" y="1121"/>
                    </a:cubicBezTo>
                    <a:cubicBezTo>
                      <a:pt x="1139" y="1122"/>
                      <a:pt x="1138" y="1124"/>
                      <a:pt x="1137" y="1125"/>
                    </a:cubicBezTo>
                    <a:cubicBezTo>
                      <a:pt x="1138" y="1131"/>
                      <a:pt x="1137" y="1138"/>
                      <a:pt x="1139" y="1144"/>
                    </a:cubicBezTo>
                    <a:cubicBezTo>
                      <a:pt x="1140" y="1147"/>
                      <a:pt x="1137" y="1149"/>
                      <a:pt x="1137" y="1152"/>
                    </a:cubicBezTo>
                    <a:cubicBezTo>
                      <a:pt x="1136" y="1155"/>
                      <a:pt x="1136" y="1159"/>
                      <a:pt x="1136" y="1162"/>
                    </a:cubicBezTo>
                    <a:cubicBezTo>
                      <a:pt x="1135" y="1163"/>
                      <a:pt x="1134" y="1165"/>
                      <a:pt x="1132" y="1167"/>
                    </a:cubicBezTo>
                    <a:cubicBezTo>
                      <a:pt x="1132" y="1171"/>
                      <a:pt x="1132" y="1175"/>
                      <a:pt x="1131" y="1179"/>
                    </a:cubicBezTo>
                    <a:cubicBezTo>
                      <a:pt x="1129" y="1181"/>
                      <a:pt x="1129" y="1181"/>
                      <a:pt x="1129" y="1181"/>
                    </a:cubicBezTo>
                    <a:cubicBezTo>
                      <a:pt x="1127" y="1184"/>
                      <a:pt x="1126" y="1187"/>
                      <a:pt x="1124" y="1190"/>
                    </a:cubicBezTo>
                    <a:cubicBezTo>
                      <a:pt x="1122" y="1192"/>
                      <a:pt x="1122" y="1192"/>
                      <a:pt x="1122" y="1192"/>
                    </a:cubicBezTo>
                    <a:cubicBezTo>
                      <a:pt x="1120" y="1195"/>
                      <a:pt x="1120" y="1198"/>
                      <a:pt x="1120" y="1202"/>
                    </a:cubicBezTo>
                    <a:cubicBezTo>
                      <a:pt x="1118" y="1203"/>
                      <a:pt x="1116" y="1203"/>
                      <a:pt x="1114" y="1204"/>
                    </a:cubicBezTo>
                    <a:cubicBezTo>
                      <a:pt x="1112" y="1207"/>
                      <a:pt x="1112" y="1207"/>
                      <a:pt x="1112" y="1207"/>
                    </a:cubicBezTo>
                    <a:cubicBezTo>
                      <a:pt x="1112" y="1210"/>
                      <a:pt x="1112" y="1210"/>
                      <a:pt x="1112" y="1210"/>
                    </a:cubicBezTo>
                    <a:cubicBezTo>
                      <a:pt x="1109" y="1210"/>
                      <a:pt x="1105" y="1211"/>
                      <a:pt x="1102" y="1210"/>
                    </a:cubicBezTo>
                    <a:cubicBezTo>
                      <a:pt x="1098" y="1211"/>
                      <a:pt x="1092" y="1211"/>
                      <a:pt x="1087" y="1212"/>
                    </a:cubicBezTo>
                    <a:cubicBezTo>
                      <a:pt x="1088" y="1213"/>
                      <a:pt x="1088" y="1213"/>
                      <a:pt x="1088" y="1213"/>
                    </a:cubicBezTo>
                    <a:cubicBezTo>
                      <a:pt x="1084" y="1214"/>
                      <a:pt x="1084" y="1214"/>
                      <a:pt x="1084" y="1214"/>
                    </a:cubicBezTo>
                    <a:cubicBezTo>
                      <a:pt x="1083" y="1215"/>
                      <a:pt x="1082" y="1217"/>
                      <a:pt x="1082" y="1218"/>
                    </a:cubicBezTo>
                    <a:cubicBezTo>
                      <a:pt x="1078" y="1218"/>
                      <a:pt x="1076" y="1218"/>
                      <a:pt x="1073" y="1219"/>
                    </a:cubicBezTo>
                    <a:cubicBezTo>
                      <a:pt x="1071" y="1221"/>
                      <a:pt x="1071" y="1221"/>
                      <a:pt x="1071" y="1221"/>
                    </a:cubicBezTo>
                    <a:cubicBezTo>
                      <a:pt x="1067" y="1223"/>
                      <a:pt x="1064" y="1227"/>
                      <a:pt x="1060" y="1229"/>
                    </a:cubicBezTo>
                    <a:cubicBezTo>
                      <a:pt x="1058" y="1231"/>
                      <a:pt x="1058" y="1231"/>
                      <a:pt x="1058" y="1231"/>
                    </a:cubicBezTo>
                    <a:cubicBezTo>
                      <a:pt x="1055" y="1232"/>
                      <a:pt x="1055" y="1232"/>
                      <a:pt x="1055" y="1232"/>
                    </a:cubicBezTo>
                    <a:cubicBezTo>
                      <a:pt x="1054" y="1234"/>
                      <a:pt x="1054" y="1234"/>
                      <a:pt x="1054" y="1234"/>
                    </a:cubicBezTo>
                    <a:cubicBezTo>
                      <a:pt x="1055" y="1236"/>
                      <a:pt x="1055" y="1236"/>
                      <a:pt x="1055" y="1236"/>
                    </a:cubicBezTo>
                    <a:cubicBezTo>
                      <a:pt x="1054" y="1238"/>
                      <a:pt x="1053" y="1240"/>
                      <a:pt x="1052" y="1242"/>
                    </a:cubicBezTo>
                    <a:cubicBezTo>
                      <a:pt x="1053" y="1245"/>
                      <a:pt x="1053" y="1245"/>
                      <a:pt x="1053" y="1245"/>
                    </a:cubicBezTo>
                    <a:cubicBezTo>
                      <a:pt x="1053" y="1248"/>
                      <a:pt x="1053" y="1251"/>
                      <a:pt x="1054" y="1254"/>
                    </a:cubicBezTo>
                    <a:cubicBezTo>
                      <a:pt x="1053" y="1257"/>
                      <a:pt x="1052" y="1259"/>
                      <a:pt x="1051" y="1262"/>
                    </a:cubicBezTo>
                    <a:cubicBezTo>
                      <a:pt x="1049" y="1265"/>
                      <a:pt x="1047" y="1267"/>
                      <a:pt x="1044" y="1269"/>
                    </a:cubicBezTo>
                    <a:cubicBezTo>
                      <a:pt x="1042" y="1272"/>
                      <a:pt x="1041" y="1275"/>
                      <a:pt x="1039" y="1279"/>
                    </a:cubicBezTo>
                    <a:cubicBezTo>
                      <a:pt x="1038" y="1282"/>
                      <a:pt x="1036" y="1285"/>
                      <a:pt x="1034" y="1288"/>
                    </a:cubicBezTo>
                    <a:cubicBezTo>
                      <a:pt x="1032" y="1290"/>
                      <a:pt x="1029" y="1292"/>
                      <a:pt x="1027" y="1294"/>
                    </a:cubicBezTo>
                    <a:cubicBezTo>
                      <a:pt x="1027" y="1293"/>
                      <a:pt x="1028" y="1291"/>
                      <a:pt x="1030" y="1290"/>
                    </a:cubicBezTo>
                    <a:cubicBezTo>
                      <a:pt x="1030" y="1288"/>
                      <a:pt x="1030" y="1288"/>
                      <a:pt x="1030" y="1288"/>
                    </a:cubicBezTo>
                    <a:cubicBezTo>
                      <a:pt x="1033" y="1287"/>
                      <a:pt x="1034" y="1283"/>
                      <a:pt x="1036" y="1281"/>
                    </a:cubicBezTo>
                    <a:cubicBezTo>
                      <a:pt x="1035" y="1279"/>
                      <a:pt x="1035" y="1279"/>
                      <a:pt x="1035" y="1279"/>
                    </a:cubicBezTo>
                    <a:cubicBezTo>
                      <a:pt x="1033" y="1280"/>
                      <a:pt x="1032" y="1281"/>
                      <a:pt x="1030" y="1281"/>
                    </a:cubicBezTo>
                    <a:cubicBezTo>
                      <a:pt x="1029" y="1283"/>
                      <a:pt x="1028" y="1287"/>
                      <a:pt x="1026" y="1289"/>
                    </a:cubicBezTo>
                    <a:cubicBezTo>
                      <a:pt x="1025" y="1289"/>
                      <a:pt x="1022" y="1291"/>
                      <a:pt x="1022" y="1292"/>
                    </a:cubicBezTo>
                    <a:cubicBezTo>
                      <a:pt x="1022" y="1294"/>
                      <a:pt x="1022" y="1296"/>
                      <a:pt x="1022" y="1298"/>
                    </a:cubicBezTo>
                    <a:cubicBezTo>
                      <a:pt x="1020" y="1300"/>
                      <a:pt x="1020" y="1300"/>
                      <a:pt x="1020" y="1300"/>
                    </a:cubicBezTo>
                    <a:cubicBezTo>
                      <a:pt x="1020" y="1304"/>
                      <a:pt x="1020" y="1304"/>
                      <a:pt x="1020" y="1304"/>
                    </a:cubicBezTo>
                    <a:cubicBezTo>
                      <a:pt x="1017" y="1308"/>
                      <a:pt x="1015" y="1311"/>
                      <a:pt x="1010" y="1313"/>
                    </a:cubicBezTo>
                    <a:cubicBezTo>
                      <a:pt x="1009" y="1315"/>
                      <a:pt x="1009" y="1317"/>
                      <a:pt x="1008" y="1319"/>
                    </a:cubicBezTo>
                    <a:cubicBezTo>
                      <a:pt x="1006" y="1322"/>
                      <a:pt x="1006" y="1322"/>
                      <a:pt x="1006" y="1322"/>
                    </a:cubicBezTo>
                    <a:cubicBezTo>
                      <a:pt x="1001" y="1325"/>
                      <a:pt x="997" y="1325"/>
                      <a:pt x="991" y="1324"/>
                    </a:cubicBezTo>
                    <a:cubicBezTo>
                      <a:pt x="986" y="1325"/>
                      <a:pt x="981" y="1324"/>
                      <a:pt x="977" y="1321"/>
                    </a:cubicBezTo>
                    <a:cubicBezTo>
                      <a:pt x="975" y="1321"/>
                      <a:pt x="974" y="1321"/>
                      <a:pt x="972" y="1321"/>
                    </a:cubicBezTo>
                    <a:cubicBezTo>
                      <a:pt x="970" y="1319"/>
                      <a:pt x="968" y="1316"/>
                      <a:pt x="966" y="1314"/>
                    </a:cubicBezTo>
                    <a:cubicBezTo>
                      <a:pt x="965" y="1318"/>
                      <a:pt x="965" y="1318"/>
                      <a:pt x="965" y="1318"/>
                    </a:cubicBezTo>
                    <a:cubicBezTo>
                      <a:pt x="966" y="1321"/>
                      <a:pt x="967" y="1322"/>
                      <a:pt x="969" y="1324"/>
                    </a:cubicBezTo>
                    <a:cubicBezTo>
                      <a:pt x="972" y="1324"/>
                      <a:pt x="972" y="1324"/>
                      <a:pt x="972" y="1324"/>
                    </a:cubicBezTo>
                    <a:cubicBezTo>
                      <a:pt x="976" y="1328"/>
                      <a:pt x="976" y="1328"/>
                      <a:pt x="976" y="1328"/>
                    </a:cubicBezTo>
                    <a:cubicBezTo>
                      <a:pt x="978" y="1331"/>
                      <a:pt x="978" y="1331"/>
                      <a:pt x="978" y="1331"/>
                    </a:cubicBezTo>
                    <a:cubicBezTo>
                      <a:pt x="974" y="1332"/>
                      <a:pt x="977" y="1337"/>
                      <a:pt x="978" y="1339"/>
                    </a:cubicBezTo>
                    <a:cubicBezTo>
                      <a:pt x="980" y="1340"/>
                      <a:pt x="980" y="1340"/>
                      <a:pt x="980" y="1340"/>
                    </a:cubicBezTo>
                    <a:cubicBezTo>
                      <a:pt x="982" y="1341"/>
                      <a:pt x="982" y="1341"/>
                      <a:pt x="982" y="1341"/>
                    </a:cubicBezTo>
                    <a:cubicBezTo>
                      <a:pt x="981" y="1346"/>
                      <a:pt x="981" y="1346"/>
                      <a:pt x="981" y="1346"/>
                    </a:cubicBezTo>
                    <a:cubicBezTo>
                      <a:pt x="979" y="1349"/>
                      <a:pt x="976" y="1353"/>
                      <a:pt x="974" y="1357"/>
                    </a:cubicBezTo>
                    <a:cubicBezTo>
                      <a:pt x="964" y="1366"/>
                      <a:pt x="950" y="1365"/>
                      <a:pt x="938" y="1367"/>
                    </a:cubicBezTo>
                    <a:cubicBezTo>
                      <a:pt x="934" y="1365"/>
                      <a:pt x="934" y="1365"/>
                      <a:pt x="934" y="1365"/>
                    </a:cubicBezTo>
                    <a:cubicBezTo>
                      <a:pt x="932" y="1366"/>
                      <a:pt x="932" y="1366"/>
                      <a:pt x="932" y="1366"/>
                    </a:cubicBezTo>
                    <a:cubicBezTo>
                      <a:pt x="933" y="1368"/>
                      <a:pt x="933" y="1369"/>
                      <a:pt x="934" y="1371"/>
                    </a:cubicBezTo>
                    <a:cubicBezTo>
                      <a:pt x="933" y="1373"/>
                      <a:pt x="933" y="1373"/>
                      <a:pt x="933" y="1373"/>
                    </a:cubicBezTo>
                    <a:cubicBezTo>
                      <a:pt x="931" y="1374"/>
                      <a:pt x="931" y="1378"/>
                      <a:pt x="931" y="1380"/>
                    </a:cubicBezTo>
                    <a:cubicBezTo>
                      <a:pt x="931" y="1382"/>
                      <a:pt x="932" y="1383"/>
                      <a:pt x="932" y="1385"/>
                    </a:cubicBezTo>
                    <a:cubicBezTo>
                      <a:pt x="930" y="1388"/>
                      <a:pt x="930" y="1388"/>
                      <a:pt x="930" y="1388"/>
                    </a:cubicBezTo>
                    <a:cubicBezTo>
                      <a:pt x="926" y="1389"/>
                      <a:pt x="926" y="1389"/>
                      <a:pt x="926" y="1389"/>
                    </a:cubicBezTo>
                    <a:cubicBezTo>
                      <a:pt x="923" y="1390"/>
                      <a:pt x="920" y="1390"/>
                      <a:pt x="917" y="1389"/>
                    </a:cubicBezTo>
                    <a:cubicBezTo>
                      <a:pt x="914" y="1386"/>
                      <a:pt x="914" y="1386"/>
                      <a:pt x="914" y="1386"/>
                    </a:cubicBezTo>
                    <a:cubicBezTo>
                      <a:pt x="911" y="1386"/>
                      <a:pt x="909" y="1386"/>
                      <a:pt x="907" y="1386"/>
                    </a:cubicBezTo>
                    <a:cubicBezTo>
                      <a:pt x="907" y="1390"/>
                      <a:pt x="907" y="1390"/>
                      <a:pt x="907" y="1390"/>
                    </a:cubicBezTo>
                    <a:cubicBezTo>
                      <a:pt x="908" y="1393"/>
                      <a:pt x="908" y="1397"/>
                      <a:pt x="910" y="1400"/>
                    </a:cubicBezTo>
                    <a:cubicBezTo>
                      <a:pt x="913" y="1401"/>
                      <a:pt x="913" y="1401"/>
                      <a:pt x="913" y="1401"/>
                    </a:cubicBezTo>
                    <a:cubicBezTo>
                      <a:pt x="913" y="1403"/>
                      <a:pt x="913" y="1403"/>
                      <a:pt x="913" y="1403"/>
                    </a:cubicBezTo>
                    <a:cubicBezTo>
                      <a:pt x="912" y="1404"/>
                      <a:pt x="910" y="1404"/>
                      <a:pt x="909" y="1405"/>
                    </a:cubicBezTo>
                    <a:cubicBezTo>
                      <a:pt x="910" y="1407"/>
                      <a:pt x="912" y="1408"/>
                      <a:pt x="913" y="1410"/>
                    </a:cubicBezTo>
                    <a:cubicBezTo>
                      <a:pt x="911" y="1410"/>
                      <a:pt x="909" y="1411"/>
                      <a:pt x="907" y="1413"/>
                    </a:cubicBezTo>
                    <a:cubicBezTo>
                      <a:pt x="905" y="1415"/>
                      <a:pt x="905" y="1415"/>
                      <a:pt x="905" y="1415"/>
                    </a:cubicBezTo>
                    <a:cubicBezTo>
                      <a:pt x="905" y="1417"/>
                      <a:pt x="906" y="1419"/>
                      <a:pt x="906" y="1421"/>
                    </a:cubicBezTo>
                    <a:cubicBezTo>
                      <a:pt x="906" y="1424"/>
                      <a:pt x="904" y="1426"/>
                      <a:pt x="903" y="1429"/>
                    </a:cubicBezTo>
                    <a:cubicBezTo>
                      <a:pt x="901" y="1430"/>
                      <a:pt x="901" y="1430"/>
                      <a:pt x="901" y="1430"/>
                    </a:cubicBezTo>
                    <a:cubicBezTo>
                      <a:pt x="898" y="1430"/>
                      <a:pt x="898" y="1430"/>
                      <a:pt x="898" y="1430"/>
                    </a:cubicBezTo>
                    <a:cubicBezTo>
                      <a:pt x="896" y="1432"/>
                      <a:pt x="896" y="1432"/>
                      <a:pt x="896" y="1432"/>
                    </a:cubicBezTo>
                    <a:cubicBezTo>
                      <a:pt x="894" y="1432"/>
                      <a:pt x="892" y="1433"/>
                      <a:pt x="891" y="1433"/>
                    </a:cubicBezTo>
                    <a:cubicBezTo>
                      <a:pt x="889" y="1437"/>
                      <a:pt x="887" y="1440"/>
                      <a:pt x="886" y="1444"/>
                    </a:cubicBezTo>
                    <a:cubicBezTo>
                      <a:pt x="888" y="1448"/>
                      <a:pt x="890" y="1450"/>
                      <a:pt x="894" y="1453"/>
                    </a:cubicBezTo>
                    <a:cubicBezTo>
                      <a:pt x="896" y="1453"/>
                      <a:pt x="898" y="1454"/>
                      <a:pt x="900" y="1453"/>
                    </a:cubicBezTo>
                    <a:cubicBezTo>
                      <a:pt x="902" y="1456"/>
                      <a:pt x="902" y="1456"/>
                      <a:pt x="902" y="1456"/>
                    </a:cubicBezTo>
                    <a:cubicBezTo>
                      <a:pt x="902" y="1459"/>
                      <a:pt x="902" y="1459"/>
                      <a:pt x="902" y="1459"/>
                    </a:cubicBezTo>
                    <a:cubicBezTo>
                      <a:pt x="899" y="1461"/>
                      <a:pt x="899" y="1461"/>
                      <a:pt x="899" y="1461"/>
                    </a:cubicBezTo>
                    <a:cubicBezTo>
                      <a:pt x="897" y="1462"/>
                      <a:pt x="897" y="1462"/>
                      <a:pt x="897" y="1462"/>
                    </a:cubicBezTo>
                    <a:cubicBezTo>
                      <a:pt x="901" y="1462"/>
                      <a:pt x="901" y="1462"/>
                      <a:pt x="901" y="1462"/>
                    </a:cubicBezTo>
                    <a:cubicBezTo>
                      <a:pt x="900" y="1465"/>
                      <a:pt x="900" y="1465"/>
                      <a:pt x="900" y="1465"/>
                    </a:cubicBezTo>
                    <a:cubicBezTo>
                      <a:pt x="896" y="1468"/>
                      <a:pt x="891" y="1470"/>
                      <a:pt x="887" y="1474"/>
                    </a:cubicBezTo>
                    <a:cubicBezTo>
                      <a:pt x="886" y="1477"/>
                      <a:pt x="885" y="1479"/>
                      <a:pt x="885" y="1483"/>
                    </a:cubicBezTo>
                    <a:cubicBezTo>
                      <a:pt x="885" y="1486"/>
                      <a:pt x="882" y="1486"/>
                      <a:pt x="880" y="1488"/>
                    </a:cubicBezTo>
                    <a:cubicBezTo>
                      <a:pt x="879" y="1487"/>
                      <a:pt x="877" y="1486"/>
                      <a:pt x="876" y="1484"/>
                    </a:cubicBezTo>
                    <a:cubicBezTo>
                      <a:pt x="873" y="1486"/>
                      <a:pt x="873" y="1486"/>
                      <a:pt x="873" y="1486"/>
                    </a:cubicBezTo>
                    <a:cubicBezTo>
                      <a:pt x="876" y="1487"/>
                      <a:pt x="876" y="1487"/>
                      <a:pt x="876" y="1487"/>
                    </a:cubicBezTo>
                    <a:cubicBezTo>
                      <a:pt x="877" y="1489"/>
                      <a:pt x="877" y="1489"/>
                      <a:pt x="877" y="1489"/>
                    </a:cubicBezTo>
                    <a:cubicBezTo>
                      <a:pt x="876" y="1490"/>
                      <a:pt x="875" y="1490"/>
                      <a:pt x="874" y="1491"/>
                    </a:cubicBezTo>
                    <a:cubicBezTo>
                      <a:pt x="871" y="1496"/>
                      <a:pt x="872" y="1499"/>
                      <a:pt x="873" y="1504"/>
                    </a:cubicBezTo>
                    <a:cubicBezTo>
                      <a:pt x="875" y="1507"/>
                      <a:pt x="876" y="1509"/>
                      <a:pt x="878" y="1512"/>
                    </a:cubicBezTo>
                    <a:cubicBezTo>
                      <a:pt x="878" y="1514"/>
                      <a:pt x="878" y="1514"/>
                      <a:pt x="878" y="1514"/>
                    </a:cubicBezTo>
                    <a:cubicBezTo>
                      <a:pt x="876" y="1513"/>
                      <a:pt x="873" y="1513"/>
                      <a:pt x="870" y="1513"/>
                    </a:cubicBezTo>
                    <a:cubicBezTo>
                      <a:pt x="869" y="1514"/>
                      <a:pt x="868" y="1515"/>
                      <a:pt x="866" y="1516"/>
                    </a:cubicBezTo>
                    <a:cubicBezTo>
                      <a:pt x="864" y="1516"/>
                      <a:pt x="863" y="1516"/>
                      <a:pt x="861" y="1516"/>
                    </a:cubicBezTo>
                    <a:cubicBezTo>
                      <a:pt x="857" y="1520"/>
                      <a:pt x="856" y="1524"/>
                      <a:pt x="855" y="1529"/>
                    </a:cubicBezTo>
                    <a:cubicBezTo>
                      <a:pt x="856" y="1532"/>
                      <a:pt x="851" y="1531"/>
                      <a:pt x="849" y="1532"/>
                    </a:cubicBezTo>
                    <a:cubicBezTo>
                      <a:pt x="847" y="1530"/>
                      <a:pt x="845" y="1529"/>
                      <a:pt x="843" y="1527"/>
                    </a:cubicBezTo>
                    <a:cubicBezTo>
                      <a:pt x="845" y="1525"/>
                      <a:pt x="845" y="1525"/>
                      <a:pt x="845" y="1525"/>
                    </a:cubicBezTo>
                    <a:cubicBezTo>
                      <a:pt x="848" y="1525"/>
                      <a:pt x="848" y="1525"/>
                      <a:pt x="848" y="1525"/>
                    </a:cubicBezTo>
                    <a:cubicBezTo>
                      <a:pt x="849" y="1523"/>
                      <a:pt x="849" y="1523"/>
                      <a:pt x="849" y="1523"/>
                    </a:cubicBezTo>
                    <a:cubicBezTo>
                      <a:pt x="852" y="1523"/>
                      <a:pt x="852" y="1523"/>
                      <a:pt x="852" y="1523"/>
                    </a:cubicBezTo>
                    <a:cubicBezTo>
                      <a:pt x="853" y="1520"/>
                      <a:pt x="853" y="1520"/>
                      <a:pt x="853" y="1520"/>
                    </a:cubicBezTo>
                    <a:cubicBezTo>
                      <a:pt x="852" y="1518"/>
                      <a:pt x="852" y="1518"/>
                      <a:pt x="852" y="1518"/>
                    </a:cubicBezTo>
                    <a:cubicBezTo>
                      <a:pt x="850" y="1515"/>
                      <a:pt x="845" y="1516"/>
                      <a:pt x="842" y="1516"/>
                    </a:cubicBezTo>
                    <a:cubicBezTo>
                      <a:pt x="840" y="1515"/>
                      <a:pt x="840" y="1515"/>
                      <a:pt x="840" y="1515"/>
                    </a:cubicBezTo>
                    <a:cubicBezTo>
                      <a:pt x="842" y="1514"/>
                      <a:pt x="842" y="1514"/>
                      <a:pt x="842" y="1514"/>
                    </a:cubicBezTo>
                    <a:cubicBezTo>
                      <a:pt x="842" y="1512"/>
                      <a:pt x="842" y="1512"/>
                      <a:pt x="842" y="1512"/>
                    </a:cubicBezTo>
                    <a:cubicBezTo>
                      <a:pt x="842" y="1510"/>
                      <a:pt x="842" y="1510"/>
                      <a:pt x="842" y="1510"/>
                    </a:cubicBezTo>
                    <a:cubicBezTo>
                      <a:pt x="842" y="1507"/>
                      <a:pt x="842" y="1507"/>
                      <a:pt x="842" y="1507"/>
                    </a:cubicBezTo>
                    <a:cubicBezTo>
                      <a:pt x="841" y="1506"/>
                      <a:pt x="841" y="1506"/>
                      <a:pt x="841" y="1506"/>
                    </a:cubicBezTo>
                    <a:cubicBezTo>
                      <a:pt x="838" y="1504"/>
                      <a:pt x="838" y="1504"/>
                      <a:pt x="838" y="1504"/>
                    </a:cubicBezTo>
                    <a:cubicBezTo>
                      <a:pt x="837" y="1507"/>
                      <a:pt x="837" y="1507"/>
                      <a:pt x="837" y="1507"/>
                    </a:cubicBezTo>
                    <a:cubicBezTo>
                      <a:pt x="837" y="1509"/>
                      <a:pt x="837" y="1509"/>
                      <a:pt x="837" y="1509"/>
                    </a:cubicBezTo>
                    <a:cubicBezTo>
                      <a:pt x="835" y="1510"/>
                      <a:pt x="835" y="1510"/>
                      <a:pt x="835" y="1510"/>
                    </a:cubicBezTo>
                    <a:cubicBezTo>
                      <a:pt x="833" y="1510"/>
                      <a:pt x="833" y="1510"/>
                      <a:pt x="833" y="1510"/>
                    </a:cubicBezTo>
                    <a:cubicBezTo>
                      <a:pt x="833" y="1508"/>
                      <a:pt x="833" y="1507"/>
                      <a:pt x="832" y="1506"/>
                    </a:cubicBezTo>
                    <a:cubicBezTo>
                      <a:pt x="830" y="1505"/>
                      <a:pt x="830" y="1505"/>
                      <a:pt x="830" y="1505"/>
                    </a:cubicBezTo>
                    <a:cubicBezTo>
                      <a:pt x="831" y="1503"/>
                      <a:pt x="831" y="1503"/>
                      <a:pt x="831" y="1503"/>
                    </a:cubicBezTo>
                    <a:cubicBezTo>
                      <a:pt x="832" y="1500"/>
                      <a:pt x="832" y="1500"/>
                      <a:pt x="832" y="1500"/>
                    </a:cubicBezTo>
                    <a:cubicBezTo>
                      <a:pt x="828" y="1499"/>
                      <a:pt x="828" y="1499"/>
                      <a:pt x="828" y="1499"/>
                    </a:cubicBezTo>
                    <a:cubicBezTo>
                      <a:pt x="828" y="1497"/>
                      <a:pt x="828" y="1497"/>
                      <a:pt x="828" y="1497"/>
                    </a:cubicBezTo>
                    <a:cubicBezTo>
                      <a:pt x="830" y="1496"/>
                      <a:pt x="830" y="1496"/>
                      <a:pt x="830" y="1496"/>
                    </a:cubicBezTo>
                    <a:cubicBezTo>
                      <a:pt x="831" y="1495"/>
                      <a:pt x="832" y="1493"/>
                      <a:pt x="832" y="1492"/>
                    </a:cubicBezTo>
                    <a:cubicBezTo>
                      <a:pt x="830" y="1492"/>
                      <a:pt x="830" y="1492"/>
                      <a:pt x="830" y="1492"/>
                    </a:cubicBezTo>
                    <a:cubicBezTo>
                      <a:pt x="828" y="1491"/>
                      <a:pt x="827" y="1490"/>
                      <a:pt x="826" y="1489"/>
                    </a:cubicBezTo>
                    <a:cubicBezTo>
                      <a:pt x="824" y="1488"/>
                      <a:pt x="824" y="1488"/>
                      <a:pt x="824" y="1488"/>
                    </a:cubicBezTo>
                    <a:cubicBezTo>
                      <a:pt x="827" y="1487"/>
                      <a:pt x="827" y="1487"/>
                      <a:pt x="827" y="1487"/>
                    </a:cubicBezTo>
                    <a:cubicBezTo>
                      <a:pt x="829" y="1485"/>
                      <a:pt x="829" y="1485"/>
                      <a:pt x="829" y="1485"/>
                    </a:cubicBezTo>
                    <a:cubicBezTo>
                      <a:pt x="826" y="1484"/>
                      <a:pt x="826" y="1484"/>
                      <a:pt x="826" y="1484"/>
                    </a:cubicBezTo>
                    <a:cubicBezTo>
                      <a:pt x="827" y="1481"/>
                      <a:pt x="827" y="1481"/>
                      <a:pt x="827" y="1481"/>
                    </a:cubicBezTo>
                    <a:cubicBezTo>
                      <a:pt x="829" y="1480"/>
                      <a:pt x="829" y="1480"/>
                      <a:pt x="829" y="1480"/>
                    </a:cubicBezTo>
                    <a:cubicBezTo>
                      <a:pt x="829" y="1477"/>
                      <a:pt x="829" y="1477"/>
                      <a:pt x="829" y="1477"/>
                    </a:cubicBezTo>
                    <a:cubicBezTo>
                      <a:pt x="827" y="1479"/>
                      <a:pt x="827" y="1479"/>
                      <a:pt x="827" y="1479"/>
                    </a:cubicBezTo>
                    <a:cubicBezTo>
                      <a:pt x="826" y="1476"/>
                      <a:pt x="826" y="1476"/>
                      <a:pt x="826" y="1476"/>
                    </a:cubicBezTo>
                    <a:cubicBezTo>
                      <a:pt x="826" y="1475"/>
                      <a:pt x="826" y="1473"/>
                      <a:pt x="826" y="1471"/>
                    </a:cubicBezTo>
                    <a:cubicBezTo>
                      <a:pt x="828" y="1471"/>
                      <a:pt x="828" y="1471"/>
                      <a:pt x="828" y="1471"/>
                    </a:cubicBezTo>
                    <a:cubicBezTo>
                      <a:pt x="827" y="1469"/>
                      <a:pt x="827" y="1469"/>
                      <a:pt x="827" y="1469"/>
                    </a:cubicBezTo>
                    <a:cubicBezTo>
                      <a:pt x="829" y="1468"/>
                      <a:pt x="829" y="1468"/>
                      <a:pt x="829" y="1468"/>
                    </a:cubicBezTo>
                    <a:cubicBezTo>
                      <a:pt x="827" y="1467"/>
                      <a:pt x="826" y="1466"/>
                      <a:pt x="825" y="1465"/>
                    </a:cubicBezTo>
                    <a:cubicBezTo>
                      <a:pt x="826" y="1463"/>
                      <a:pt x="826" y="1463"/>
                      <a:pt x="826" y="1463"/>
                    </a:cubicBezTo>
                    <a:cubicBezTo>
                      <a:pt x="828" y="1464"/>
                      <a:pt x="828" y="1464"/>
                      <a:pt x="828" y="1464"/>
                    </a:cubicBezTo>
                    <a:cubicBezTo>
                      <a:pt x="830" y="1464"/>
                      <a:pt x="830" y="1464"/>
                      <a:pt x="830" y="1464"/>
                    </a:cubicBezTo>
                    <a:cubicBezTo>
                      <a:pt x="832" y="1466"/>
                      <a:pt x="832" y="1466"/>
                      <a:pt x="832" y="1466"/>
                    </a:cubicBezTo>
                    <a:cubicBezTo>
                      <a:pt x="834" y="1466"/>
                      <a:pt x="834" y="1466"/>
                      <a:pt x="834" y="1466"/>
                    </a:cubicBezTo>
                    <a:cubicBezTo>
                      <a:pt x="834" y="1464"/>
                      <a:pt x="834" y="1464"/>
                      <a:pt x="834" y="1464"/>
                    </a:cubicBezTo>
                    <a:cubicBezTo>
                      <a:pt x="833" y="1462"/>
                      <a:pt x="833" y="1462"/>
                      <a:pt x="833" y="1462"/>
                    </a:cubicBezTo>
                    <a:cubicBezTo>
                      <a:pt x="832" y="1460"/>
                      <a:pt x="832" y="1460"/>
                      <a:pt x="832" y="1460"/>
                    </a:cubicBezTo>
                    <a:cubicBezTo>
                      <a:pt x="830" y="1461"/>
                      <a:pt x="830" y="1461"/>
                      <a:pt x="830" y="1461"/>
                    </a:cubicBezTo>
                    <a:cubicBezTo>
                      <a:pt x="827" y="1462"/>
                      <a:pt x="827" y="1462"/>
                      <a:pt x="827" y="1462"/>
                    </a:cubicBezTo>
                    <a:cubicBezTo>
                      <a:pt x="827" y="1459"/>
                      <a:pt x="827" y="1459"/>
                      <a:pt x="827" y="1459"/>
                    </a:cubicBezTo>
                    <a:cubicBezTo>
                      <a:pt x="825" y="1458"/>
                      <a:pt x="825" y="1458"/>
                      <a:pt x="825" y="1458"/>
                    </a:cubicBezTo>
                    <a:cubicBezTo>
                      <a:pt x="826" y="1456"/>
                      <a:pt x="826" y="1456"/>
                      <a:pt x="826" y="1456"/>
                    </a:cubicBezTo>
                    <a:cubicBezTo>
                      <a:pt x="827" y="1456"/>
                      <a:pt x="828" y="1455"/>
                      <a:pt x="828" y="1454"/>
                    </a:cubicBezTo>
                    <a:cubicBezTo>
                      <a:pt x="828" y="1452"/>
                      <a:pt x="828" y="1452"/>
                      <a:pt x="828" y="1452"/>
                    </a:cubicBezTo>
                    <a:cubicBezTo>
                      <a:pt x="827" y="1451"/>
                      <a:pt x="826" y="1450"/>
                      <a:pt x="824" y="1449"/>
                    </a:cubicBezTo>
                    <a:cubicBezTo>
                      <a:pt x="824" y="1451"/>
                      <a:pt x="824" y="1451"/>
                      <a:pt x="824" y="1451"/>
                    </a:cubicBezTo>
                    <a:cubicBezTo>
                      <a:pt x="823" y="1451"/>
                      <a:pt x="822" y="1450"/>
                      <a:pt x="821" y="1449"/>
                    </a:cubicBezTo>
                    <a:cubicBezTo>
                      <a:pt x="820" y="1448"/>
                      <a:pt x="820" y="1448"/>
                      <a:pt x="820" y="1448"/>
                    </a:cubicBezTo>
                    <a:cubicBezTo>
                      <a:pt x="818" y="1448"/>
                      <a:pt x="818" y="1448"/>
                      <a:pt x="818" y="1448"/>
                    </a:cubicBezTo>
                    <a:cubicBezTo>
                      <a:pt x="817" y="1449"/>
                      <a:pt x="817" y="1449"/>
                      <a:pt x="817" y="1449"/>
                    </a:cubicBezTo>
                    <a:cubicBezTo>
                      <a:pt x="817" y="1451"/>
                      <a:pt x="817" y="1451"/>
                      <a:pt x="817" y="1451"/>
                    </a:cubicBezTo>
                    <a:cubicBezTo>
                      <a:pt x="814" y="1450"/>
                      <a:pt x="814" y="1450"/>
                      <a:pt x="814" y="1450"/>
                    </a:cubicBezTo>
                    <a:cubicBezTo>
                      <a:pt x="814" y="1448"/>
                      <a:pt x="814" y="1448"/>
                      <a:pt x="814" y="1448"/>
                    </a:cubicBezTo>
                    <a:cubicBezTo>
                      <a:pt x="815" y="1447"/>
                      <a:pt x="817" y="1446"/>
                      <a:pt x="818" y="1445"/>
                    </a:cubicBezTo>
                    <a:cubicBezTo>
                      <a:pt x="820" y="1445"/>
                      <a:pt x="820" y="1445"/>
                      <a:pt x="820" y="1445"/>
                    </a:cubicBezTo>
                    <a:cubicBezTo>
                      <a:pt x="821" y="1443"/>
                      <a:pt x="821" y="1443"/>
                      <a:pt x="821" y="1443"/>
                    </a:cubicBezTo>
                    <a:cubicBezTo>
                      <a:pt x="820" y="1442"/>
                      <a:pt x="820" y="1442"/>
                      <a:pt x="820" y="1442"/>
                    </a:cubicBezTo>
                    <a:cubicBezTo>
                      <a:pt x="820" y="1439"/>
                      <a:pt x="820" y="1439"/>
                      <a:pt x="820" y="1439"/>
                    </a:cubicBezTo>
                    <a:cubicBezTo>
                      <a:pt x="822" y="1440"/>
                      <a:pt x="825" y="1440"/>
                      <a:pt x="827" y="1440"/>
                    </a:cubicBezTo>
                    <a:cubicBezTo>
                      <a:pt x="828" y="1442"/>
                      <a:pt x="828" y="1442"/>
                      <a:pt x="828" y="1442"/>
                    </a:cubicBezTo>
                    <a:cubicBezTo>
                      <a:pt x="826" y="1443"/>
                      <a:pt x="826" y="1443"/>
                      <a:pt x="826" y="1443"/>
                    </a:cubicBezTo>
                    <a:cubicBezTo>
                      <a:pt x="827" y="1444"/>
                      <a:pt x="828" y="1444"/>
                      <a:pt x="829" y="1444"/>
                    </a:cubicBezTo>
                    <a:cubicBezTo>
                      <a:pt x="830" y="1446"/>
                      <a:pt x="830" y="1446"/>
                      <a:pt x="830" y="1446"/>
                    </a:cubicBezTo>
                    <a:cubicBezTo>
                      <a:pt x="832" y="1443"/>
                      <a:pt x="832" y="1443"/>
                      <a:pt x="832" y="1443"/>
                    </a:cubicBezTo>
                    <a:cubicBezTo>
                      <a:pt x="832" y="1441"/>
                      <a:pt x="832" y="1441"/>
                      <a:pt x="832" y="1441"/>
                    </a:cubicBezTo>
                    <a:cubicBezTo>
                      <a:pt x="834" y="1439"/>
                      <a:pt x="834" y="1439"/>
                      <a:pt x="834" y="1439"/>
                    </a:cubicBezTo>
                    <a:cubicBezTo>
                      <a:pt x="833" y="1436"/>
                      <a:pt x="833" y="1436"/>
                      <a:pt x="833" y="1436"/>
                    </a:cubicBezTo>
                    <a:cubicBezTo>
                      <a:pt x="835" y="1433"/>
                      <a:pt x="835" y="1433"/>
                      <a:pt x="835" y="1433"/>
                    </a:cubicBezTo>
                    <a:cubicBezTo>
                      <a:pt x="835" y="1432"/>
                      <a:pt x="835" y="1432"/>
                      <a:pt x="835" y="1432"/>
                    </a:cubicBezTo>
                    <a:cubicBezTo>
                      <a:pt x="836" y="1429"/>
                      <a:pt x="836" y="1429"/>
                      <a:pt x="836" y="1429"/>
                    </a:cubicBezTo>
                    <a:cubicBezTo>
                      <a:pt x="835" y="1426"/>
                      <a:pt x="835" y="1426"/>
                      <a:pt x="835" y="1426"/>
                    </a:cubicBezTo>
                    <a:cubicBezTo>
                      <a:pt x="836" y="1424"/>
                      <a:pt x="836" y="1424"/>
                      <a:pt x="836" y="1424"/>
                    </a:cubicBezTo>
                    <a:cubicBezTo>
                      <a:pt x="838" y="1424"/>
                      <a:pt x="838" y="1424"/>
                      <a:pt x="838" y="1424"/>
                    </a:cubicBezTo>
                    <a:cubicBezTo>
                      <a:pt x="837" y="1423"/>
                      <a:pt x="836" y="1421"/>
                      <a:pt x="835" y="1420"/>
                    </a:cubicBezTo>
                    <a:cubicBezTo>
                      <a:pt x="836" y="1418"/>
                      <a:pt x="837" y="1417"/>
                      <a:pt x="838" y="1415"/>
                    </a:cubicBezTo>
                    <a:cubicBezTo>
                      <a:pt x="837" y="1413"/>
                      <a:pt x="837" y="1413"/>
                      <a:pt x="837" y="1413"/>
                    </a:cubicBezTo>
                    <a:cubicBezTo>
                      <a:pt x="838" y="1411"/>
                      <a:pt x="839" y="1409"/>
                      <a:pt x="840" y="1407"/>
                    </a:cubicBezTo>
                    <a:cubicBezTo>
                      <a:pt x="839" y="1405"/>
                      <a:pt x="839" y="1405"/>
                      <a:pt x="839" y="1405"/>
                    </a:cubicBezTo>
                    <a:cubicBezTo>
                      <a:pt x="840" y="1403"/>
                      <a:pt x="840" y="1403"/>
                      <a:pt x="840" y="1403"/>
                    </a:cubicBezTo>
                    <a:cubicBezTo>
                      <a:pt x="841" y="1403"/>
                      <a:pt x="841" y="1403"/>
                      <a:pt x="841" y="1403"/>
                    </a:cubicBezTo>
                    <a:cubicBezTo>
                      <a:pt x="842" y="1400"/>
                      <a:pt x="842" y="1400"/>
                      <a:pt x="842" y="1400"/>
                    </a:cubicBezTo>
                    <a:cubicBezTo>
                      <a:pt x="842" y="1398"/>
                      <a:pt x="842" y="1398"/>
                      <a:pt x="842" y="1398"/>
                    </a:cubicBezTo>
                    <a:cubicBezTo>
                      <a:pt x="840" y="1397"/>
                      <a:pt x="840" y="1397"/>
                      <a:pt x="840" y="1397"/>
                    </a:cubicBezTo>
                    <a:cubicBezTo>
                      <a:pt x="841" y="1396"/>
                      <a:pt x="841" y="1396"/>
                      <a:pt x="841" y="1396"/>
                    </a:cubicBezTo>
                    <a:cubicBezTo>
                      <a:pt x="840" y="1394"/>
                      <a:pt x="840" y="1394"/>
                      <a:pt x="840" y="1394"/>
                    </a:cubicBezTo>
                    <a:cubicBezTo>
                      <a:pt x="838" y="1393"/>
                      <a:pt x="838" y="1393"/>
                      <a:pt x="838" y="1393"/>
                    </a:cubicBezTo>
                    <a:cubicBezTo>
                      <a:pt x="838" y="1394"/>
                      <a:pt x="838" y="1394"/>
                      <a:pt x="838" y="1394"/>
                    </a:cubicBezTo>
                    <a:cubicBezTo>
                      <a:pt x="835" y="1396"/>
                      <a:pt x="835" y="1396"/>
                      <a:pt x="835" y="1396"/>
                    </a:cubicBezTo>
                    <a:cubicBezTo>
                      <a:pt x="832" y="1396"/>
                      <a:pt x="832" y="1396"/>
                      <a:pt x="832" y="1396"/>
                    </a:cubicBezTo>
                    <a:cubicBezTo>
                      <a:pt x="832" y="1394"/>
                      <a:pt x="832" y="1394"/>
                      <a:pt x="832" y="1394"/>
                    </a:cubicBezTo>
                    <a:cubicBezTo>
                      <a:pt x="830" y="1392"/>
                      <a:pt x="830" y="1392"/>
                      <a:pt x="830" y="1392"/>
                    </a:cubicBezTo>
                    <a:cubicBezTo>
                      <a:pt x="830" y="1390"/>
                      <a:pt x="830" y="1388"/>
                      <a:pt x="829" y="1387"/>
                    </a:cubicBezTo>
                    <a:cubicBezTo>
                      <a:pt x="831" y="1384"/>
                      <a:pt x="830" y="1379"/>
                      <a:pt x="832" y="1376"/>
                    </a:cubicBezTo>
                    <a:cubicBezTo>
                      <a:pt x="834" y="1374"/>
                      <a:pt x="834" y="1374"/>
                      <a:pt x="834" y="1374"/>
                    </a:cubicBezTo>
                    <a:cubicBezTo>
                      <a:pt x="835" y="1372"/>
                      <a:pt x="835" y="1370"/>
                      <a:pt x="836" y="1368"/>
                    </a:cubicBezTo>
                    <a:cubicBezTo>
                      <a:pt x="835" y="1363"/>
                      <a:pt x="834" y="1358"/>
                      <a:pt x="832" y="1352"/>
                    </a:cubicBezTo>
                    <a:cubicBezTo>
                      <a:pt x="832" y="1350"/>
                      <a:pt x="832" y="1350"/>
                      <a:pt x="832" y="1350"/>
                    </a:cubicBezTo>
                    <a:cubicBezTo>
                      <a:pt x="833" y="1348"/>
                      <a:pt x="833" y="1348"/>
                      <a:pt x="833" y="1348"/>
                    </a:cubicBezTo>
                    <a:cubicBezTo>
                      <a:pt x="835" y="1348"/>
                      <a:pt x="835" y="1348"/>
                      <a:pt x="835" y="1348"/>
                    </a:cubicBezTo>
                    <a:cubicBezTo>
                      <a:pt x="836" y="1346"/>
                      <a:pt x="836" y="1346"/>
                      <a:pt x="836" y="1346"/>
                    </a:cubicBezTo>
                    <a:cubicBezTo>
                      <a:pt x="838" y="1339"/>
                      <a:pt x="841" y="1331"/>
                      <a:pt x="846" y="1325"/>
                    </a:cubicBezTo>
                    <a:cubicBezTo>
                      <a:pt x="846" y="1322"/>
                      <a:pt x="846" y="1319"/>
                      <a:pt x="847" y="1316"/>
                    </a:cubicBezTo>
                    <a:cubicBezTo>
                      <a:pt x="849" y="1313"/>
                      <a:pt x="849" y="1313"/>
                      <a:pt x="849" y="1313"/>
                    </a:cubicBezTo>
                    <a:cubicBezTo>
                      <a:pt x="850" y="1311"/>
                      <a:pt x="848" y="1307"/>
                      <a:pt x="850" y="1306"/>
                    </a:cubicBezTo>
                    <a:cubicBezTo>
                      <a:pt x="851" y="1301"/>
                      <a:pt x="852" y="1297"/>
                      <a:pt x="850" y="1292"/>
                    </a:cubicBezTo>
                    <a:cubicBezTo>
                      <a:pt x="849" y="1288"/>
                      <a:pt x="849" y="1285"/>
                      <a:pt x="849" y="1281"/>
                    </a:cubicBezTo>
                    <a:cubicBezTo>
                      <a:pt x="852" y="1280"/>
                      <a:pt x="852" y="1275"/>
                      <a:pt x="853" y="1272"/>
                    </a:cubicBezTo>
                    <a:cubicBezTo>
                      <a:pt x="851" y="1270"/>
                      <a:pt x="851" y="1270"/>
                      <a:pt x="851" y="1270"/>
                    </a:cubicBezTo>
                    <a:cubicBezTo>
                      <a:pt x="851" y="1266"/>
                      <a:pt x="851" y="1266"/>
                      <a:pt x="851" y="1266"/>
                    </a:cubicBezTo>
                    <a:cubicBezTo>
                      <a:pt x="856" y="1259"/>
                      <a:pt x="856" y="1249"/>
                      <a:pt x="859" y="1241"/>
                    </a:cubicBezTo>
                    <a:cubicBezTo>
                      <a:pt x="858" y="1239"/>
                      <a:pt x="858" y="1237"/>
                      <a:pt x="858" y="1235"/>
                    </a:cubicBezTo>
                    <a:cubicBezTo>
                      <a:pt x="860" y="1232"/>
                      <a:pt x="860" y="1232"/>
                      <a:pt x="860" y="1232"/>
                    </a:cubicBezTo>
                    <a:cubicBezTo>
                      <a:pt x="860" y="1230"/>
                      <a:pt x="860" y="1228"/>
                      <a:pt x="859" y="1226"/>
                    </a:cubicBezTo>
                    <a:cubicBezTo>
                      <a:pt x="860" y="1223"/>
                      <a:pt x="860" y="1219"/>
                      <a:pt x="860" y="1216"/>
                    </a:cubicBezTo>
                    <a:cubicBezTo>
                      <a:pt x="859" y="1214"/>
                      <a:pt x="859" y="1214"/>
                      <a:pt x="859" y="1214"/>
                    </a:cubicBezTo>
                    <a:cubicBezTo>
                      <a:pt x="861" y="1207"/>
                      <a:pt x="863" y="1201"/>
                      <a:pt x="863" y="1195"/>
                    </a:cubicBezTo>
                    <a:cubicBezTo>
                      <a:pt x="863" y="1186"/>
                      <a:pt x="864" y="1176"/>
                      <a:pt x="861" y="1167"/>
                    </a:cubicBezTo>
                    <a:cubicBezTo>
                      <a:pt x="858" y="1165"/>
                      <a:pt x="855" y="1163"/>
                      <a:pt x="852" y="1162"/>
                    </a:cubicBezTo>
                    <a:cubicBezTo>
                      <a:pt x="852" y="1159"/>
                      <a:pt x="852" y="1159"/>
                      <a:pt x="852" y="1159"/>
                    </a:cubicBezTo>
                    <a:cubicBezTo>
                      <a:pt x="848" y="1157"/>
                      <a:pt x="845" y="1154"/>
                      <a:pt x="842" y="1152"/>
                    </a:cubicBezTo>
                    <a:cubicBezTo>
                      <a:pt x="839" y="1152"/>
                      <a:pt x="839" y="1152"/>
                      <a:pt x="839" y="1152"/>
                    </a:cubicBezTo>
                    <a:cubicBezTo>
                      <a:pt x="831" y="1146"/>
                      <a:pt x="822" y="1144"/>
                      <a:pt x="815" y="1136"/>
                    </a:cubicBezTo>
                    <a:cubicBezTo>
                      <a:pt x="812" y="1134"/>
                      <a:pt x="812" y="1134"/>
                      <a:pt x="812" y="1134"/>
                    </a:cubicBezTo>
                    <a:cubicBezTo>
                      <a:pt x="811" y="1132"/>
                      <a:pt x="811" y="1132"/>
                      <a:pt x="811" y="1132"/>
                    </a:cubicBezTo>
                    <a:cubicBezTo>
                      <a:pt x="809" y="1129"/>
                      <a:pt x="809" y="1129"/>
                      <a:pt x="809" y="1129"/>
                    </a:cubicBezTo>
                    <a:cubicBezTo>
                      <a:pt x="808" y="1127"/>
                      <a:pt x="808" y="1127"/>
                      <a:pt x="808" y="1127"/>
                    </a:cubicBezTo>
                    <a:cubicBezTo>
                      <a:pt x="809" y="1125"/>
                      <a:pt x="809" y="1125"/>
                      <a:pt x="809" y="1125"/>
                    </a:cubicBezTo>
                    <a:cubicBezTo>
                      <a:pt x="809" y="1123"/>
                      <a:pt x="809" y="1123"/>
                      <a:pt x="809" y="1123"/>
                    </a:cubicBezTo>
                    <a:cubicBezTo>
                      <a:pt x="806" y="1119"/>
                      <a:pt x="804" y="1114"/>
                      <a:pt x="801" y="1110"/>
                    </a:cubicBezTo>
                    <a:cubicBezTo>
                      <a:pt x="800" y="1107"/>
                      <a:pt x="800" y="1107"/>
                      <a:pt x="800" y="1107"/>
                    </a:cubicBezTo>
                    <a:cubicBezTo>
                      <a:pt x="799" y="1106"/>
                      <a:pt x="798" y="1104"/>
                      <a:pt x="796" y="1103"/>
                    </a:cubicBezTo>
                    <a:cubicBezTo>
                      <a:pt x="796" y="1100"/>
                      <a:pt x="796" y="1100"/>
                      <a:pt x="796" y="1100"/>
                    </a:cubicBezTo>
                    <a:cubicBezTo>
                      <a:pt x="790" y="1092"/>
                      <a:pt x="789" y="1080"/>
                      <a:pt x="781" y="1073"/>
                    </a:cubicBezTo>
                    <a:cubicBezTo>
                      <a:pt x="780" y="1071"/>
                      <a:pt x="780" y="1069"/>
                      <a:pt x="778" y="1066"/>
                    </a:cubicBezTo>
                    <a:cubicBezTo>
                      <a:pt x="777" y="1065"/>
                      <a:pt x="776" y="1064"/>
                      <a:pt x="774" y="1062"/>
                    </a:cubicBezTo>
                    <a:cubicBezTo>
                      <a:pt x="771" y="1061"/>
                      <a:pt x="768" y="1060"/>
                      <a:pt x="766" y="1057"/>
                    </a:cubicBezTo>
                    <a:cubicBezTo>
                      <a:pt x="766" y="1055"/>
                      <a:pt x="767" y="1054"/>
                      <a:pt x="768" y="1054"/>
                    </a:cubicBezTo>
                    <a:cubicBezTo>
                      <a:pt x="769" y="1052"/>
                      <a:pt x="767" y="1051"/>
                      <a:pt x="766" y="1049"/>
                    </a:cubicBezTo>
                    <a:cubicBezTo>
                      <a:pt x="766" y="1047"/>
                      <a:pt x="765" y="1045"/>
                      <a:pt x="765" y="1044"/>
                    </a:cubicBezTo>
                    <a:cubicBezTo>
                      <a:pt x="766" y="1040"/>
                      <a:pt x="769" y="1038"/>
                      <a:pt x="771" y="1035"/>
                    </a:cubicBezTo>
                    <a:cubicBezTo>
                      <a:pt x="773" y="1034"/>
                      <a:pt x="775" y="1033"/>
                      <a:pt x="776" y="1032"/>
                    </a:cubicBezTo>
                    <a:cubicBezTo>
                      <a:pt x="778" y="1029"/>
                      <a:pt x="778" y="1029"/>
                      <a:pt x="778" y="1029"/>
                    </a:cubicBezTo>
                    <a:cubicBezTo>
                      <a:pt x="778" y="1027"/>
                      <a:pt x="778" y="1024"/>
                      <a:pt x="778" y="1022"/>
                    </a:cubicBezTo>
                    <a:cubicBezTo>
                      <a:pt x="777" y="1024"/>
                      <a:pt x="775" y="1026"/>
                      <a:pt x="774" y="1027"/>
                    </a:cubicBezTo>
                    <a:cubicBezTo>
                      <a:pt x="771" y="1026"/>
                      <a:pt x="769" y="1025"/>
                      <a:pt x="767" y="1023"/>
                    </a:cubicBezTo>
                    <a:cubicBezTo>
                      <a:pt x="770" y="1022"/>
                      <a:pt x="770" y="1022"/>
                      <a:pt x="770" y="1022"/>
                    </a:cubicBezTo>
                    <a:cubicBezTo>
                      <a:pt x="770" y="1019"/>
                      <a:pt x="769" y="1016"/>
                      <a:pt x="769" y="1013"/>
                    </a:cubicBezTo>
                    <a:cubicBezTo>
                      <a:pt x="770" y="1012"/>
                      <a:pt x="771" y="1011"/>
                      <a:pt x="772" y="1009"/>
                    </a:cubicBezTo>
                    <a:cubicBezTo>
                      <a:pt x="772" y="1007"/>
                      <a:pt x="772" y="1007"/>
                      <a:pt x="772" y="1007"/>
                    </a:cubicBezTo>
                    <a:cubicBezTo>
                      <a:pt x="773" y="1006"/>
                      <a:pt x="775" y="1004"/>
                      <a:pt x="776" y="1002"/>
                    </a:cubicBezTo>
                    <a:cubicBezTo>
                      <a:pt x="776" y="1001"/>
                      <a:pt x="776" y="999"/>
                      <a:pt x="776" y="997"/>
                    </a:cubicBezTo>
                    <a:cubicBezTo>
                      <a:pt x="778" y="996"/>
                      <a:pt x="778" y="996"/>
                      <a:pt x="778" y="996"/>
                    </a:cubicBezTo>
                    <a:cubicBezTo>
                      <a:pt x="780" y="996"/>
                      <a:pt x="780" y="996"/>
                      <a:pt x="780" y="996"/>
                    </a:cubicBezTo>
                    <a:cubicBezTo>
                      <a:pt x="781" y="995"/>
                      <a:pt x="781" y="995"/>
                      <a:pt x="781" y="995"/>
                    </a:cubicBezTo>
                    <a:cubicBezTo>
                      <a:pt x="782" y="994"/>
                      <a:pt x="784" y="994"/>
                      <a:pt x="785" y="994"/>
                    </a:cubicBezTo>
                    <a:cubicBezTo>
                      <a:pt x="787" y="992"/>
                      <a:pt x="787" y="992"/>
                      <a:pt x="787" y="992"/>
                    </a:cubicBezTo>
                    <a:cubicBezTo>
                      <a:pt x="785" y="990"/>
                      <a:pt x="785" y="990"/>
                      <a:pt x="785" y="990"/>
                    </a:cubicBezTo>
                    <a:cubicBezTo>
                      <a:pt x="786" y="988"/>
                      <a:pt x="786" y="988"/>
                      <a:pt x="786" y="988"/>
                    </a:cubicBezTo>
                    <a:cubicBezTo>
                      <a:pt x="788" y="987"/>
                      <a:pt x="788" y="987"/>
                      <a:pt x="788" y="987"/>
                    </a:cubicBezTo>
                    <a:cubicBezTo>
                      <a:pt x="788" y="985"/>
                      <a:pt x="788" y="984"/>
                      <a:pt x="789" y="982"/>
                    </a:cubicBezTo>
                    <a:cubicBezTo>
                      <a:pt x="791" y="982"/>
                      <a:pt x="794" y="981"/>
                      <a:pt x="796" y="980"/>
                    </a:cubicBezTo>
                    <a:cubicBezTo>
                      <a:pt x="796" y="978"/>
                      <a:pt x="796" y="978"/>
                      <a:pt x="796" y="978"/>
                    </a:cubicBezTo>
                    <a:cubicBezTo>
                      <a:pt x="798" y="977"/>
                      <a:pt x="800" y="974"/>
                      <a:pt x="802" y="972"/>
                    </a:cubicBezTo>
                    <a:cubicBezTo>
                      <a:pt x="802" y="969"/>
                      <a:pt x="802" y="969"/>
                      <a:pt x="802" y="969"/>
                    </a:cubicBezTo>
                    <a:cubicBezTo>
                      <a:pt x="800" y="968"/>
                      <a:pt x="800" y="968"/>
                      <a:pt x="800" y="968"/>
                    </a:cubicBezTo>
                    <a:cubicBezTo>
                      <a:pt x="799" y="966"/>
                      <a:pt x="799" y="966"/>
                      <a:pt x="799" y="966"/>
                    </a:cubicBezTo>
                    <a:cubicBezTo>
                      <a:pt x="800" y="965"/>
                      <a:pt x="800" y="963"/>
                      <a:pt x="800" y="962"/>
                    </a:cubicBezTo>
                    <a:cubicBezTo>
                      <a:pt x="799" y="960"/>
                      <a:pt x="799" y="959"/>
                      <a:pt x="799" y="957"/>
                    </a:cubicBezTo>
                    <a:cubicBezTo>
                      <a:pt x="798" y="955"/>
                      <a:pt x="798" y="955"/>
                      <a:pt x="798" y="955"/>
                    </a:cubicBezTo>
                    <a:cubicBezTo>
                      <a:pt x="800" y="953"/>
                      <a:pt x="800" y="953"/>
                      <a:pt x="800" y="953"/>
                    </a:cubicBezTo>
                    <a:cubicBezTo>
                      <a:pt x="800" y="951"/>
                      <a:pt x="799" y="950"/>
                      <a:pt x="798" y="948"/>
                    </a:cubicBezTo>
                    <a:cubicBezTo>
                      <a:pt x="799" y="946"/>
                      <a:pt x="799" y="946"/>
                      <a:pt x="799" y="946"/>
                    </a:cubicBezTo>
                    <a:cubicBezTo>
                      <a:pt x="798" y="945"/>
                      <a:pt x="797" y="944"/>
                      <a:pt x="797" y="942"/>
                    </a:cubicBezTo>
                    <a:cubicBezTo>
                      <a:pt x="794" y="939"/>
                      <a:pt x="792" y="937"/>
                      <a:pt x="791" y="933"/>
                    </a:cubicBezTo>
                    <a:cubicBezTo>
                      <a:pt x="791" y="931"/>
                      <a:pt x="791" y="931"/>
                      <a:pt x="791" y="931"/>
                    </a:cubicBezTo>
                    <a:cubicBezTo>
                      <a:pt x="793" y="931"/>
                      <a:pt x="794" y="931"/>
                      <a:pt x="795" y="932"/>
                    </a:cubicBezTo>
                    <a:cubicBezTo>
                      <a:pt x="793" y="928"/>
                      <a:pt x="793" y="928"/>
                      <a:pt x="793" y="928"/>
                    </a:cubicBezTo>
                    <a:cubicBezTo>
                      <a:pt x="790" y="929"/>
                      <a:pt x="790" y="929"/>
                      <a:pt x="790" y="929"/>
                    </a:cubicBezTo>
                    <a:cubicBezTo>
                      <a:pt x="789" y="927"/>
                      <a:pt x="788" y="926"/>
                      <a:pt x="786" y="924"/>
                    </a:cubicBezTo>
                    <a:cubicBezTo>
                      <a:pt x="785" y="924"/>
                      <a:pt x="784" y="924"/>
                      <a:pt x="782" y="924"/>
                    </a:cubicBezTo>
                    <a:cubicBezTo>
                      <a:pt x="779" y="926"/>
                      <a:pt x="776" y="930"/>
                      <a:pt x="772" y="932"/>
                    </a:cubicBezTo>
                    <a:cubicBezTo>
                      <a:pt x="772" y="933"/>
                      <a:pt x="772" y="933"/>
                      <a:pt x="772" y="933"/>
                    </a:cubicBezTo>
                    <a:cubicBezTo>
                      <a:pt x="775" y="935"/>
                      <a:pt x="775" y="935"/>
                      <a:pt x="775" y="935"/>
                    </a:cubicBezTo>
                    <a:cubicBezTo>
                      <a:pt x="776" y="936"/>
                      <a:pt x="776" y="936"/>
                      <a:pt x="776" y="936"/>
                    </a:cubicBezTo>
                    <a:cubicBezTo>
                      <a:pt x="776" y="938"/>
                      <a:pt x="776" y="938"/>
                      <a:pt x="776" y="938"/>
                    </a:cubicBezTo>
                    <a:cubicBezTo>
                      <a:pt x="775" y="939"/>
                      <a:pt x="775" y="939"/>
                      <a:pt x="775" y="939"/>
                    </a:cubicBezTo>
                    <a:cubicBezTo>
                      <a:pt x="774" y="939"/>
                      <a:pt x="774" y="939"/>
                      <a:pt x="774" y="939"/>
                    </a:cubicBezTo>
                    <a:cubicBezTo>
                      <a:pt x="772" y="940"/>
                      <a:pt x="771" y="940"/>
                      <a:pt x="769" y="940"/>
                    </a:cubicBezTo>
                    <a:cubicBezTo>
                      <a:pt x="768" y="939"/>
                      <a:pt x="768" y="939"/>
                      <a:pt x="768" y="939"/>
                    </a:cubicBezTo>
                    <a:cubicBezTo>
                      <a:pt x="767" y="938"/>
                      <a:pt x="767" y="936"/>
                      <a:pt x="767" y="935"/>
                    </a:cubicBezTo>
                    <a:cubicBezTo>
                      <a:pt x="765" y="934"/>
                      <a:pt x="765" y="934"/>
                      <a:pt x="765" y="934"/>
                    </a:cubicBezTo>
                    <a:cubicBezTo>
                      <a:pt x="765" y="936"/>
                      <a:pt x="765" y="936"/>
                      <a:pt x="765" y="936"/>
                    </a:cubicBezTo>
                    <a:cubicBezTo>
                      <a:pt x="763" y="936"/>
                      <a:pt x="763" y="936"/>
                      <a:pt x="763" y="936"/>
                    </a:cubicBezTo>
                    <a:cubicBezTo>
                      <a:pt x="762" y="934"/>
                      <a:pt x="761" y="933"/>
                      <a:pt x="759" y="932"/>
                    </a:cubicBezTo>
                    <a:cubicBezTo>
                      <a:pt x="757" y="932"/>
                      <a:pt x="755" y="931"/>
                      <a:pt x="753" y="931"/>
                    </a:cubicBezTo>
                    <a:cubicBezTo>
                      <a:pt x="752" y="932"/>
                      <a:pt x="752" y="932"/>
                      <a:pt x="752" y="932"/>
                    </a:cubicBezTo>
                    <a:cubicBezTo>
                      <a:pt x="751" y="933"/>
                      <a:pt x="751" y="933"/>
                      <a:pt x="751" y="933"/>
                    </a:cubicBezTo>
                    <a:cubicBezTo>
                      <a:pt x="750" y="932"/>
                      <a:pt x="750" y="932"/>
                      <a:pt x="750" y="932"/>
                    </a:cubicBezTo>
                    <a:cubicBezTo>
                      <a:pt x="750" y="931"/>
                      <a:pt x="749" y="930"/>
                      <a:pt x="749" y="928"/>
                    </a:cubicBezTo>
                    <a:cubicBezTo>
                      <a:pt x="747" y="927"/>
                      <a:pt x="747" y="927"/>
                      <a:pt x="747" y="927"/>
                    </a:cubicBezTo>
                    <a:cubicBezTo>
                      <a:pt x="747" y="930"/>
                      <a:pt x="747" y="930"/>
                      <a:pt x="747" y="930"/>
                    </a:cubicBezTo>
                    <a:cubicBezTo>
                      <a:pt x="745" y="930"/>
                      <a:pt x="745" y="930"/>
                      <a:pt x="745" y="930"/>
                    </a:cubicBezTo>
                    <a:cubicBezTo>
                      <a:pt x="743" y="928"/>
                      <a:pt x="743" y="928"/>
                      <a:pt x="743" y="928"/>
                    </a:cubicBezTo>
                    <a:cubicBezTo>
                      <a:pt x="744" y="927"/>
                      <a:pt x="744" y="927"/>
                      <a:pt x="744" y="927"/>
                    </a:cubicBezTo>
                    <a:cubicBezTo>
                      <a:pt x="744" y="924"/>
                      <a:pt x="744" y="924"/>
                      <a:pt x="744" y="924"/>
                    </a:cubicBezTo>
                    <a:cubicBezTo>
                      <a:pt x="742" y="922"/>
                      <a:pt x="742" y="922"/>
                      <a:pt x="742" y="922"/>
                    </a:cubicBezTo>
                    <a:cubicBezTo>
                      <a:pt x="741" y="922"/>
                      <a:pt x="740" y="921"/>
                      <a:pt x="739" y="920"/>
                    </a:cubicBezTo>
                    <a:cubicBezTo>
                      <a:pt x="736" y="920"/>
                      <a:pt x="736" y="920"/>
                      <a:pt x="736" y="920"/>
                    </a:cubicBezTo>
                    <a:cubicBezTo>
                      <a:pt x="735" y="919"/>
                      <a:pt x="735" y="919"/>
                      <a:pt x="735" y="919"/>
                    </a:cubicBezTo>
                    <a:cubicBezTo>
                      <a:pt x="735" y="917"/>
                      <a:pt x="735" y="917"/>
                      <a:pt x="735" y="917"/>
                    </a:cubicBezTo>
                    <a:cubicBezTo>
                      <a:pt x="734" y="915"/>
                      <a:pt x="731" y="914"/>
                      <a:pt x="729" y="912"/>
                    </a:cubicBezTo>
                    <a:cubicBezTo>
                      <a:pt x="729" y="915"/>
                      <a:pt x="729" y="915"/>
                      <a:pt x="729" y="915"/>
                    </a:cubicBezTo>
                    <a:cubicBezTo>
                      <a:pt x="730" y="916"/>
                      <a:pt x="730" y="916"/>
                      <a:pt x="730" y="916"/>
                    </a:cubicBezTo>
                    <a:cubicBezTo>
                      <a:pt x="732" y="917"/>
                      <a:pt x="732" y="917"/>
                      <a:pt x="732" y="917"/>
                    </a:cubicBezTo>
                    <a:cubicBezTo>
                      <a:pt x="732" y="919"/>
                      <a:pt x="732" y="919"/>
                      <a:pt x="732" y="919"/>
                    </a:cubicBezTo>
                    <a:cubicBezTo>
                      <a:pt x="730" y="919"/>
                      <a:pt x="730" y="919"/>
                      <a:pt x="730" y="919"/>
                    </a:cubicBezTo>
                    <a:cubicBezTo>
                      <a:pt x="728" y="917"/>
                      <a:pt x="728" y="917"/>
                      <a:pt x="728" y="917"/>
                    </a:cubicBezTo>
                    <a:cubicBezTo>
                      <a:pt x="727" y="917"/>
                      <a:pt x="727" y="917"/>
                      <a:pt x="727" y="917"/>
                    </a:cubicBezTo>
                    <a:cubicBezTo>
                      <a:pt x="726" y="915"/>
                      <a:pt x="725" y="914"/>
                      <a:pt x="724" y="913"/>
                    </a:cubicBezTo>
                    <a:cubicBezTo>
                      <a:pt x="725" y="912"/>
                      <a:pt x="725" y="912"/>
                      <a:pt x="725" y="912"/>
                    </a:cubicBezTo>
                    <a:cubicBezTo>
                      <a:pt x="726" y="910"/>
                      <a:pt x="726" y="910"/>
                      <a:pt x="726" y="910"/>
                    </a:cubicBezTo>
                    <a:cubicBezTo>
                      <a:pt x="726" y="909"/>
                      <a:pt x="726" y="909"/>
                      <a:pt x="726" y="909"/>
                    </a:cubicBezTo>
                    <a:cubicBezTo>
                      <a:pt x="725" y="907"/>
                      <a:pt x="725" y="907"/>
                      <a:pt x="725" y="907"/>
                    </a:cubicBezTo>
                    <a:cubicBezTo>
                      <a:pt x="726" y="906"/>
                      <a:pt x="726" y="906"/>
                      <a:pt x="726" y="906"/>
                    </a:cubicBezTo>
                    <a:cubicBezTo>
                      <a:pt x="723" y="903"/>
                      <a:pt x="720" y="901"/>
                      <a:pt x="717" y="897"/>
                    </a:cubicBezTo>
                    <a:cubicBezTo>
                      <a:pt x="715" y="895"/>
                      <a:pt x="710" y="892"/>
                      <a:pt x="709" y="889"/>
                    </a:cubicBezTo>
                    <a:cubicBezTo>
                      <a:pt x="711" y="889"/>
                      <a:pt x="711" y="889"/>
                      <a:pt x="711" y="889"/>
                    </a:cubicBezTo>
                    <a:cubicBezTo>
                      <a:pt x="711" y="888"/>
                      <a:pt x="711" y="887"/>
                      <a:pt x="711" y="885"/>
                    </a:cubicBezTo>
                    <a:cubicBezTo>
                      <a:pt x="708" y="885"/>
                      <a:pt x="708" y="885"/>
                      <a:pt x="708" y="885"/>
                    </a:cubicBezTo>
                    <a:cubicBezTo>
                      <a:pt x="706" y="887"/>
                      <a:pt x="706" y="887"/>
                      <a:pt x="706" y="887"/>
                    </a:cubicBezTo>
                    <a:cubicBezTo>
                      <a:pt x="704" y="887"/>
                      <a:pt x="702" y="887"/>
                      <a:pt x="699" y="887"/>
                    </a:cubicBezTo>
                    <a:cubicBezTo>
                      <a:pt x="697" y="885"/>
                      <a:pt x="697" y="885"/>
                      <a:pt x="697" y="885"/>
                    </a:cubicBezTo>
                    <a:cubicBezTo>
                      <a:pt x="694" y="885"/>
                      <a:pt x="691" y="884"/>
                      <a:pt x="688" y="884"/>
                    </a:cubicBezTo>
                    <a:cubicBezTo>
                      <a:pt x="686" y="882"/>
                      <a:pt x="686" y="882"/>
                      <a:pt x="686" y="882"/>
                    </a:cubicBezTo>
                    <a:cubicBezTo>
                      <a:pt x="683" y="880"/>
                      <a:pt x="679" y="881"/>
                      <a:pt x="675" y="880"/>
                    </a:cubicBezTo>
                    <a:cubicBezTo>
                      <a:pt x="672" y="879"/>
                      <a:pt x="672" y="879"/>
                      <a:pt x="672" y="879"/>
                    </a:cubicBezTo>
                    <a:cubicBezTo>
                      <a:pt x="666" y="872"/>
                      <a:pt x="660" y="867"/>
                      <a:pt x="654" y="862"/>
                    </a:cubicBezTo>
                    <a:cubicBezTo>
                      <a:pt x="651" y="860"/>
                      <a:pt x="651" y="860"/>
                      <a:pt x="651" y="860"/>
                    </a:cubicBezTo>
                    <a:cubicBezTo>
                      <a:pt x="648" y="860"/>
                      <a:pt x="648" y="860"/>
                      <a:pt x="648" y="860"/>
                    </a:cubicBezTo>
                    <a:cubicBezTo>
                      <a:pt x="645" y="859"/>
                      <a:pt x="645" y="859"/>
                      <a:pt x="645" y="859"/>
                    </a:cubicBezTo>
                    <a:cubicBezTo>
                      <a:pt x="643" y="859"/>
                      <a:pt x="643" y="859"/>
                      <a:pt x="643" y="859"/>
                    </a:cubicBezTo>
                    <a:cubicBezTo>
                      <a:pt x="641" y="861"/>
                      <a:pt x="641" y="861"/>
                      <a:pt x="641" y="861"/>
                    </a:cubicBezTo>
                    <a:cubicBezTo>
                      <a:pt x="639" y="862"/>
                      <a:pt x="636" y="863"/>
                      <a:pt x="634" y="864"/>
                    </a:cubicBezTo>
                    <a:cubicBezTo>
                      <a:pt x="632" y="865"/>
                      <a:pt x="632" y="865"/>
                      <a:pt x="632" y="865"/>
                    </a:cubicBezTo>
                    <a:cubicBezTo>
                      <a:pt x="629" y="865"/>
                      <a:pt x="626" y="864"/>
                      <a:pt x="623" y="862"/>
                    </a:cubicBezTo>
                    <a:cubicBezTo>
                      <a:pt x="620" y="862"/>
                      <a:pt x="620" y="862"/>
                      <a:pt x="620" y="862"/>
                    </a:cubicBezTo>
                    <a:cubicBezTo>
                      <a:pt x="618" y="861"/>
                      <a:pt x="617" y="860"/>
                      <a:pt x="615" y="859"/>
                    </a:cubicBezTo>
                    <a:cubicBezTo>
                      <a:pt x="613" y="859"/>
                      <a:pt x="613" y="859"/>
                      <a:pt x="613" y="859"/>
                    </a:cubicBezTo>
                    <a:cubicBezTo>
                      <a:pt x="611" y="857"/>
                      <a:pt x="611" y="857"/>
                      <a:pt x="611" y="857"/>
                    </a:cubicBezTo>
                    <a:cubicBezTo>
                      <a:pt x="609" y="856"/>
                      <a:pt x="608" y="857"/>
                      <a:pt x="606" y="857"/>
                    </a:cubicBezTo>
                    <a:cubicBezTo>
                      <a:pt x="602" y="855"/>
                      <a:pt x="598" y="853"/>
                      <a:pt x="594" y="852"/>
                    </a:cubicBezTo>
                    <a:cubicBezTo>
                      <a:pt x="590" y="850"/>
                      <a:pt x="587" y="847"/>
                      <a:pt x="583" y="845"/>
                    </a:cubicBezTo>
                    <a:cubicBezTo>
                      <a:pt x="582" y="844"/>
                      <a:pt x="580" y="844"/>
                      <a:pt x="578" y="844"/>
                    </a:cubicBezTo>
                    <a:cubicBezTo>
                      <a:pt x="576" y="843"/>
                      <a:pt x="573" y="842"/>
                      <a:pt x="570" y="841"/>
                    </a:cubicBezTo>
                    <a:cubicBezTo>
                      <a:pt x="567" y="839"/>
                      <a:pt x="565" y="836"/>
                      <a:pt x="562" y="834"/>
                    </a:cubicBezTo>
                    <a:cubicBezTo>
                      <a:pt x="559" y="832"/>
                      <a:pt x="556" y="831"/>
                      <a:pt x="553" y="829"/>
                    </a:cubicBezTo>
                    <a:cubicBezTo>
                      <a:pt x="552" y="827"/>
                      <a:pt x="551" y="825"/>
                      <a:pt x="550" y="824"/>
                    </a:cubicBezTo>
                    <a:cubicBezTo>
                      <a:pt x="550" y="822"/>
                      <a:pt x="550" y="822"/>
                      <a:pt x="550" y="822"/>
                    </a:cubicBezTo>
                    <a:cubicBezTo>
                      <a:pt x="551" y="821"/>
                      <a:pt x="552" y="820"/>
                      <a:pt x="553" y="819"/>
                    </a:cubicBezTo>
                    <a:cubicBezTo>
                      <a:pt x="552" y="818"/>
                      <a:pt x="552" y="818"/>
                      <a:pt x="552" y="818"/>
                    </a:cubicBezTo>
                    <a:cubicBezTo>
                      <a:pt x="553" y="816"/>
                      <a:pt x="553" y="814"/>
                      <a:pt x="553" y="811"/>
                    </a:cubicBezTo>
                    <a:cubicBezTo>
                      <a:pt x="552" y="810"/>
                      <a:pt x="551" y="808"/>
                      <a:pt x="549" y="806"/>
                    </a:cubicBezTo>
                    <a:cubicBezTo>
                      <a:pt x="549" y="804"/>
                      <a:pt x="549" y="804"/>
                      <a:pt x="549" y="804"/>
                    </a:cubicBezTo>
                    <a:cubicBezTo>
                      <a:pt x="546" y="796"/>
                      <a:pt x="537" y="788"/>
                      <a:pt x="530" y="782"/>
                    </a:cubicBezTo>
                    <a:cubicBezTo>
                      <a:pt x="528" y="780"/>
                      <a:pt x="528" y="780"/>
                      <a:pt x="528" y="780"/>
                    </a:cubicBezTo>
                    <a:cubicBezTo>
                      <a:pt x="528" y="778"/>
                      <a:pt x="528" y="778"/>
                      <a:pt x="528" y="778"/>
                    </a:cubicBezTo>
                    <a:cubicBezTo>
                      <a:pt x="525" y="776"/>
                      <a:pt x="523" y="775"/>
                      <a:pt x="520" y="773"/>
                    </a:cubicBezTo>
                    <a:cubicBezTo>
                      <a:pt x="518" y="773"/>
                      <a:pt x="518" y="773"/>
                      <a:pt x="518" y="773"/>
                    </a:cubicBezTo>
                    <a:cubicBezTo>
                      <a:pt x="516" y="770"/>
                      <a:pt x="516" y="770"/>
                      <a:pt x="516" y="770"/>
                    </a:cubicBezTo>
                    <a:cubicBezTo>
                      <a:pt x="517" y="768"/>
                      <a:pt x="517" y="768"/>
                      <a:pt x="517" y="768"/>
                    </a:cubicBezTo>
                    <a:cubicBezTo>
                      <a:pt x="519" y="766"/>
                      <a:pt x="519" y="766"/>
                      <a:pt x="519" y="766"/>
                    </a:cubicBezTo>
                    <a:cubicBezTo>
                      <a:pt x="517" y="764"/>
                      <a:pt x="515" y="763"/>
                      <a:pt x="513" y="762"/>
                    </a:cubicBezTo>
                    <a:cubicBezTo>
                      <a:pt x="512" y="760"/>
                      <a:pt x="512" y="760"/>
                      <a:pt x="512" y="760"/>
                    </a:cubicBezTo>
                    <a:cubicBezTo>
                      <a:pt x="509" y="759"/>
                      <a:pt x="509" y="759"/>
                      <a:pt x="509" y="759"/>
                    </a:cubicBezTo>
                    <a:cubicBezTo>
                      <a:pt x="507" y="758"/>
                      <a:pt x="506" y="756"/>
                      <a:pt x="506" y="753"/>
                    </a:cubicBezTo>
                    <a:cubicBezTo>
                      <a:pt x="507" y="752"/>
                      <a:pt x="507" y="752"/>
                      <a:pt x="507" y="752"/>
                    </a:cubicBezTo>
                    <a:cubicBezTo>
                      <a:pt x="505" y="752"/>
                      <a:pt x="504" y="751"/>
                      <a:pt x="502" y="751"/>
                    </a:cubicBezTo>
                    <a:cubicBezTo>
                      <a:pt x="499" y="748"/>
                      <a:pt x="496" y="745"/>
                      <a:pt x="493" y="742"/>
                    </a:cubicBezTo>
                    <a:cubicBezTo>
                      <a:pt x="492" y="739"/>
                      <a:pt x="492" y="739"/>
                      <a:pt x="492" y="739"/>
                    </a:cubicBezTo>
                    <a:cubicBezTo>
                      <a:pt x="488" y="735"/>
                      <a:pt x="487" y="729"/>
                      <a:pt x="484" y="724"/>
                    </a:cubicBezTo>
                    <a:cubicBezTo>
                      <a:pt x="485" y="722"/>
                      <a:pt x="485" y="722"/>
                      <a:pt x="485" y="722"/>
                    </a:cubicBezTo>
                    <a:cubicBezTo>
                      <a:pt x="485" y="720"/>
                      <a:pt x="485" y="720"/>
                      <a:pt x="485" y="720"/>
                    </a:cubicBezTo>
                    <a:cubicBezTo>
                      <a:pt x="483" y="719"/>
                      <a:pt x="482" y="719"/>
                      <a:pt x="480" y="719"/>
                    </a:cubicBezTo>
                    <a:cubicBezTo>
                      <a:pt x="478" y="717"/>
                      <a:pt x="478" y="717"/>
                      <a:pt x="478" y="717"/>
                    </a:cubicBezTo>
                    <a:cubicBezTo>
                      <a:pt x="477" y="716"/>
                      <a:pt x="477" y="716"/>
                      <a:pt x="477" y="716"/>
                    </a:cubicBezTo>
                    <a:cubicBezTo>
                      <a:pt x="475" y="717"/>
                      <a:pt x="475" y="717"/>
                      <a:pt x="475" y="717"/>
                    </a:cubicBezTo>
                    <a:cubicBezTo>
                      <a:pt x="473" y="715"/>
                      <a:pt x="471" y="714"/>
                      <a:pt x="469" y="713"/>
                    </a:cubicBezTo>
                    <a:cubicBezTo>
                      <a:pt x="468" y="715"/>
                      <a:pt x="469" y="718"/>
                      <a:pt x="469" y="720"/>
                    </a:cubicBezTo>
                    <a:cubicBezTo>
                      <a:pt x="470" y="722"/>
                      <a:pt x="470" y="722"/>
                      <a:pt x="470" y="722"/>
                    </a:cubicBezTo>
                    <a:cubicBezTo>
                      <a:pt x="470" y="725"/>
                      <a:pt x="471" y="729"/>
                      <a:pt x="472" y="732"/>
                    </a:cubicBezTo>
                    <a:cubicBezTo>
                      <a:pt x="475" y="734"/>
                      <a:pt x="478" y="736"/>
                      <a:pt x="480" y="740"/>
                    </a:cubicBezTo>
                    <a:cubicBezTo>
                      <a:pt x="481" y="744"/>
                      <a:pt x="485" y="746"/>
                      <a:pt x="487" y="749"/>
                    </a:cubicBezTo>
                    <a:cubicBezTo>
                      <a:pt x="488" y="751"/>
                      <a:pt x="488" y="752"/>
                      <a:pt x="488" y="753"/>
                    </a:cubicBezTo>
                    <a:cubicBezTo>
                      <a:pt x="491" y="756"/>
                      <a:pt x="493" y="758"/>
                      <a:pt x="494" y="761"/>
                    </a:cubicBezTo>
                    <a:cubicBezTo>
                      <a:pt x="496" y="762"/>
                      <a:pt x="497" y="763"/>
                      <a:pt x="498" y="764"/>
                    </a:cubicBezTo>
                    <a:cubicBezTo>
                      <a:pt x="499" y="767"/>
                      <a:pt x="499" y="769"/>
                      <a:pt x="499" y="771"/>
                    </a:cubicBezTo>
                    <a:cubicBezTo>
                      <a:pt x="501" y="773"/>
                      <a:pt x="503" y="775"/>
                      <a:pt x="504" y="778"/>
                    </a:cubicBezTo>
                    <a:cubicBezTo>
                      <a:pt x="505" y="779"/>
                      <a:pt x="505" y="779"/>
                      <a:pt x="505" y="779"/>
                    </a:cubicBezTo>
                    <a:cubicBezTo>
                      <a:pt x="505" y="781"/>
                      <a:pt x="506" y="783"/>
                      <a:pt x="506" y="785"/>
                    </a:cubicBezTo>
                    <a:cubicBezTo>
                      <a:pt x="508" y="786"/>
                      <a:pt x="508" y="786"/>
                      <a:pt x="508" y="786"/>
                    </a:cubicBezTo>
                    <a:cubicBezTo>
                      <a:pt x="510" y="786"/>
                      <a:pt x="510" y="786"/>
                      <a:pt x="510" y="786"/>
                    </a:cubicBezTo>
                    <a:cubicBezTo>
                      <a:pt x="512" y="787"/>
                      <a:pt x="512" y="787"/>
                      <a:pt x="512" y="787"/>
                    </a:cubicBezTo>
                    <a:cubicBezTo>
                      <a:pt x="513" y="789"/>
                      <a:pt x="514" y="790"/>
                      <a:pt x="516" y="791"/>
                    </a:cubicBezTo>
                    <a:cubicBezTo>
                      <a:pt x="516" y="794"/>
                      <a:pt x="516" y="794"/>
                      <a:pt x="516" y="794"/>
                    </a:cubicBezTo>
                    <a:cubicBezTo>
                      <a:pt x="516" y="796"/>
                      <a:pt x="516" y="796"/>
                      <a:pt x="516" y="796"/>
                    </a:cubicBezTo>
                    <a:cubicBezTo>
                      <a:pt x="515" y="797"/>
                      <a:pt x="513" y="798"/>
                      <a:pt x="512" y="799"/>
                    </a:cubicBezTo>
                    <a:cubicBezTo>
                      <a:pt x="510" y="798"/>
                      <a:pt x="510" y="798"/>
                      <a:pt x="510" y="798"/>
                    </a:cubicBezTo>
                    <a:cubicBezTo>
                      <a:pt x="510" y="796"/>
                      <a:pt x="509" y="794"/>
                      <a:pt x="508" y="793"/>
                    </a:cubicBezTo>
                    <a:cubicBezTo>
                      <a:pt x="505" y="791"/>
                      <a:pt x="503" y="788"/>
                      <a:pt x="500" y="786"/>
                    </a:cubicBezTo>
                    <a:cubicBezTo>
                      <a:pt x="497" y="783"/>
                      <a:pt x="494" y="783"/>
                      <a:pt x="492" y="779"/>
                    </a:cubicBezTo>
                    <a:cubicBezTo>
                      <a:pt x="493" y="776"/>
                      <a:pt x="493" y="773"/>
                      <a:pt x="492" y="770"/>
                    </a:cubicBezTo>
                    <a:cubicBezTo>
                      <a:pt x="489" y="767"/>
                      <a:pt x="486" y="764"/>
                      <a:pt x="483" y="762"/>
                    </a:cubicBezTo>
                    <a:cubicBezTo>
                      <a:pt x="480" y="762"/>
                      <a:pt x="480" y="762"/>
                      <a:pt x="480" y="762"/>
                    </a:cubicBezTo>
                    <a:cubicBezTo>
                      <a:pt x="477" y="761"/>
                      <a:pt x="475" y="760"/>
                      <a:pt x="472" y="758"/>
                    </a:cubicBezTo>
                    <a:cubicBezTo>
                      <a:pt x="471" y="756"/>
                      <a:pt x="469" y="754"/>
                      <a:pt x="467" y="753"/>
                    </a:cubicBezTo>
                    <a:cubicBezTo>
                      <a:pt x="469" y="753"/>
                      <a:pt x="471" y="753"/>
                      <a:pt x="474" y="753"/>
                    </a:cubicBezTo>
                    <a:cubicBezTo>
                      <a:pt x="476" y="754"/>
                      <a:pt x="476" y="754"/>
                      <a:pt x="476" y="754"/>
                    </a:cubicBezTo>
                    <a:cubicBezTo>
                      <a:pt x="476" y="752"/>
                      <a:pt x="476" y="752"/>
                      <a:pt x="476" y="752"/>
                    </a:cubicBezTo>
                    <a:cubicBezTo>
                      <a:pt x="475" y="751"/>
                      <a:pt x="475" y="751"/>
                      <a:pt x="475" y="751"/>
                    </a:cubicBezTo>
                    <a:cubicBezTo>
                      <a:pt x="476" y="748"/>
                      <a:pt x="476" y="748"/>
                      <a:pt x="476" y="748"/>
                    </a:cubicBezTo>
                    <a:cubicBezTo>
                      <a:pt x="475" y="746"/>
                      <a:pt x="475" y="746"/>
                      <a:pt x="475" y="746"/>
                    </a:cubicBezTo>
                    <a:cubicBezTo>
                      <a:pt x="473" y="743"/>
                      <a:pt x="470" y="741"/>
                      <a:pt x="468" y="738"/>
                    </a:cubicBezTo>
                    <a:cubicBezTo>
                      <a:pt x="466" y="736"/>
                      <a:pt x="466" y="736"/>
                      <a:pt x="466" y="736"/>
                    </a:cubicBezTo>
                    <a:cubicBezTo>
                      <a:pt x="464" y="736"/>
                      <a:pt x="464" y="736"/>
                      <a:pt x="464" y="736"/>
                    </a:cubicBezTo>
                    <a:cubicBezTo>
                      <a:pt x="462" y="734"/>
                      <a:pt x="461" y="733"/>
                      <a:pt x="459" y="731"/>
                    </a:cubicBezTo>
                    <a:cubicBezTo>
                      <a:pt x="459" y="728"/>
                      <a:pt x="459" y="728"/>
                      <a:pt x="459" y="728"/>
                    </a:cubicBezTo>
                    <a:cubicBezTo>
                      <a:pt x="458" y="727"/>
                      <a:pt x="458" y="725"/>
                      <a:pt x="458" y="723"/>
                    </a:cubicBezTo>
                    <a:cubicBezTo>
                      <a:pt x="456" y="722"/>
                      <a:pt x="454" y="718"/>
                      <a:pt x="452" y="716"/>
                    </a:cubicBezTo>
                    <a:cubicBezTo>
                      <a:pt x="452" y="713"/>
                      <a:pt x="452" y="713"/>
                      <a:pt x="452" y="713"/>
                    </a:cubicBezTo>
                    <a:cubicBezTo>
                      <a:pt x="451" y="710"/>
                      <a:pt x="449" y="708"/>
                      <a:pt x="447" y="705"/>
                    </a:cubicBezTo>
                    <a:cubicBezTo>
                      <a:pt x="447" y="702"/>
                      <a:pt x="447" y="702"/>
                      <a:pt x="447" y="702"/>
                    </a:cubicBezTo>
                    <a:cubicBezTo>
                      <a:pt x="444" y="698"/>
                      <a:pt x="441" y="693"/>
                      <a:pt x="436" y="692"/>
                    </a:cubicBezTo>
                    <a:cubicBezTo>
                      <a:pt x="434" y="692"/>
                      <a:pt x="432" y="691"/>
                      <a:pt x="431" y="691"/>
                    </a:cubicBezTo>
                    <a:cubicBezTo>
                      <a:pt x="428" y="689"/>
                      <a:pt x="428" y="689"/>
                      <a:pt x="428" y="689"/>
                    </a:cubicBezTo>
                    <a:cubicBezTo>
                      <a:pt x="426" y="687"/>
                      <a:pt x="426" y="687"/>
                      <a:pt x="426" y="687"/>
                    </a:cubicBezTo>
                    <a:cubicBezTo>
                      <a:pt x="423" y="687"/>
                      <a:pt x="421" y="687"/>
                      <a:pt x="419" y="687"/>
                    </a:cubicBezTo>
                    <a:cubicBezTo>
                      <a:pt x="418" y="685"/>
                      <a:pt x="418" y="685"/>
                      <a:pt x="418" y="685"/>
                    </a:cubicBezTo>
                    <a:cubicBezTo>
                      <a:pt x="418" y="681"/>
                      <a:pt x="418" y="681"/>
                      <a:pt x="418" y="681"/>
                    </a:cubicBezTo>
                    <a:cubicBezTo>
                      <a:pt x="416" y="680"/>
                      <a:pt x="416" y="680"/>
                      <a:pt x="416" y="680"/>
                    </a:cubicBezTo>
                    <a:cubicBezTo>
                      <a:pt x="414" y="676"/>
                      <a:pt x="410" y="673"/>
                      <a:pt x="407" y="670"/>
                    </a:cubicBezTo>
                    <a:cubicBezTo>
                      <a:pt x="407" y="667"/>
                      <a:pt x="407" y="666"/>
                      <a:pt x="408" y="663"/>
                    </a:cubicBezTo>
                    <a:cubicBezTo>
                      <a:pt x="406" y="662"/>
                      <a:pt x="404" y="662"/>
                      <a:pt x="403" y="660"/>
                    </a:cubicBezTo>
                    <a:cubicBezTo>
                      <a:pt x="401" y="657"/>
                      <a:pt x="401" y="657"/>
                      <a:pt x="401" y="657"/>
                    </a:cubicBezTo>
                    <a:cubicBezTo>
                      <a:pt x="401" y="655"/>
                      <a:pt x="401" y="655"/>
                      <a:pt x="401" y="655"/>
                    </a:cubicBezTo>
                    <a:cubicBezTo>
                      <a:pt x="403" y="656"/>
                      <a:pt x="403" y="656"/>
                      <a:pt x="403" y="656"/>
                    </a:cubicBezTo>
                    <a:cubicBezTo>
                      <a:pt x="405" y="657"/>
                      <a:pt x="405" y="657"/>
                      <a:pt x="405" y="657"/>
                    </a:cubicBezTo>
                    <a:cubicBezTo>
                      <a:pt x="404" y="655"/>
                      <a:pt x="404" y="654"/>
                      <a:pt x="403" y="652"/>
                    </a:cubicBezTo>
                    <a:cubicBezTo>
                      <a:pt x="401" y="652"/>
                      <a:pt x="399" y="652"/>
                      <a:pt x="398" y="651"/>
                    </a:cubicBezTo>
                    <a:cubicBezTo>
                      <a:pt x="397" y="650"/>
                      <a:pt x="396" y="648"/>
                      <a:pt x="395" y="646"/>
                    </a:cubicBezTo>
                    <a:cubicBezTo>
                      <a:pt x="393" y="645"/>
                      <a:pt x="392" y="644"/>
                      <a:pt x="391" y="643"/>
                    </a:cubicBezTo>
                    <a:cubicBezTo>
                      <a:pt x="390" y="639"/>
                      <a:pt x="390" y="635"/>
                      <a:pt x="389" y="632"/>
                    </a:cubicBezTo>
                    <a:cubicBezTo>
                      <a:pt x="387" y="630"/>
                      <a:pt x="386" y="629"/>
                      <a:pt x="385" y="627"/>
                    </a:cubicBezTo>
                    <a:cubicBezTo>
                      <a:pt x="386" y="623"/>
                      <a:pt x="386" y="623"/>
                      <a:pt x="386" y="623"/>
                    </a:cubicBezTo>
                    <a:cubicBezTo>
                      <a:pt x="387" y="621"/>
                      <a:pt x="387" y="621"/>
                      <a:pt x="387" y="621"/>
                    </a:cubicBezTo>
                    <a:cubicBezTo>
                      <a:pt x="387" y="618"/>
                      <a:pt x="387" y="615"/>
                      <a:pt x="386" y="612"/>
                    </a:cubicBezTo>
                    <a:cubicBezTo>
                      <a:pt x="385" y="609"/>
                      <a:pt x="384" y="607"/>
                      <a:pt x="384" y="604"/>
                    </a:cubicBezTo>
                    <a:cubicBezTo>
                      <a:pt x="383" y="600"/>
                      <a:pt x="383" y="600"/>
                      <a:pt x="383" y="600"/>
                    </a:cubicBezTo>
                    <a:cubicBezTo>
                      <a:pt x="385" y="597"/>
                      <a:pt x="386" y="594"/>
                      <a:pt x="387" y="591"/>
                    </a:cubicBezTo>
                    <a:cubicBezTo>
                      <a:pt x="386" y="586"/>
                      <a:pt x="387" y="581"/>
                      <a:pt x="388" y="576"/>
                    </a:cubicBezTo>
                    <a:cubicBezTo>
                      <a:pt x="389" y="571"/>
                      <a:pt x="389" y="565"/>
                      <a:pt x="389" y="560"/>
                    </a:cubicBezTo>
                    <a:cubicBezTo>
                      <a:pt x="387" y="557"/>
                      <a:pt x="387" y="557"/>
                      <a:pt x="387" y="557"/>
                    </a:cubicBezTo>
                    <a:cubicBezTo>
                      <a:pt x="389" y="556"/>
                      <a:pt x="389" y="556"/>
                      <a:pt x="389" y="556"/>
                    </a:cubicBezTo>
                    <a:cubicBezTo>
                      <a:pt x="386" y="554"/>
                      <a:pt x="386" y="554"/>
                      <a:pt x="386" y="554"/>
                    </a:cubicBezTo>
                    <a:cubicBezTo>
                      <a:pt x="386" y="552"/>
                      <a:pt x="386" y="552"/>
                      <a:pt x="386" y="552"/>
                    </a:cubicBezTo>
                    <a:cubicBezTo>
                      <a:pt x="385" y="548"/>
                      <a:pt x="383" y="545"/>
                      <a:pt x="382" y="542"/>
                    </a:cubicBezTo>
                    <a:cubicBezTo>
                      <a:pt x="383" y="540"/>
                      <a:pt x="383" y="540"/>
                      <a:pt x="383" y="540"/>
                    </a:cubicBezTo>
                    <a:cubicBezTo>
                      <a:pt x="385" y="541"/>
                      <a:pt x="387" y="542"/>
                      <a:pt x="390" y="542"/>
                    </a:cubicBezTo>
                    <a:cubicBezTo>
                      <a:pt x="392" y="543"/>
                      <a:pt x="396" y="543"/>
                      <a:pt x="399" y="543"/>
                    </a:cubicBezTo>
                    <a:cubicBezTo>
                      <a:pt x="399" y="545"/>
                      <a:pt x="399" y="545"/>
                      <a:pt x="399" y="545"/>
                    </a:cubicBezTo>
                    <a:cubicBezTo>
                      <a:pt x="398" y="548"/>
                      <a:pt x="398" y="548"/>
                      <a:pt x="398" y="548"/>
                    </a:cubicBezTo>
                    <a:cubicBezTo>
                      <a:pt x="396" y="550"/>
                      <a:pt x="396" y="550"/>
                      <a:pt x="396" y="550"/>
                    </a:cubicBezTo>
                    <a:cubicBezTo>
                      <a:pt x="397" y="551"/>
                      <a:pt x="397" y="553"/>
                      <a:pt x="399" y="553"/>
                    </a:cubicBezTo>
                    <a:cubicBezTo>
                      <a:pt x="401" y="553"/>
                      <a:pt x="401" y="553"/>
                      <a:pt x="401" y="553"/>
                    </a:cubicBezTo>
                    <a:cubicBezTo>
                      <a:pt x="402" y="550"/>
                      <a:pt x="402" y="550"/>
                      <a:pt x="402" y="550"/>
                    </a:cubicBezTo>
                    <a:cubicBezTo>
                      <a:pt x="401" y="548"/>
                      <a:pt x="401" y="548"/>
                      <a:pt x="401" y="548"/>
                    </a:cubicBezTo>
                    <a:cubicBezTo>
                      <a:pt x="402" y="547"/>
                      <a:pt x="402" y="546"/>
                      <a:pt x="403" y="545"/>
                    </a:cubicBezTo>
                    <a:cubicBezTo>
                      <a:pt x="402" y="543"/>
                      <a:pt x="401" y="542"/>
                      <a:pt x="400" y="540"/>
                    </a:cubicBezTo>
                    <a:cubicBezTo>
                      <a:pt x="401" y="538"/>
                      <a:pt x="401" y="538"/>
                      <a:pt x="401" y="538"/>
                    </a:cubicBezTo>
                    <a:cubicBezTo>
                      <a:pt x="401" y="536"/>
                      <a:pt x="398" y="534"/>
                      <a:pt x="396" y="531"/>
                    </a:cubicBezTo>
                    <a:cubicBezTo>
                      <a:pt x="397" y="531"/>
                      <a:pt x="398" y="530"/>
                      <a:pt x="397" y="529"/>
                    </a:cubicBezTo>
                    <a:cubicBezTo>
                      <a:pt x="396" y="529"/>
                      <a:pt x="394" y="527"/>
                      <a:pt x="394" y="527"/>
                    </a:cubicBezTo>
                    <a:cubicBezTo>
                      <a:pt x="393" y="527"/>
                      <a:pt x="391" y="529"/>
                      <a:pt x="389" y="529"/>
                    </a:cubicBezTo>
                    <a:cubicBezTo>
                      <a:pt x="388" y="526"/>
                      <a:pt x="388" y="526"/>
                      <a:pt x="388" y="526"/>
                    </a:cubicBezTo>
                    <a:cubicBezTo>
                      <a:pt x="389" y="525"/>
                      <a:pt x="389" y="525"/>
                      <a:pt x="389" y="525"/>
                    </a:cubicBezTo>
                    <a:cubicBezTo>
                      <a:pt x="385" y="525"/>
                      <a:pt x="385" y="525"/>
                      <a:pt x="385" y="525"/>
                    </a:cubicBezTo>
                    <a:cubicBezTo>
                      <a:pt x="383" y="523"/>
                      <a:pt x="383" y="523"/>
                      <a:pt x="383" y="523"/>
                    </a:cubicBezTo>
                    <a:cubicBezTo>
                      <a:pt x="382" y="521"/>
                      <a:pt x="382" y="521"/>
                      <a:pt x="382" y="521"/>
                    </a:cubicBezTo>
                    <a:cubicBezTo>
                      <a:pt x="382" y="518"/>
                      <a:pt x="382" y="518"/>
                      <a:pt x="382" y="518"/>
                    </a:cubicBezTo>
                    <a:cubicBezTo>
                      <a:pt x="379" y="519"/>
                      <a:pt x="379" y="519"/>
                      <a:pt x="379" y="519"/>
                    </a:cubicBezTo>
                    <a:cubicBezTo>
                      <a:pt x="377" y="517"/>
                      <a:pt x="377" y="517"/>
                      <a:pt x="377" y="517"/>
                    </a:cubicBezTo>
                    <a:cubicBezTo>
                      <a:pt x="375" y="516"/>
                      <a:pt x="373" y="516"/>
                      <a:pt x="372" y="516"/>
                    </a:cubicBezTo>
                    <a:cubicBezTo>
                      <a:pt x="370" y="515"/>
                      <a:pt x="370" y="515"/>
                      <a:pt x="370" y="515"/>
                    </a:cubicBezTo>
                    <a:cubicBezTo>
                      <a:pt x="370" y="513"/>
                      <a:pt x="370" y="513"/>
                      <a:pt x="370" y="513"/>
                    </a:cubicBezTo>
                    <a:cubicBezTo>
                      <a:pt x="368" y="512"/>
                      <a:pt x="368" y="512"/>
                      <a:pt x="368" y="512"/>
                    </a:cubicBezTo>
                    <a:cubicBezTo>
                      <a:pt x="365" y="512"/>
                      <a:pt x="361" y="513"/>
                      <a:pt x="358" y="511"/>
                    </a:cubicBezTo>
                    <a:cubicBezTo>
                      <a:pt x="357" y="509"/>
                      <a:pt x="357" y="509"/>
                      <a:pt x="357" y="509"/>
                    </a:cubicBezTo>
                    <a:cubicBezTo>
                      <a:pt x="355" y="507"/>
                      <a:pt x="355" y="507"/>
                      <a:pt x="355" y="507"/>
                    </a:cubicBezTo>
                    <a:cubicBezTo>
                      <a:pt x="356" y="505"/>
                      <a:pt x="356" y="505"/>
                      <a:pt x="356" y="505"/>
                    </a:cubicBezTo>
                    <a:cubicBezTo>
                      <a:pt x="357" y="505"/>
                      <a:pt x="358" y="504"/>
                      <a:pt x="359" y="503"/>
                    </a:cubicBezTo>
                    <a:cubicBezTo>
                      <a:pt x="358" y="501"/>
                      <a:pt x="358" y="501"/>
                      <a:pt x="358" y="501"/>
                    </a:cubicBezTo>
                    <a:cubicBezTo>
                      <a:pt x="356" y="503"/>
                      <a:pt x="356" y="503"/>
                      <a:pt x="356" y="503"/>
                    </a:cubicBezTo>
                    <a:cubicBezTo>
                      <a:pt x="354" y="500"/>
                      <a:pt x="354" y="500"/>
                      <a:pt x="354" y="500"/>
                    </a:cubicBezTo>
                    <a:cubicBezTo>
                      <a:pt x="356" y="498"/>
                      <a:pt x="356" y="498"/>
                      <a:pt x="356" y="498"/>
                    </a:cubicBezTo>
                    <a:cubicBezTo>
                      <a:pt x="358" y="498"/>
                      <a:pt x="358" y="498"/>
                      <a:pt x="358" y="498"/>
                    </a:cubicBezTo>
                    <a:cubicBezTo>
                      <a:pt x="359" y="495"/>
                      <a:pt x="359" y="495"/>
                      <a:pt x="359" y="495"/>
                    </a:cubicBezTo>
                    <a:cubicBezTo>
                      <a:pt x="357" y="495"/>
                      <a:pt x="355" y="495"/>
                      <a:pt x="353" y="496"/>
                    </a:cubicBezTo>
                    <a:cubicBezTo>
                      <a:pt x="352" y="494"/>
                      <a:pt x="351" y="493"/>
                      <a:pt x="349" y="492"/>
                    </a:cubicBezTo>
                    <a:cubicBezTo>
                      <a:pt x="349" y="490"/>
                      <a:pt x="349" y="489"/>
                      <a:pt x="348" y="488"/>
                    </a:cubicBezTo>
                    <a:cubicBezTo>
                      <a:pt x="348" y="485"/>
                      <a:pt x="348" y="485"/>
                      <a:pt x="348" y="485"/>
                    </a:cubicBezTo>
                    <a:cubicBezTo>
                      <a:pt x="347" y="484"/>
                      <a:pt x="346" y="483"/>
                      <a:pt x="345" y="482"/>
                    </a:cubicBezTo>
                    <a:cubicBezTo>
                      <a:pt x="348" y="482"/>
                      <a:pt x="348" y="482"/>
                      <a:pt x="348" y="482"/>
                    </a:cubicBezTo>
                    <a:cubicBezTo>
                      <a:pt x="346" y="479"/>
                      <a:pt x="346" y="479"/>
                      <a:pt x="346" y="479"/>
                    </a:cubicBezTo>
                    <a:cubicBezTo>
                      <a:pt x="346" y="477"/>
                      <a:pt x="346" y="477"/>
                      <a:pt x="346" y="477"/>
                    </a:cubicBezTo>
                    <a:cubicBezTo>
                      <a:pt x="342" y="478"/>
                      <a:pt x="342" y="478"/>
                      <a:pt x="342" y="478"/>
                    </a:cubicBezTo>
                    <a:cubicBezTo>
                      <a:pt x="342" y="481"/>
                      <a:pt x="342" y="481"/>
                      <a:pt x="342" y="481"/>
                    </a:cubicBezTo>
                    <a:cubicBezTo>
                      <a:pt x="339" y="479"/>
                      <a:pt x="337" y="477"/>
                      <a:pt x="335" y="474"/>
                    </a:cubicBezTo>
                    <a:cubicBezTo>
                      <a:pt x="337" y="474"/>
                      <a:pt x="337" y="474"/>
                      <a:pt x="337" y="474"/>
                    </a:cubicBezTo>
                    <a:cubicBezTo>
                      <a:pt x="337" y="472"/>
                      <a:pt x="337" y="472"/>
                      <a:pt x="337" y="472"/>
                    </a:cubicBezTo>
                    <a:cubicBezTo>
                      <a:pt x="335" y="471"/>
                      <a:pt x="335" y="471"/>
                      <a:pt x="335" y="471"/>
                    </a:cubicBezTo>
                    <a:cubicBezTo>
                      <a:pt x="335" y="469"/>
                      <a:pt x="335" y="468"/>
                      <a:pt x="335" y="466"/>
                    </a:cubicBezTo>
                    <a:cubicBezTo>
                      <a:pt x="335" y="465"/>
                      <a:pt x="335" y="464"/>
                      <a:pt x="336" y="463"/>
                    </a:cubicBezTo>
                    <a:cubicBezTo>
                      <a:pt x="336" y="463"/>
                      <a:pt x="338" y="463"/>
                      <a:pt x="338" y="463"/>
                    </a:cubicBezTo>
                    <a:cubicBezTo>
                      <a:pt x="338" y="463"/>
                      <a:pt x="337" y="461"/>
                      <a:pt x="336" y="461"/>
                    </a:cubicBezTo>
                    <a:cubicBezTo>
                      <a:pt x="338" y="460"/>
                      <a:pt x="340" y="456"/>
                      <a:pt x="337" y="456"/>
                    </a:cubicBezTo>
                    <a:cubicBezTo>
                      <a:pt x="336" y="459"/>
                      <a:pt x="336" y="459"/>
                      <a:pt x="336" y="459"/>
                    </a:cubicBezTo>
                    <a:cubicBezTo>
                      <a:pt x="335" y="457"/>
                      <a:pt x="335" y="457"/>
                      <a:pt x="335" y="457"/>
                    </a:cubicBezTo>
                    <a:cubicBezTo>
                      <a:pt x="334" y="459"/>
                      <a:pt x="333" y="462"/>
                      <a:pt x="331" y="464"/>
                    </a:cubicBezTo>
                    <a:cubicBezTo>
                      <a:pt x="329" y="465"/>
                      <a:pt x="329" y="465"/>
                      <a:pt x="329" y="465"/>
                    </a:cubicBezTo>
                    <a:cubicBezTo>
                      <a:pt x="327" y="464"/>
                      <a:pt x="327" y="463"/>
                      <a:pt x="328" y="462"/>
                    </a:cubicBezTo>
                    <a:cubicBezTo>
                      <a:pt x="329" y="459"/>
                      <a:pt x="328" y="457"/>
                      <a:pt x="328" y="455"/>
                    </a:cubicBezTo>
                    <a:cubicBezTo>
                      <a:pt x="327" y="451"/>
                      <a:pt x="325" y="450"/>
                      <a:pt x="321" y="451"/>
                    </a:cubicBezTo>
                    <a:cubicBezTo>
                      <a:pt x="320" y="453"/>
                      <a:pt x="319" y="454"/>
                      <a:pt x="318" y="455"/>
                    </a:cubicBezTo>
                    <a:cubicBezTo>
                      <a:pt x="317" y="457"/>
                      <a:pt x="316" y="455"/>
                      <a:pt x="315" y="453"/>
                    </a:cubicBezTo>
                    <a:cubicBezTo>
                      <a:pt x="318" y="450"/>
                      <a:pt x="318" y="450"/>
                      <a:pt x="316" y="447"/>
                    </a:cubicBezTo>
                    <a:cubicBezTo>
                      <a:pt x="315" y="444"/>
                      <a:pt x="314" y="443"/>
                      <a:pt x="311" y="441"/>
                    </a:cubicBezTo>
                    <a:cubicBezTo>
                      <a:pt x="309" y="439"/>
                      <a:pt x="308" y="437"/>
                      <a:pt x="305" y="436"/>
                    </a:cubicBezTo>
                    <a:cubicBezTo>
                      <a:pt x="304" y="435"/>
                      <a:pt x="305" y="432"/>
                      <a:pt x="305" y="431"/>
                    </a:cubicBezTo>
                    <a:cubicBezTo>
                      <a:pt x="305" y="429"/>
                      <a:pt x="305" y="429"/>
                      <a:pt x="305" y="429"/>
                    </a:cubicBezTo>
                    <a:cubicBezTo>
                      <a:pt x="304" y="428"/>
                      <a:pt x="304" y="428"/>
                      <a:pt x="304" y="428"/>
                    </a:cubicBezTo>
                    <a:cubicBezTo>
                      <a:pt x="304" y="427"/>
                      <a:pt x="304" y="427"/>
                      <a:pt x="304" y="427"/>
                    </a:cubicBezTo>
                    <a:cubicBezTo>
                      <a:pt x="302" y="427"/>
                      <a:pt x="302" y="427"/>
                      <a:pt x="302" y="427"/>
                    </a:cubicBezTo>
                    <a:cubicBezTo>
                      <a:pt x="302" y="425"/>
                      <a:pt x="302" y="425"/>
                      <a:pt x="302" y="425"/>
                    </a:cubicBezTo>
                    <a:cubicBezTo>
                      <a:pt x="301" y="424"/>
                      <a:pt x="300" y="424"/>
                      <a:pt x="299" y="423"/>
                    </a:cubicBezTo>
                    <a:cubicBezTo>
                      <a:pt x="300" y="422"/>
                      <a:pt x="300" y="422"/>
                      <a:pt x="300" y="422"/>
                    </a:cubicBezTo>
                    <a:cubicBezTo>
                      <a:pt x="298" y="423"/>
                      <a:pt x="297" y="422"/>
                      <a:pt x="296" y="421"/>
                    </a:cubicBezTo>
                    <a:cubicBezTo>
                      <a:pt x="294" y="420"/>
                      <a:pt x="294" y="420"/>
                      <a:pt x="294" y="420"/>
                    </a:cubicBezTo>
                    <a:cubicBezTo>
                      <a:pt x="292" y="419"/>
                      <a:pt x="292" y="419"/>
                      <a:pt x="292" y="419"/>
                    </a:cubicBezTo>
                    <a:cubicBezTo>
                      <a:pt x="292" y="417"/>
                      <a:pt x="292" y="417"/>
                      <a:pt x="292" y="417"/>
                    </a:cubicBezTo>
                    <a:cubicBezTo>
                      <a:pt x="291" y="415"/>
                      <a:pt x="290" y="412"/>
                      <a:pt x="288" y="410"/>
                    </a:cubicBezTo>
                    <a:cubicBezTo>
                      <a:pt x="288" y="410"/>
                      <a:pt x="286" y="409"/>
                      <a:pt x="286" y="409"/>
                    </a:cubicBezTo>
                    <a:cubicBezTo>
                      <a:pt x="287" y="411"/>
                      <a:pt x="288" y="414"/>
                      <a:pt x="289" y="416"/>
                    </a:cubicBezTo>
                    <a:cubicBezTo>
                      <a:pt x="289" y="418"/>
                      <a:pt x="290" y="420"/>
                      <a:pt x="290" y="421"/>
                    </a:cubicBezTo>
                    <a:cubicBezTo>
                      <a:pt x="290" y="422"/>
                      <a:pt x="291" y="423"/>
                      <a:pt x="289" y="422"/>
                    </a:cubicBezTo>
                    <a:cubicBezTo>
                      <a:pt x="288" y="422"/>
                      <a:pt x="287" y="421"/>
                      <a:pt x="287" y="420"/>
                    </a:cubicBezTo>
                    <a:cubicBezTo>
                      <a:pt x="285" y="420"/>
                      <a:pt x="285" y="420"/>
                      <a:pt x="285" y="420"/>
                    </a:cubicBezTo>
                    <a:cubicBezTo>
                      <a:pt x="283" y="420"/>
                      <a:pt x="283" y="418"/>
                      <a:pt x="283" y="417"/>
                    </a:cubicBezTo>
                    <a:cubicBezTo>
                      <a:pt x="282" y="416"/>
                      <a:pt x="282" y="415"/>
                      <a:pt x="281" y="414"/>
                    </a:cubicBezTo>
                    <a:cubicBezTo>
                      <a:pt x="279" y="414"/>
                      <a:pt x="279" y="414"/>
                      <a:pt x="279" y="414"/>
                    </a:cubicBezTo>
                    <a:cubicBezTo>
                      <a:pt x="278" y="414"/>
                      <a:pt x="277" y="413"/>
                      <a:pt x="276" y="412"/>
                    </a:cubicBezTo>
                    <a:cubicBezTo>
                      <a:pt x="274" y="413"/>
                      <a:pt x="274" y="413"/>
                      <a:pt x="274" y="413"/>
                    </a:cubicBezTo>
                    <a:cubicBezTo>
                      <a:pt x="275" y="414"/>
                      <a:pt x="277" y="415"/>
                      <a:pt x="278" y="415"/>
                    </a:cubicBezTo>
                    <a:cubicBezTo>
                      <a:pt x="279" y="416"/>
                      <a:pt x="280" y="418"/>
                      <a:pt x="281" y="419"/>
                    </a:cubicBezTo>
                    <a:cubicBezTo>
                      <a:pt x="281" y="421"/>
                      <a:pt x="281" y="421"/>
                      <a:pt x="281" y="421"/>
                    </a:cubicBezTo>
                    <a:cubicBezTo>
                      <a:pt x="278" y="420"/>
                      <a:pt x="278" y="420"/>
                      <a:pt x="278" y="420"/>
                    </a:cubicBezTo>
                    <a:cubicBezTo>
                      <a:pt x="277" y="421"/>
                      <a:pt x="277" y="421"/>
                      <a:pt x="277" y="421"/>
                    </a:cubicBezTo>
                    <a:cubicBezTo>
                      <a:pt x="277" y="423"/>
                      <a:pt x="277" y="423"/>
                      <a:pt x="277" y="423"/>
                    </a:cubicBezTo>
                    <a:cubicBezTo>
                      <a:pt x="273" y="420"/>
                      <a:pt x="268" y="418"/>
                      <a:pt x="265" y="414"/>
                    </a:cubicBezTo>
                    <a:cubicBezTo>
                      <a:pt x="260" y="409"/>
                      <a:pt x="254" y="409"/>
                      <a:pt x="248" y="405"/>
                    </a:cubicBezTo>
                    <a:cubicBezTo>
                      <a:pt x="252" y="403"/>
                      <a:pt x="252" y="403"/>
                      <a:pt x="252" y="403"/>
                    </a:cubicBezTo>
                    <a:cubicBezTo>
                      <a:pt x="250" y="401"/>
                      <a:pt x="250" y="401"/>
                      <a:pt x="250" y="401"/>
                    </a:cubicBezTo>
                    <a:cubicBezTo>
                      <a:pt x="246" y="405"/>
                      <a:pt x="236" y="404"/>
                      <a:pt x="234" y="399"/>
                    </a:cubicBezTo>
                    <a:cubicBezTo>
                      <a:pt x="232" y="400"/>
                      <a:pt x="232" y="400"/>
                      <a:pt x="232" y="400"/>
                    </a:cubicBezTo>
                    <a:cubicBezTo>
                      <a:pt x="227" y="398"/>
                      <a:pt x="222" y="398"/>
                      <a:pt x="217" y="399"/>
                    </a:cubicBezTo>
                    <a:cubicBezTo>
                      <a:pt x="215" y="399"/>
                      <a:pt x="213" y="399"/>
                      <a:pt x="212" y="399"/>
                    </a:cubicBezTo>
                    <a:cubicBezTo>
                      <a:pt x="211" y="399"/>
                      <a:pt x="210" y="397"/>
                      <a:pt x="208" y="397"/>
                    </a:cubicBezTo>
                    <a:cubicBezTo>
                      <a:pt x="203" y="396"/>
                      <a:pt x="205" y="394"/>
                      <a:pt x="203" y="391"/>
                    </a:cubicBezTo>
                    <a:cubicBezTo>
                      <a:pt x="202" y="394"/>
                      <a:pt x="202" y="394"/>
                      <a:pt x="202" y="394"/>
                    </a:cubicBezTo>
                    <a:cubicBezTo>
                      <a:pt x="199" y="394"/>
                      <a:pt x="199" y="394"/>
                      <a:pt x="199" y="394"/>
                    </a:cubicBezTo>
                    <a:cubicBezTo>
                      <a:pt x="197" y="392"/>
                      <a:pt x="194" y="391"/>
                      <a:pt x="192" y="390"/>
                    </a:cubicBezTo>
                    <a:cubicBezTo>
                      <a:pt x="190" y="390"/>
                      <a:pt x="189" y="389"/>
                      <a:pt x="187" y="387"/>
                    </a:cubicBezTo>
                    <a:cubicBezTo>
                      <a:pt x="187" y="386"/>
                      <a:pt x="187" y="386"/>
                      <a:pt x="187" y="386"/>
                    </a:cubicBezTo>
                    <a:cubicBezTo>
                      <a:pt x="187" y="384"/>
                      <a:pt x="184" y="386"/>
                      <a:pt x="183" y="386"/>
                    </a:cubicBezTo>
                    <a:cubicBezTo>
                      <a:pt x="181" y="386"/>
                      <a:pt x="181" y="386"/>
                      <a:pt x="181" y="386"/>
                    </a:cubicBezTo>
                    <a:cubicBezTo>
                      <a:pt x="182" y="389"/>
                      <a:pt x="178" y="388"/>
                      <a:pt x="176" y="388"/>
                    </a:cubicBezTo>
                    <a:cubicBezTo>
                      <a:pt x="176" y="385"/>
                      <a:pt x="176" y="385"/>
                      <a:pt x="176" y="385"/>
                    </a:cubicBezTo>
                    <a:cubicBezTo>
                      <a:pt x="174" y="384"/>
                      <a:pt x="174" y="388"/>
                      <a:pt x="172" y="390"/>
                    </a:cubicBezTo>
                    <a:cubicBezTo>
                      <a:pt x="173" y="391"/>
                      <a:pt x="173" y="391"/>
                      <a:pt x="173" y="391"/>
                    </a:cubicBezTo>
                    <a:cubicBezTo>
                      <a:pt x="174" y="391"/>
                      <a:pt x="175" y="392"/>
                      <a:pt x="176" y="393"/>
                    </a:cubicBezTo>
                    <a:cubicBezTo>
                      <a:pt x="174" y="396"/>
                      <a:pt x="175" y="399"/>
                      <a:pt x="171" y="400"/>
                    </a:cubicBezTo>
                    <a:cubicBezTo>
                      <a:pt x="168" y="401"/>
                      <a:pt x="165" y="401"/>
                      <a:pt x="163" y="401"/>
                    </a:cubicBezTo>
                    <a:cubicBezTo>
                      <a:pt x="161" y="402"/>
                      <a:pt x="161" y="402"/>
                      <a:pt x="161" y="402"/>
                    </a:cubicBezTo>
                    <a:cubicBezTo>
                      <a:pt x="161" y="404"/>
                      <a:pt x="161" y="404"/>
                      <a:pt x="161" y="404"/>
                    </a:cubicBezTo>
                    <a:cubicBezTo>
                      <a:pt x="159" y="404"/>
                      <a:pt x="159" y="404"/>
                      <a:pt x="159" y="404"/>
                    </a:cubicBezTo>
                    <a:cubicBezTo>
                      <a:pt x="158" y="405"/>
                      <a:pt x="157" y="405"/>
                      <a:pt x="156" y="405"/>
                    </a:cubicBezTo>
                    <a:cubicBezTo>
                      <a:pt x="154" y="406"/>
                      <a:pt x="152" y="408"/>
                      <a:pt x="149" y="410"/>
                    </a:cubicBezTo>
                    <a:cubicBezTo>
                      <a:pt x="147" y="409"/>
                      <a:pt x="145" y="410"/>
                      <a:pt x="143" y="411"/>
                    </a:cubicBezTo>
                    <a:cubicBezTo>
                      <a:pt x="141" y="409"/>
                      <a:pt x="141" y="409"/>
                      <a:pt x="141" y="409"/>
                    </a:cubicBezTo>
                    <a:cubicBezTo>
                      <a:pt x="142" y="406"/>
                      <a:pt x="142" y="406"/>
                      <a:pt x="142" y="406"/>
                    </a:cubicBezTo>
                    <a:cubicBezTo>
                      <a:pt x="146" y="406"/>
                      <a:pt x="146" y="406"/>
                      <a:pt x="146" y="406"/>
                    </a:cubicBezTo>
                    <a:cubicBezTo>
                      <a:pt x="148" y="404"/>
                      <a:pt x="148" y="404"/>
                      <a:pt x="148" y="404"/>
                    </a:cubicBezTo>
                    <a:cubicBezTo>
                      <a:pt x="144" y="404"/>
                      <a:pt x="144" y="404"/>
                      <a:pt x="144" y="404"/>
                    </a:cubicBezTo>
                    <a:cubicBezTo>
                      <a:pt x="140" y="402"/>
                      <a:pt x="145" y="398"/>
                      <a:pt x="146" y="396"/>
                    </a:cubicBezTo>
                    <a:cubicBezTo>
                      <a:pt x="147" y="395"/>
                      <a:pt x="147" y="392"/>
                      <a:pt x="147" y="390"/>
                    </a:cubicBezTo>
                    <a:cubicBezTo>
                      <a:pt x="150" y="388"/>
                      <a:pt x="153" y="386"/>
                      <a:pt x="156" y="386"/>
                    </a:cubicBezTo>
                    <a:cubicBezTo>
                      <a:pt x="159" y="387"/>
                      <a:pt x="161" y="387"/>
                      <a:pt x="164" y="387"/>
                    </a:cubicBezTo>
                    <a:cubicBezTo>
                      <a:pt x="162" y="385"/>
                      <a:pt x="162" y="385"/>
                      <a:pt x="162" y="385"/>
                    </a:cubicBezTo>
                    <a:cubicBezTo>
                      <a:pt x="162" y="383"/>
                      <a:pt x="163" y="382"/>
                      <a:pt x="163" y="380"/>
                    </a:cubicBezTo>
                    <a:cubicBezTo>
                      <a:pt x="162" y="378"/>
                      <a:pt x="161" y="379"/>
                      <a:pt x="160" y="381"/>
                    </a:cubicBezTo>
                    <a:cubicBezTo>
                      <a:pt x="159" y="383"/>
                      <a:pt x="158" y="383"/>
                      <a:pt x="155" y="383"/>
                    </a:cubicBezTo>
                    <a:cubicBezTo>
                      <a:pt x="154" y="381"/>
                      <a:pt x="154" y="381"/>
                      <a:pt x="154" y="381"/>
                    </a:cubicBezTo>
                    <a:cubicBezTo>
                      <a:pt x="151" y="383"/>
                      <a:pt x="148" y="386"/>
                      <a:pt x="144" y="387"/>
                    </a:cubicBezTo>
                    <a:cubicBezTo>
                      <a:pt x="142" y="390"/>
                      <a:pt x="139" y="393"/>
                      <a:pt x="136" y="396"/>
                    </a:cubicBezTo>
                    <a:cubicBezTo>
                      <a:pt x="134" y="396"/>
                      <a:pt x="134" y="396"/>
                      <a:pt x="134" y="396"/>
                    </a:cubicBezTo>
                    <a:cubicBezTo>
                      <a:pt x="135" y="398"/>
                      <a:pt x="135" y="398"/>
                      <a:pt x="135" y="398"/>
                    </a:cubicBezTo>
                    <a:cubicBezTo>
                      <a:pt x="135" y="400"/>
                      <a:pt x="135" y="400"/>
                      <a:pt x="135" y="400"/>
                    </a:cubicBezTo>
                    <a:cubicBezTo>
                      <a:pt x="132" y="401"/>
                      <a:pt x="132" y="401"/>
                      <a:pt x="132" y="401"/>
                    </a:cubicBezTo>
                    <a:cubicBezTo>
                      <a:pt x="132" y="403"/>
                      <a:pt x="132" y="403"/>
                      <a:pt x="132" y="403"/>
                    </a:cubicBezTo>
                    <a:cubicBezTo>
                      <a:pt x="130" y="404"/>
                      <a:pt x="130" y="404"/>
                      <a:pt x="130" y="404"/>
                    </a:cubicBezTo>
                    <a:cubicBezTo>
                      <a:pt x="127" y="404"/>
                      <a:pt x="127" y="404"/>
                      <a:pt x="127" y="404"/>
                    </a:cubicBezTo>
                    <a:cubicBezTo>
                      <a:pt x="124" y="405"/>
                      <a:pt x="124" y="405"/>
                      <a:pt x="124" y="405"/>
                    </a:cubicBezTo>
                    <a:cubicBezTo>
                      <a:pt x="124" y="407"/>
                      <a:pt x="124" y="407"/>
                      <a:pt x="124" y="407"/>
                    </a:cubicBezTo>
                    <a:cubicBezTo>
                      <a:pt x="123" y="407"/>
                      <a:pt x="122" y="409"/>
                      <a:pt x="122" y="410"/>
                    </a:cubicBezTo>
                    <a:cubicBezTo>
                      <a:pt x="124" y="411"/>
                      <a:pt x="126" y="412"/>
                      <a:pt x="128" y="413"/>
                    </a:cubicBezTo>
                    <a:cubicBezTo>
                      <a:pt x="130" y="415"/>
                      <a:pt x="128" y="416"/>
                      <a:pt x="126" y="418"/>
                    </a:cubicBezTo>
                    <a:cubicBezTo>
                      <a:pt x="123" y="417"/>
                      <a:pt x="122" y="421"/>
                      <a:pt x="122" y="423"/>
                    </a:cubicBezTo>
                    <a:cubicBezTo>
                      <a:pt x="120" y="424"/>
                      <a:pt x="120" y="424"/>
                      <a:pt x="120" y="424"/>
                    </a:cubicBezTo>
                    <a:cubicBezTo>
                      <a:pt x="117" y="424"/>
                      <a:pt x="117" y="424"/>
                      <a:pt x="117" y="424"/>
                    </a:cubicBezTo>
                    <a:cubicBezTo>
                      <a:pt x="115" y="425"/>
                      <a:pt x="115" y="425"/>
                      <a:pt x="115" y="425"/>
                    </a:cubicBezTo>
                    <a:cubicBezTo>
                      <a:pt x="114" y="427"/>
                      <a:pt x="114" y="427"/>
                      <a:pt x="114" y="427"/>
                    </a:cubicBezTo>
                    <a:cubicBezTo>
                      <a:pt x="113" y="427"/>
                      <a:pt x="111" y="428"/>
                      <a:pt x="110" y="428"/>
                    </a:cubicBezTo>
                    <a:cubicBezTo>
                      <a:pt x="109" y="432"/>
                      <a:pt x="105" y="432"/>
                      <a:pt x="102" y="434"/>
                    </a:cubicBezTo>
                    <a:cubicBezTo>
                      <a:pt x="101" y="434"/>
                      <a:pt x="101" y="434"/>
                      <a:pt x="101" y="434"/>
                    </a:cubicBezTo>
                    <a:cubicBezTo>
                      <a:pt x="102" y="435"/>
                      <a:pt x="102" y="435"/>
                      <a:pt x="102" y="435"/>
                    </a:cubicBezTo>
                    <a:cubicBezTo>
                      <a:pt x="101" y="437"/>
                      <a:pt x="101" y="437"/>
                      <a:pt x="101" y="437"/>
                    </a:cubicBezTo>
                    <a:cubicBezTo>
                      <a:pt x="99" y="438"/>
                      <a:pt x="97" y="440"/>
                      <a:pt x="95" y="440"/>
                    </a:cubicBezTo>
                    <a:cubicBezTo>
                      <a:pt x="93" y="440"/>
                      <a:pt x="93" y="440"/>
                      <a:pt x="93" y="440"/>
                    </a:cubicBezTo>
                    <a:cubicBezTo>
                      <a:pt x="91" y="442"/>
                      <a:pt x="91" y="442"/>
                      <a:pt x="91" y="442"/>
                    </a:cubicBezTo>
                    <a:cubicBezTo>
                      <a:pt x="89" y="443"/>
                      <a:pt x="88" y="443"/>
                      <a:pt x="86" y="444"/>
                    </a:cubicBezTo>
                    <a:cubicBezTo>
                      <a:pt x="84" y="445"/>
                      <a:pt x="84" y="445"/>
                      <a:pt x="84" y="445"/>
                    </a:cubicBezTo>
                    <a:cubicBezTo>
                      <a:pt x="84" y="447"/>
                      <a:pt x="84" y="447"/>
                      <a:pt x="84" y="447"/>
                    </a:cubicBezTo>
                    <a:cubicBezTo>
                      <a:pt x="85" y="448"/>
                      <a:pt x="85" y="448"/>
                      <a:pt x="85" y="448"/>
                    </a:cubicBezTo>
                    <a:cubicBezTo>
                      <a:pt x="84" y="450"/>
                      <a:pt x="84" y="450"/>
                      <a:pt x="84" y="450"/>
                    </a:cubicBezTo>
                    <a:cubicBezTo>
                      <a:pt x="83" y="450"/>
                      <a:pt x="81" y="451"/>
                      <a:pt x="80" y="451"/>
                    </a:cubicBezTo>
                    <a:cubicBezTo>
                      <a:pt x="78" y="452"/>
                      <a:pt x="76" y="453"/>
                      <a:pt x="75" y="454"/>
                    </a:cubicBezTo>
                    <a:cubicBezTo>
                      <a:pt x="73" y="455"/>
                      <a:pt x="73" y="455"/>
                      <a:pt x="73" y="455"/>
                    </a:cubicBezTo>
                    <a:cubicBezTo>
                      <a:pt x="72" y="454"/>
                      <a:pt x="72" y="454"/>
                      <a:pt x="72" y="454"/>
                    </a:cubicBezTo>
                    <a:cubicBezTo>
                      <a:pt x="69" y="454"/>
                      <a:pt x="69" y="454"/>
                      <a:pt x="69" y="454"/>
                    </a:cubicBezTo>
                    <a:cubicBezTo>
                      <a:pt x="68" y="454"/>
                      <a:pt x="67" y="455"/>
                      <a:pt x="66" y="456"/>
                    </a:cubicBezTo>
                    <a:cubicBezTo>
                      <a:pt x="64" y="456"/>
                      <a:pt x="61" y="458"/>
                      <a:pt x="59" y="458"/>
                    </a:cubicBezTo>
                    <a:cubicBezTo>
                      <a:pt x="58" y="457"/>
                      <a:pt x="58" y="457"/>
                      <a:pt x="58" y="457"/>
                    </a:cubicBezTo>
                    <a:cubicBezTo>
                      <a:pt x="58" y="456"/>
                      <a:pt x="58" y="456"/>
                      <a:pt x="58" y="456"/>
                    </a:cubicBezTo>
                    <a:cubicBezTo>
                      <a:pt x="58" y="455"/>
                      <a:pt x="58" y="455"/>
                      <a:pt x="58" y="455"/>
                    </a:cubicBezTo>
                    <a:cubicBezTo>
                      <a:pt x="56" y="456"/>
                      <a:pt x="56" y="456"/>
                      <a:pt x="56" y="456"/>
                    </a:cubicBezTo>
                    <a:cubicBezTo>
                      <a:pt x="55" y="458"/>
                      <a:pt x="54" y="459"/>
                      <a:pt x="54" y="461"/>
                    </a:cubicBezTo>
                    <a:cubicBezTo>
                      <a:pt x="51" y="461"/>
                      <a:pt x="51" y="461"/>
                      <a:pt x="51" y="461"/>
                    </a:cubicBezTo>
                    <a:cubicBezTo>
                      <a:pt x="50" y="461"/>
                      <a:pt x="50" y="461"/>
                      <a:pt x="50" y="461"/>
                    </a:cubicBezTo>
                    <a:cubicBezTo>
                      <a:pt x="49" y="461"/>
                      <a:pt x="48" y="460"/>
                      <a:pt x="47" y="459"/>
                    </a:cubicBezTo>
                    <a:cubicBezTo>
                      <a:pt x="48" y="458"/>
                      <a:pt x="48" y="458"/>
                      <a:pt x="48" y="458"/>
                    </a:cubicBezTo>
                    <a:cubicBezTo>
                      <a:pt x="48" y="457"/>
                      <a:pt x="49" y="455"/>
                      <a:pt x="50" y="454"/>
                    </a:cubicBezTo>
                    <a:cubicBezTo>
                      <a:pt x="54" y="453"/>
                      <a:pt x="61" y="448"/>
                      <a:pt x="63" y="454"/>
                    </a:cubicBezTo>
                    <a:cubicBezTo>
                      <a:pt x="64" y="452"/>
                      <a:pt x="64" y="452"/>
                      <a:pt x="64" y="452"/>
                    </a:cubicBezTo>
                    <a:cubicBezTo>
                      <a:pt x="65" y="453"/>
                      <a:pt x="66" y="453"/>
                      <a:pt x="68" y="453"/>
                    </a:cubicBezTo>
                    <a:cubicBezTo>
                      <a:pt x="66" y="452"/>
                      <a:pt x="66" y="450"/>
                      <a:pt x="66" y="449"/>
                    </a:cubicBezTo>
                    <a:cubicBezTo>
                      <a:pt x="70" y="445"/>
                      <a:pt x="77" y="440"/>
                      <a:pt x="82" y="441"/>
                    </a:cubicBezTo>
                    <a:cubicBezTo>
                      <a:pt x="83" y="438"/>
                      <a:pt x="83" y="436"/>
                      <a:pt x="85" y="434"/>
                    </a:cubicBezTo>
                    <a:cubicBezTo>
                      <a:pt x="87" y="433"/>
                      <a:pt x="89" y="432"/>
                      <a:pt x="90" y="431"/>
                    </a:cubicBezTo>
                    <a:cubicBezTo>
                      <a:pt x="92" y="432"/>
                      <a:pt x="92" y="432"/>
                      <a:pt x="92" y="432"/>
                    </a:cubicBezTo>
                    <a:cubicBezTo>
                      <a:pt x="93" y="431"/>
                      <a:pt x="93" y="431"/>
                      <a:pt x="93" y="431"/>
                    </a:cubicBezTo>
                    <a:cubicBezTo>
                      <a:pt x="92" y="430"/>
                      <a:pt x="92" y="430"/>
                      <a:pt x="92" y="430"/>
                    </a:cubicBezTo>
                    <a:cubicBezTo>
                      <a:pt x="92" y="428"/>
                      <a:pt x="92" y="425"/>
                      <a:pt x="93" y="423"/>
                    </a:cubicBezTo>
                    <a:cubicBezTo>
                      <a:pt x="94" y="423"/>
                      <a:pt x="94" y="423"/>
                      <a:pt x="94" y="423"/>
                    </a:cubicBezTo>
                    <a:cubicBezTo>
                      <a:pt x="93" y="421"/>
                      <a:pt x="93" y="421"/>
                      <a:pt x="93" y="421"/>
                    </a:cubicBezTo>
                    <a:cubicBezTo>
                      <a:pt x="92" y="418"/>
                      <a:pt x="97" y="417"/>
                      <a:pt x="98" y="414"/>
                    </a:cubicBezTo>
                    <a:cubicBezTo>
                      <a:pt x="96" y="414"/>
                      <a:pt x="96" y="414"/>
                      <a:pt x="96" y="414"/>
                    </a:cubicBezTo>
                    <a:cubicBezTo>
                      <a:pt x="93" y="415"/>
                      <a:pt x="90" y="416"/>
                      <a:pt x="87" y="417"/>
                    </a:cubicBezTo>
                    <a:cubicBezTo>
                      <a:pt x="85" y="417"/>
                      <a:pt x="85" y="417"/>
                      <a:pt x="85" y="417"/>
                    </a:cubicBezTo>
                    <a:cubicBezTo>
                      <a:pt x="84" y="416"/>
                      <a:pt x="83" y="415"/>
                      <a:pt x="82" y="414"/>
                    </a:cubicBezTo>
                    <a:cubicBezTo>
                      <a:pt x="82" y="414"/>
                      <a:pt x="81" y="415"/>
                      <a:pt x="81" y="416"/>
                    </a:cubicBezTo>
                    <a:cubicBezTo>
                      <a:pt x="81" y="417"/>
                      <a:pt x="81" y="418"/>
                      <a:pt x="81" y="419"/>
                    </a:cubicBezTo>
                    <a:cubicBezTo>
                      <a:pt x="79" y="420"/>
                      <a:pt x="79" y="420"/>
                      <a:pt x="79" y="420"/>
                    </a:cubicBezTo>
                    <a:cubicBezTo>
                      <a:pt x="77" y="418"/>
                      <a:pt x="76" y="414"/>
                      <a:pt x="73" y="413"/>
                    </a:cubicBezTo>
                    <a:cubicBezTo>
                      <a:pt x="72" y="415"/>
                      <a:pt x="72" y="415"/>
                      <a:pt x="72" y="415"/>
                    </a:cubicBezTo>
                    <a:cubicBezTo>
                      <a:pt x="71" y="414"/>
                      <a:pt x="69" y="413"/>
                      <a:pt x="68" y="412"/>
                    </a:cubicBezTo>
                    <a:cubicBezTo>
                      <a:pt x="66" y="412"/>
                      <a:pt x="64" y="413"/>
                      <a:pt x="62" y="414"/>
                    </a:cubicBezTo>
                    <a:cubicBezTo>
                      <a:pt x="61" y="414"/>
                      <a:pt x="60" y="414"/>
                      <a:pt x="59" y="415"/>
                    </a:cubicBezTo>
                    <a:cubicBezTo>
                      <a:pt x="58" y="416"/>
                      <a:pt x="58" y="416"/>
                      <a:pt x="58" y="416"/>
                    </a:cubicBezTo>
                    <a:cubicBezTo>
                      <a:pt x="56" y="418"/>
                      <a:pt x="56" y="418"/>
                      <a:pt x="56" y="418"/>
                    </a:cubicBezTo>
                    <a:cubicBezTo>
                      <a:pt x="53" y="417"/>
                      <a:pt x="53" y="417"/>
                      <a:pt x="53" y="417"/>
                    </a:cubicBezTo>
                    <a:cubicBezTo>
                      <a:pt x="54" y="415"/>
                      <a:pt x="54" y="415"/>
                      <a:pt x="54" y="415"/>
                    </a:cubicBezTo>
                    <a:cubicBezTo>
                      <a:pt x="54" y="414"/>
                      <a:pt x="55" y="412"/>
                      <a:pt x="55" y="411"/>
                    </a:cubicBezTo>
                    <a:cubicBezTo>
                      <a:pt x="53" y="410"/>
                      <a:pt x="53" y="410"/>
                      <a:pt x="53" y="410"/>
                    </a:cubicBezTo>
                    <a:cubicBezTo>
                      <a:pt x="53" y="408"/>
                      <a:pt x="53" y="408"/>
                      <a:pt x="53" y="408"/>
                    </a:cubicBezTo>
                    <a:cubicBezTo>
                      <a:pt x="55" y="406"/>
                      <a:pt x="55" y="406"/>
                      <a:pt x="55" y="406"/>
                    </a:cubicBezTo>
                    <a:cubicBezTo>
                      <a:pt x="55" y="404"/>
                      <a:pt x="55" y="404"/>
                      <a:pt x="55" y="404"/>
                    </a:cubicBezTo>
                    <a:cubicBezTo>
                      <a:pt x="52" y="402"/>
                      <a:pt x="51" y="398"/>
                      <a:pt x="49" y="395"/>
                    </a:cubicBezTo>
                    <a:cubicBezTo>
                      <a:pt x="48" y="395"/>
                      <a:pt x="48" y="395"/>
                      <a:pt x="48" y="395"/>
                    </a:cubicBezTo>
                    <a:cubicBezTo>
                      <a:pt x="48" y="397"/>
                      <a:pt x="48" y="397"/>
                      <a:pt x="48" y="397"/>
                    </a:cubicBezTo>
                    <a:cubicBezTo>
                      <a:pt x="48" y="399"/>
                      <a:pt x="48" y="399"/>
                      <a:pt x="48" y="399"/>
                    </a:cubicBezTo>
                    <a:cubicBezTo>
                      <a:pt x="43" y="400"/>
                      <a:pt x="40" y="402"/>
                      <a:pt x="34" y="402"/>
                    </a:cubicBezTo>
                    <a:cubicBezTo>
                      <a:pt x="33" y="399"/>
                      <a:pt x="31" y="397"/>
                      <a:pt x="29" y="395"/>
                    </a:cubicBezTo>
                    <a:cubicBezTo>
                      <a:pt x="27" y="395"/>
                      <a:pt x="27" y="395"/>
                      <a:pt x="27" y="395"/>
                    </a:cubicBezTo>
                    <a:cubicBezTo>
                      <a:pt x="26" y="394"/>
                      <a:pt x="25" y="393"/>
                      <a:pt x="24" y="392"/>
                    </a:cubicBezTo>
                    <a:cubicBezTo>
                      <a:pt x="25" y="391"/>
                      <a:pt x="25" y="390"/>
                      <a:pt x="26" y="388"/>
                    </a:cubicBezTo>
                    <a:cubicBezTo>
                      <a:pt x="28" y="388"/>
                      <a:pt x="28" y="388"/>
                      <a:pt x="28" y="388"/>
                    </a:cubicBezTo>
                    <a:cubicBezTo>
                      <a:pt x="30" y="388"/>
                      <a:pt x="30" y="388"/>
                      <a:pt x="30" y="388"/>
                    </a:cubicBezTo>
                    <a:cubicBezTo>
                      <a:pt x="30" y="389"/>
                      <a:pt x="31" y="389"/>
                      <a:pt x="32" y="389"/>
                    </a:cubicBezTo>
                    <a:cubicBezTo>
                      <a:pt x="32" y="391"/>
                      <a:pt x="32" y="391"/>
                      <a:pt x="32" y="391"/>
                    </a:cubicBezTo>
                    <a:cubicBezTo>
                      <a:pt x="33" y="391"/>
                      <a:pt x="34" y="390"/>
                      <a:pt x="35" y="390"/>
                    </a:cubicBezTo>
                    <a:cubicBezTo>
                      <a:pt x="36" y="390"/>
                      <a:pt x="36" y="390"/>
                      <a:pt x="36" y="390"/>
                    </a:cubicBezTo>
                    <a:cubicBezTo>
                      <a:pt x="38" y="391"/>
                      <a:pt x="38" y="391"/>
                      <a:pt x="38" y="391"/>
                    </a:cubicBezTo>
                    <a:cubicBezTo>
                      <a:pt x="40" y="391"/>
                      <a:pt x="40" y="391"/>
                      <a:pt x="40" y="391"/>
                    </a:cubicBezTo>
                    <a:cubicBezTo>
                      <a:pt x="39" y="388"/>
                      <a:pt x="39" y="388"/>
                      <a:pt x="39" y="388"/>
                    </a:cubicBezTo>
                    <a:cubicBezTo>
                      <a:pt x="38" y="387"/>
                      <a:pt x="38" y="387"/>
                      <a:pt x="38" y="387"/>
                    </a:cubicBezTo>
                    <a:cubicBezTo>
                      <a:pt x="36" y="387"/>
                      <a:pt x="35" y="387"/>
                      <a:pt x="33" y="388"/>
                    </a:cubicBezTo>
                    <a:cubicBezTo>
                      <a:pt x="31" y="387"/>
                      <a:pt x="28" y="387"/>
                      <a:pt x="26" y="385"/>
                    </a:cubicBezTo>
                    <a:cubicBezTo>
                      <a:pt x="26" y="384"/>
                      <a:pt x="26" y="382"/>
                      <a:pt x="26" y="380"/>
                    </a:cubicBezTo>
                    <a:cubicBezTo>
                      <a:pt x="27" y="380"/>
                      <a:pt x="27" y="379"/>
                      <a:pt x="26" y="379"/>
                    </a:cubicBezTo>
                    <a:cubicBezTo>
                      <a:pt x="26" y="378"/>
                      <a:pt x="24" y="383"/>
                      <a:pt x="24" y="383"/>
                    </a:cubicBezTo>
                    <a:cubicBezTo>
                      <a:pt x="22" y="384"/>
                      <a:pt x="22" y="384"/>
                      <a:pt x="22" y="384"/>
                    </a:cubicBezTo>
                    <a:cubicBezTo>
                      <a:pt x="20" y="384"/>
                      <a:pt x="19" y="382"/>
                      <a:pt x="19" y="380"/>
                    </a:cubicBezTo>
                    <a:cubicBezTo>
                      <a:pt x="17" y="379"/>
                      <a:pt x="17" y="379"/>
                      <a:pt x="17" y="379"/>
                    </a:cubicBezTo>
                    <a:cubicBezTo>
                      <a:pt x="16" y="377"/>
                      <a:pt x="16" y="377"/>
                      <a:pt x="16" y="377"/>
                    </a:cubicBezTo>
                    <a:cubicBezTo>
                      <a:pt x="19" y="377"/>
                      <a:pt x="19" y="377"/>
                      <a:pt x="19" y="377"/>
                    </a:cubicBezTo>
                    <a:cubicBezTo>
                      <a:pt x="19" y="376"/>
                      <a:pt x="19" y="375"/>
                      <a:pt x="20" y="374"/>
                    </a:cubicBezTo>
                    <a:cubicBezTo>
                      <a:pt x="18" y="371"/>
                      <a:pt x="23" y="367"/>
                      <a:pt x="25" y="365"/>
                    </a:cubicBezTo>
                    <a:cubicBezTo>
                      <a:pt x="27" y="365"/>
                      <a:pt x="28" y="366"/>
                      <a:pt x="29" y="366"/>
                    </a:cubicBezTo>
                    <a:cubicBezTo>
                      <a:pt x="30" y="364"/>
                      <a:pt x="30" y="364"/>
                      <a:pt x="30" y="364"/>
                    </a:cubicBezTo>
                    <a:cubicBezTo>
                      <a:pt x="28" y="363"/>
                      <a:pt x="28" y="361"/>
                      <a:pt x="29" y="360"/>
                    </a:cubicBezTo>
                    <a:cubicBezTo>
                      <a:pt x="30" y="358"/>
                      <a:pt x="30" y="358"/>
                      <a:pt x="30" y="358"/>
                    </a:cubicBezTo>
                    <a:cubicBezTo>
                      <a:pt x="32" y="358"/>
                      <a:pt x="32" y="358"/>
                      <a:pt x="32" y="358"/>
                    </a:cubicBezTo>
                    <a:cubicBezTo>
                      <a:pt x="31" y="357"/>
                      <a:pt x="31" y="357"/>
                      <a:pt x="31" y="357"/>
                    </a:cubicBezTo>
                    <a:cubicBezTo>
                      <a:pt x="33" y="356"/>
                      <a:pt x="33" y="356"/>
                      <a:pt x="33" y="356"/>
                    </a:cubicBezTo>
                    <a:cubicBezTo>
                      <a:pt x="35" y="356"/>
                      <a:pt x="36" y="356"/>
                      <a:pt x="38" y="356"/>
                    </a:cubicBezTo>
                    <a:cubicBezTo>
                      <a:pt x="37" y="358"/>
                      <a:pt x="42" y="358"/>
                      <a:pt x="43" y="358"/>
                    </a:cubicBezTo>
                    <a:cubicBezTo>
                      <a:pt x="46" y="356"/>
                      <a:pt x="48" y="354"/>
                      <a:pt x="50" y="352"/>
                    </a:cubicBezTo>
                    <a:cubicBezTo>
                      <a:pt x="53" y="352"/>
                      <a:pt x="57" y="352"/>
                      <a:pt x="60" y="352"/>
                    </a:cubicBezTo>
                    <a:cubicBezTo>
                      <a:pt x="62" y="350"/>
                      <a:pt x="64" y="349"/>
                      <a:pt x="63" y="346"/>
                    </a:cubicBezTo>
                    <a:cubicBezTo>
                      <a:pt x="62" y="343"/>
                      <a:pt x="62" y="341"/>
                      <a:pt x="60" y="339"/>
                    </a:cubicBezTo>
                    <a:cubicBezTo>
                      <a:pt x="58" y="338"/>
                      <a:pt x="58" y="338"/>
                      <a:pt x="58" y="338"/>
                    </a:cubicBezTo>
                    <a:cubicBezTo>
                      <a:pt x="60" y="337"/>
                      <a:pt x="64" y="337"/>
                      <a:pt x="63" y="334"/>
                    </a:cubicBezTo>
                    <a:cubicBezTo>
                      <a:pt x="61" y="332"/>
                      <a:pt x="61" y="332"/>
                      <a:pt x="61" y="332"/>
                    </a:cubicBezTo>
                    <a:cubicBezTo>
                      <a:pt x="58" y="333"/>
                      <a:pt x="55" y="334"/>
                      <a:pt x="51" y="335"/>
                    </a:cubicBezTo>
                    <a:cubicBezTo>
                      <a:pt x="50" y="336"/>
                      <a:pt x="48" y="337"/>
                      <a:pt x="47" y="339"/>
                    </a:cubicBezTo>
                    <a:cubicBezTo>
                      <a:pt x="45" y="338"/>
                      <a:pt x="44" y="337"/>
                      <a:pt x="43" y="336"/>
                    </a:cubicBezTo>
                    <a:cubicBezTo>
                      <a:pt x="42" y="338"/>
                      <a:pt x="42" y="338"/>
                      <a:pt x="42" y="338"/>
                    </a:cubicBezTo>
                    <a:cubicBezTo>
                      <a:pt x="38" y="337"/>
                      <a:pt x="33" y="336"/>
                      <a:pt x="29" y="337"/>
                    </a:cubicBezTo>
                    <a:cubicBezTo>
                      <a:pt x="25" y="339"/>
                      <a:pt x="20" y="338"/>
                      <a:pt x="15" y="336"/>
                    </a:cubicBezTo>
                    <a:cubicBezTo>
                      <a:pt x="14" y="334"/>
                      <a:pt x="13" y="331"/>
                      <a:pt x="11" y="329"/>
                    </a:cubicBezTo>
                    <a:cubicBezTo>
                      <a:pt x="12" y="329"/>
                      <a:pt x="16" y="327"/>
                      <a:pt x="14" y="326"/>
                    </a:cubicBezTo>
                    <a:cubicBezTo>
                      <a:pt x="12" y="325"/>
                      <a:pt x="10" y="325"/>
                      <a:pt x="8" y="325"/>
                    </a:cubicBezTo>
                    <a:cubicBezTo>
                      <a:pt x="5" y="324"/>
                      <a:pt x="3" y="323"/>
                      <a:pt x="0" y="321"/>
                    </a:cubicBezTo>
                    <a:cubicBezTo>
                      <a:pt x="0" y="320"/>
                      <a:pt x="0" y="320"/>
                      <a:pt x="0" y="320"/>
                    </a:cubicBezTo>
                    <a:cubicBezTo>
                      <a:pt x="3" y="319"/>
                      <a:pt x="6" y="319"/>
                      <a:pt x="9" y="317"/>
                    </a:cubicBezTo>
                    <a:cubicBezTo>
                      <a:pt x="10" y="316"/>
                      <a:pt x="12" y="315"/>
                      <a:pt x="13" y="314"/>
                    </a:cubicBezTo>
                    <a:cubicBezTo>
                      <a:pt x="16" y="314"/>
                      <a:pt x="18" y="314"/>
                      <a:pt x="20" y="314"/>
                    </a:cubicBezTo>
                    <a:cubicBezTo>
                      <a:pt x="20" y="312"/>
                      <a:pt x="20" y="312"/>
                      <a:pt x="20" y="312"/>
                    </a:cubicBezTo>
                    <a:cubicBezTo>
                      <a:pt x="20" y="309"/>
                      <a:pt x="30" y="308"/>
                      <a:pt x="32" y="308"/>
                    </a:cubicBezTo>
                    <a:cubicBezTo>
                      <a:pt x="35" y="307"/>
                      <a:pt x="38" y="307"/>
                      <a:pt x="37" y="310"/>
                    </a:cubicBezTo>
                    <a:cubicBezTo>
                      <a:pt x="37" y="311"/>
                      <a:pt x="34" y="312"/>
                      <a:pt x="33" y="313"/>
                    </a:cubicBezTo>
                    <a:cubicBezTo>
                      <a:pt x="40" y="314"/>
                      <a:pt x="47" y="316"/>
                      <a:pt x="54" y="315"/>
                    </a:cubicBezTo>
                    <a:cubicBezTo>
                      <a:pt x="55" y="315"/>
                      <a:pt x="56" y="314"/>
                      <a:pt x="57" y="313"/>
                    </a:cubicBezTo>
                    <a:cubicBezTo>
                      <a:pt x="57" y="313"/>
                      <a:pt x="62" y="313"/>
                      <a:pt x="62" y="313"/>
                    </a:cubicBezTo>
                    <a:cubicBezTo>
                      <a:pt x="62" y="312"/>
                      <a:pt x="59" y="311"/>
                      <a:pt x="58" y="310"/>
                    </a:cubicBezTo>
                    <a:cubicBezTo>
                      <a:pt x="60" y="309"/>
                      <a:pt x="60" y="309"/>
                      <a:pt x="60" y="309"/>
                    </a:cubicBezTo>
                    <a:cubicBezTo>
                      <a:pt x="62" y="309"/>
                      <a:pt x="68" y="312"/>
                      <a:pt x="68" y="308"/>
                    </a:cubicBezTo>
                    <a:cubicBezTo>
                      <a:pt x="64" y="306"/>
                      <a:pt x="60" y="307"/>
                      <a:pt x="56" y="308"/>
                    </a:cubicBezTo>
                    <a:cubicBezTo>
                      <a:pt x="54" y="306"/>
                      <a:pt x="54" y="306"/>
                      <a:pt x="54" y="306"/>
                    </a:cubicBezTo>
                    <a:cubicBezTo>
                      <a:pt x="54" y="304"/>
                      <a:pt x="55" y="303"/>
                      <a:pt x="55" y="302"/>
                    </a:cubicBezTo>
                    <a:cubicBezTo>
                      <a:pt x="56" y="301"/>
                      <a:pt x="52" y="301"/>
                      <a:pt x="51" y="301"/>
                    </a:cubicBezTo>
                    <a:cubicBezTo>
                      <a:pt x="49" y="299"/>
                      <a:pt x="49" y="299"/>
                      <a:pt x="49" y="299"/>
                    </a:cubicBezTo>
                    <a:cubicBezTo>
                      <a:pt x="47" y="300"/>
                      <a:pt x="47" y="300"/>
                      <a:pt x="47" y="300"/>
                    </a:cubicBezTo>
                    <a:cubicBezTo>
                      <a:pt x="45" y="300"/>
                      <a:pt x="42" y="300"/>
                      <a:pt x="39" y="300"/>
                    </a:cubicBezTo>
                    <a:cubicBezTo>
                      <a:pt x="37" y="299"/>
                      <a:pt x="36" y="294"/>
                      <a:pt x="34" y="292"/>
                    </a:cubicBezTo>
                    <a:cubicBezTo>
                      <a:pt x="32" y="291"/>
                      <a:pt x="30" y="289"/>
                      <a:pt x="27" y="288"/>
                    </a:cubicBezTo>
                    <a:cubicBezTo>
                      <a:pt x="22" y="286"/>
                      <a:pt x="18" y="283"/>
                      <a:pt x="13" y="281"/>
                    </a:cubicBezTo>
                    <a:cubicBezTo>
                      <a:pt x="15" y="278"/>
                      <a:pt x="16" y="276"/>
                      <a:pt x="16" y="273"/>
                    </a:cubicBezTo>
                    <a:cubicBezTo>
                      <a:pt x="23" y="272"/>
                      <a:pt x="30" y="274"/>
                      <a:pt x="37" y="271"/>
                    </a:cubicBezTo>
                    <a:cubicBezTo>
                      <a:pt x="44" y="266"/>
                      <a:pt x="44" y="254"/>
                      <a:pt x="54" y="252"/>
                    </a:cubicBezTo>
                    <a:cubicBezTo>
                      <a:pt x="56" y="251"/>
                      <a:pt x="58" y="252"/>
                      <a:pt x="60" y="251"/>
                    </a:cubicBezTo>
                    <a:cubicBezTo>
                      <a:pt x="62" y="251"/>
                      <a:pt x="63" y="250"/>
                      <a:pt x="65" y="249"/>
                    </a:cubicBezTo>
                    <a:cubicBezTo>
                      <a:pt x="70" y="246"/>
                      <a:pt x="73" y="243"/>
                      <a:pt x="79" y="243"/>
                    </a:cubicBezTo>
                    <a:cubicBezTo>
                      <a:pt x="85" y="243"/>
                      <a:pt x="91" y="242"/>
                      <a:pt x="96" y="237"/>
                    </a:cubicBezTo>
                    <a:cubicBezTo>
                      <a:pt x="98" y="235"/>
                      <a:pt x="99" y="234"/>
                      <a:pt x="102" y="235"/>
                    </a:cubicBezTo>
                    <a:cubicBezTo>
                      <a:pt x="105" y="236"/>
                      <a:pt x="107" y="235"/>
                      <a:pt x="109" y="238"/>
                    </a:cubicBezTo>
                    <a:cubicBezTo>
                      <a:pt x="107" y="240"/>
                      <a:pt x="107" y="240"/>
                      <a:pt x="107" y="240"/>
                    </a:cubicBezTo>
                    <a:cubicBezTo>
                      <a:pt x="104" y="241"/>
                      <a:pt x="107" y="242"/>
                      <a:pt x="109" y="242"/>
                    </a:cubicBezTo>
                    <a:cubicBezTo>
                      <a:pt x="111" y="241"/>
                      <a:pt x="115" y="236"/>
                      <a:pt x="117" y="240"/>
                    </a:cubicBezTo>
                    <a:cubicBezTo>
                      <a:pt x="118" y="245"/>
                      <a:pt x="132" y="241"/>
                      <a:pt x="136" y="242"/>
                    </a:cubicBezTo>
                    <a:cubicBezTo>
                      <a:pt x="138" y="243"/>
                      <a:pt x="138" y="243"/>
                      <a:pt x="138" y="243"/>
                    </a:cubicBezTo>
                    <a:cubicBezTo>
                      <a:pt x="138" y="245"/>
                      <a:pt x="138" y="245"/>
                      <a:pt x="138" y="245"/>
                    </a:cubicBezTo>
                    <a:cubicBezTo>
                      <a:pt x="139" y="246"/>
                      <a:pt x="141" y="246"/>
                      <a:pt x="142" y="248"/>
                    </a:cubicBezTo>
                    <a:cubicBezTo>
                      <a:pt x="146" y="249"/>
                      <a:pt x="150" y="248"/>
                      <a:pt x="155" y="248"/>
                    </a:cubicBezTo>
                    <a:cubicBezTo>
                      <a:pt x="157" y="248"/>
                      <a:pt x="160" y="248"/>
                      <a:pt x="163" y="248"/>
                    </a:cubicBezTo>
                    <a:cubicBezTo>
                      <a:pt x="167" y="248"/>
                      <a:pt x="169" y="249"/>
                      <a:pt x="172" y="250"/>
                    </a:cubicBezTo>
                    <a:cubicBezTo>
                      <a:pt x="175" y="251"/>
                      <a:pt x="177" y="250"/>
                      <a:pt x="180" y="251"/>
                    </a:cubicBezTo>
                    <a:cubicBezTo>
                      <a:pt x="183" y="253"/>
                      <a:pt x="188" y="252"/>
                      <a:pt x="191" y="253"/>
                    </a:cubicBezTo>
                    <a:cubicBezTo>
                      <a:pt x="198" y="253"/>
                      <a:pt x="203" y="257"/>
                      <a:pt x="210" y="255"/>
                    </a:cubicBezTo>
                    <a:cubicBezTo>
                      <a:pt x="217" y="253"/>
                      <a:pt x="224" y="255"/>
                      <a:pt x="230" y="259"/>
                    </a:cubicBezTo>
                    <a:cubicBezTo>
                      <a:pt x="236" y="262"/>
                      <a:pt x="243" y="261"/>
                      <a:pt x="249" y="262"/>
                    </a:cubicBezTo>
                    <a:cubicBezTo>
                      <a:pt x="255" y="262"/>
                      <a:pt x="258" y="267"/>
                      <a:pt x="263" y="269"/>
                    </a:cubicBezTo>
                    <a:cubicBezTo>
                      <a:pt x="268" y="270"/>
                      <a:pt x="273" y="272"/>
                      <a:pt x="278" y="274"/>
                    </a:cubicBezTo>
                    <a:cubicBezTo>
                      <a:pt x="282" y="273"/>
                      <a:pt x="282" y="273"/>
                      <a:pt x="282" y="273"/>
                    </a:cubicBezTo>
                    <a:cubicBezTo>
                      <a:pt x="284" y="274"/>
                      <a:pt x="286" y="274"/>
                      <a:pt x="288" y="275"/>
                    </a:cubicBezTo>
                    <a:cubicBezTo>
                      <a:pt x="288" y="273"/>
                      <a:pt x="288" y="273"/>
                      <a:pt x="288" y="273"/>
                    </a:cubicBezTo>
                    <a:cubicBezTo>
                      <a:pt x="290" y="273"/>
                      <a:pt x="292" y="273"/>
                      <a:pt x="294" y="273"/>
                    </a:cubicBezTo>
                    <a:cubicBezTo>
                      <a:pt x="296" y="275"/>
                      <a:pt x="295" y="271"/>
                      <a:pt x="296" y="269"/>
                    </a:cubicBezTo>
                    <a:cubicBezTo>
                      <a:pt x="294" y="270"/>
                      <a:pt x="294" y="270"/>
                      <a:pt x="294" y="270"/>
                    </a:cubicBezTo>
                    <a:cubicBezTo>
                      <a:pt x="293" y="272"/>
                      <a:pt x="293" y="272"/>
                      <a:pt x="293" y="272"/>
                    </a:cubicBezTo>
                    <a:cubicBezTo>
                      <a:pt x="290" y="272"/>
                      <a:pt x="288" y="272"/>
                      <a:pt x="285" y="272"/>
                    </a:cubicBezTo>
                    <a:cubicBezTo>
                      <a:pt x="284" y="270"/>
                      <a:pt x="283" y="269"/>
                      <a:pt x="282" y="267"/>
                    </a:cubicBezTo>
                    <a:cubicBezTo>
                      <a:pt x="285" y="268"/>
                      <a:pt x="285" y="268"/>
                      <a:pt x="285" y="268"/>
                    </a:cubicBezTo>
                    <a:cubicBezTo>
                      <a:pt x="286" y="266"/>
                      <a:pt x="286" y="266"/>
                      <a:pt x="286" y="266"/>
                    </a:cubicBezTo>
                    <a:cubicBezTo>
                      <a:pt x="288" y="267"/>
                      <a:pt x="288" y="267"/>
                      <a:pt x="288" y="267"/>
                    </a:cubicBezTo>
                    <a:cubicBezTo>
                      <a:pt x="289" y="264"/>
                      <a:pt x="289" y="264"/>
                      <a:pt x="289" y="264"/>
                    </a:cubicBezTo>
                    <a:cubicBezTo>
                      <a:pt x="291" y="264"/>
                      <a:pt x="294" y="264"/>
                      <a:pt x="296" y="263"/>
                    </a:cubicBezTo>
                    <a:cubicBezTo>
                      <a:pt x="296" y="260"/>
                      <a:pt x="296" y="260"/>
                      <a:pt x="296" y="260"/>
                    </a:cubicBezTo>
                    <a:cubicBezTo>
                      <a:pt x="298" y="262"/>
                      <a:pt x="298" y="262"/>
                      <a:pt x="298" y="262"/>
                    </a:cubicBezTo>
                    <a:cubicBezTo>
                      <a:pt x="300" y="262"/>
                      <a:pt x="300" y="262"/>
                      <a:pt x="300" y="262"/>
                    </a:cubicBezTo>
                    <a:cubicBezTo>
                      <a:pt x="302" y="263"/>
                      <a:pt x="302" y="263"/>
                      <a:pt x="302" y="263"/>
                    </a:cubicBezTo>
                    <a:cubicBezTo>
                      <a:pt x="300" y="265"/>
                      <a:pt x="299" y="266"/>
                      <a:pt x="297" y="268"/>
                    </a:cubicBezTo>
                    <a:cubicBezTo>
                      <a:pt x="301" y="266"/>
                      <a:pt x="305" y="266"/>
                      <a:pt x="308" y="264"/>
                    </a:cubicBezTo>
                    <a:cubicBezTo>
                      <a:pt x="311" y="261"/>
                      <a:pt x="311" y="261"/>
                      <a:pt x="311" y="261"/>
                    </a:cubicBezTo>
                    <a:cubicBezTo>
                      <a:pt x="315" y="260"/>
                      <a:pt x="319" y="259"/>
                      <a:pt x="323" y="257"/>
                    </a:cubicBezTo>
                    <a:cubicBezTo>
                      <a:pt x="324" y="257"/>
                      <a:pt x="324" y="257"/>
                      <a:pt x="324" y="257"/>
                    </a:cubicBezTo>
                    <a:cubicBezTo>
                      <a:pt x="326" y="256"/>
                      <a:pt x="328" y="255"/>
                      <a:pt x="330" y="254"/>
                    </a:cubicBezTo>
                    <a:cubicBezTo>
                      <a:pt x="332" y="254"/>
                      <a:pt x="335" y="255"/>
                      <a:pt x="337" y="253"/>
                    </a:cubicBezTo>
                    <a:cubicBezTo>
                      <a:pt x="339" y="252"/>
                      <a:pt x="340" y="254"/>
                      <a:pt x="338" y="255"/>
                    </a:cubicBezTo>
                    <a:cubicBezTo>
                      <a:pt x="336" y="258"/>
                      <a:pt x="330" y="259"/>
                      <a:pt x="326" y="261"/>
                    </a:cubicBezTo>
                    <a:cubicBezTo>
                      <a:pt x="324" y="261"/>
                      <a:pt x="321" y="261"/>
                      <a:pt x="320" y="262"/>
                    </a:cubicBezTo>
                    <a:cubicBezTo>
                      <a:pt x="316" y="263"/>
                      <a:pt x="314" y="267"/>
                      <a:pt x="311" y="268"/>
                    </a:cubicBezTo>
                    <a:cubicBezTo>
                      <a:pt x="309" y="270"/>
                      <a:pt x="309" y="270"/>
                      <a:pt x="309" y="270"/>
                    </a:cubicBezTo>
                    <a:cubicBezTo>
                      <a:pt x="307" y="270"/>
                      <a:pt x="303" y="272"/>
                      <a:pt x="306" y="274"/>
                    </a:cubicBezTo>
                    <a:cubicBezTo>
                      <a:pt x="307" y="274"/>
                      <a:pt x="309" y="274"/>
                      <a:pt x="310" y="273"/>
                    </a:cubicBezTo>
                    <a:cubicBezTo>
                      <a:pt x="310" y="271"/>
                      <a:pt x="310" y="271"/>
                      <a:pt x="310" y="271"/>
                    </a:cubicBezTo>
                    <a:cubicBezTo>
                      <a:pt x="313" y="269"/>
                      <a:pt x="318" y="267"/>
                      <a:pt x="320" y="265"/>
                    </a:cubicBezTo>
                    <a:cubicBezTo>
                      <a:pt x="322" y="266"/>
                      <a:pt x="322" y="266"/>
                      <a:pt x="322" y="266"/>
                    </a:cubicBezTo>
                    <a:cubicBezTo>
                      <a:pt x="323" y="265"/>
                      <a:pt x="325" y="265"/>
                      <a:pt x="326" y="266"/>
                    </a:cubicBezTo>
                    <a:cubicBezTo>
                      <a:pt x="327" y="264"/>
                      <a:pt x="329" y="264"/>
                      <a:pt x="330" y="262"/>
                    </a:cubicBezTo>
                    <a:cubicBezTo>
                      <a:pt x="334" y="260"/>
                      <a:pt x="338" y="258"/>
                      <a:pt x="342" y="258"/>
                    </a:cubicBezTo>
                    <a:cubicBezTo>
                      <a:pt x="343" y="260"/>
                      <a:pt x="345" y="260"/>
                      <a:pt x="346" y="259"/>
                    </a:cubicBezTo>
                    <a:cubicBezTo>
                      <a:pt x="349" y="256"/>
                      <a:pt x="350" y="253"/>
                      <a:pt x="355" y="252"/>
                    </a:cubicBezTo>
                    <a:cubicBezTo>
                      <a:pt x="354" y="251"/>
                      <a:pt x="353" y="250"/>
                      <a:pt x="353" y="249"/>
                    </a:cubicBezTo>
                    <a:cubicBezTo>
                      <a:pt x="351" y="244"/>
                      <a:pt x="357" y="248"/>
                      <a:pt x="358" y="249"/>
                    </a:cubicBezTo>
                    <a:cubicBezTo>
                      <a:pt x="362" y="251"/>
                      <a:pt x="364" y="256"/>
                      <a:pt x="365" y="260"/>
                    </a:cubicBezTo>
                    <a:cubicBezTo>
                      <a:pt x="369" y="263"/>
                      <a:pt x="371" y="265"/>
                      <a:pt x="376" y="266"/>
                    </a:cubicBezTo>
                    <a:close/>
                    <a:moveTo>
                      <a:pt x="785" y="596"/>
                    </a:moveTo>
                    <a:cubicBezTo>
                      <a:pt x="789" y="596"/>
                      <a:pt x="806" y="599"/>
                      <a:pt x="807" y="594"/>
                    </a:cubicBezTo>
                    <a:cubicBezTo>
                      <a:pt x="810" y="593"/>
                      <a:pt x="812" y="591"/>
                      <a:pt x="810" y="587"/>
                    </a:cubicBezTo>
                    <a:cubicBezTo>
                      <a:pt x="807" y="587"/>
                      <a:pt x="804" y="587"/>
                      <a:pt x="803" y="589"/>
                    </a:cubicBezTo>
                    <a:cubicBezTo>
                      <a:pt x="798" y="590"/>
                      <a:pt x="792" y="590"/>
                      <a:pt x="786" y="590"/>
                    </a:cubicBezTo>
                    <a:cubicBezTo>
                      <a:pt x="784" y="591"/>
                      <a:pt x="781" y="593"/>
                      <a:pt x="779" y="594"/>
                    </a:cubicBezTo>
                    <a:cubicBezTo>
                      <a:pt x="779" y="596"/>
                      <a:pt x="779" y="596"/>
                      <a:pt x="779" y="596"/>
                    </a:cubicBezTo>
                    <a:cubicBezTo>
                      <a:pt x="784" y="597"/>
                      <a:pt x="784" y="597"/>
                      <a:pt x="784" y="597"/>
                    </a:cubicBezTo>
                    <a:cubicBezTo>
                      <a:pt x="784" y="597"/>
                      <a:pt x="784" y="596"/>
                      <a:pt x="785" y="596"/>
                    </a:cubicBezTo>
                    <a:cubicBezTo>
                      <a:pt x="786" y="596"/>
                      <a:pt x="784" y="596"/>
                      <a:pt x="785" y="596"/>
                    </a:cubicBezTo>
                    <a:close/>
                    <a:moveTo>
                      <a:pt x="750" y="615"/>
                    </a:moveTo>
                    <a:cubicBezTo>
                      <a:pt x="752" y="617"/>
                      <a:pt x="756" y="616"/>
                      <a:pt x="758" y="616"/>
                    </a:cubicBezTo>
                    <a:cubicBezTo>
                      <a:pt x="761" y="616"/>
                      <a:pt x="761" y="615"/>
                      <a:pt x="763" y="614"/>
                    </a:cubicBezTo>
                    <a:cubicBezTo>
                      <a:pt x="767" y="612"/>
                      <a:pt x="770" y="611"/>
                      <a:pt x="774" y="610"/>
                    </a:cubicBezTo>
                    <a:cubicBezTo>
                      <a:pt x="778" y="608"/>
                      <a:pt x="782" y="605"/>
                      <a:pt x="785" y="602"/>
                    </a:cubicBezTo>
                    <a:cubicBezTo>
                      <a:pt x="782" y="600"/>
                      <a:pt x="774" y="600"/>
                      <a:pt x="773" y="603"/>
                    </a:cubicBezTo>
                    <a:cubicBezTo>
                      <a:pt x="770" y="603"/>
                      <a:pt x="768" y="603"/>
                      <a:pt x="765" y="603"/>
                    </a:cubicBezTo>
                    <a:cubicBezTo>
                      <a:pt x="762" y="605"/>
                      <a:pt x="759" y="607"/>
                      <a:pt x="756" y="610"/>
                    </a:cubicBezTo>
                    <a:cubicBezTo>
                      <a:pt x="753" y="610"/>
                      <a:pt x="752" y="610"/>
                      <a:pt x="749" y="610"/>
                    </a:cubicBezTo>
                    <a:cubicBezTo>
                      <a:pt x="746" y="613"/>
                      <a:pt x="746" y="613"/>
                      <a:pt x="746" y="613"/>
                    </a:cubicBezTo>
                    <a:cubicBezTo>
                      <a:pt x="750" y="615"/>
                      <a:pt x="750" y="615"/>
                      <a:pt x="750" y="615"/>
                    </a:cubicBezTo>
                    <a:close/>
                    <a:moveTo>
                      <a:pt x="671" y="559"/>
                    </a:moveTo>
                    <a:cubicBezTo>
                      <a:pt x="674" y="559"/>
                      <a:pt x="676" y="558"/>
                      <a:pt x="679" y="557"/>
                    </a:cubicBezTo>
                    <a:cubicBezTo>
                      <a:pt x="680" y="558"/>
                      <a:pt x="681" y="559"/>
                      <a:pt x="681" y="561"/>
                    </a:cubicBezTo>
                    <a:cubicBezTo>
                      <a:pt x="684" y="560"/>
                      <a:pt x="686" y="560"/>
                      <a:pt x="689" y="559"/>
                    </a:cubicBezTo>
                    <a:cubicBezTo>
                      <a:pt x="691" y="561"/>
                      <a:pt x="691" y="561"/>
                      <a:pt x="691" y="561"/>
                    </a:cubicBezTo>
                    <a:cubicBezTo>
                      <a:pt x="696" y="562"/>
                      <a:pt x="700" y="562"/>
                      <a:pt x="705" y="563"/>
                    </a:cubicBezTo>
                    <a:cubicBezTo>
                      <a:pt x="707" y="565"/>
                      <a:pt x="709" y="567"/>
                      <a:pt x="711" y="569"/>
                    </a:cubicBezTo>
                    <a:cubicBezTo>
                      <a:pt x="711" y="572"/>
                      <a:pt x="711" y="572"/>
                      <a:pt x="711" y="572"/>
                    </a:cubicBezTo>
                    <a:cubicBezTo>
                      <a:pt x="711" y="574"/>
                      <a:pt x="710" y="575"/>
                      <a:pt x="709" y="576"/>
                    </a:cubicBezTo>
                    <a:cubicBezTo>
                      <a:pt x="708" y="578"/>
                      <a:pt x="705" y="581"/>
                      <a:pt x="706" y="582"/>
                    </a:cubicBezTo>
                    <a:cubicBezTo>
                      <a:pt x="708" y="580"/>
                      <a:pt x="708" y="580"/>
                      <a:pt x="708" y="580"/>
                    </a:cubicBezTo>
                    <a:cubicBezTo>
                      <a:pt x="711" y="580"/>
                      <a:pt x="711" y="580"/>
                      <a:pt x="711" y="580"/>
                    </a:cubicBezTo>
                    <a:cubicBezTo>
                      <a:pt x="711" y="582"/>
                      <a:pt x="710" y="583"/>
                      <a:pt x="710" y="584"/>
                    </a:cubicBezTo>
                    <a:cubicBezTo>
                      <a:pt x="710" y="586"/>
                      <a:pt x="708" y="587"/>
                      <a:pt x="708" y="588"/>
                    </a:cubicBezTo>
                    <a:cubicBezTo>
                      <a:pt x="708" y="591"/>
                      <a:pt x="708" y="592"/>
                      <a:pt x="707" y="594"/>
                    </a:cubicBezTo>
                    <a:cubicBezTo>
                      <a:pt x="707" y="599"/>
                      <a:pt x="707" y="605"/>
                      <a:pt x="708" y="611"/>
                    </a:cubicBezTo>
                    <a:cubicBezTo>
                      <a:pt x="710" y="612"/>
                      <a:pt x="710" y="614"/>
                      <a:pt x="713" y="614"/>
                    </a:cubicBezTo>
                    <a:cubicBezTo>
                      <a:pt x="715" y="613"/>
                      <a:pt x="715" y="613"/>
                      <a:pt x="715" y="613"/>
                    </a:cubicBezTo>
                    <a:cubicBezTo>
                      <a:pt x="717" y="610"/>
                      <a:pt x="719" y="608"/>
                      <a:pt x="721" y="606"/>
                    </a:cubicBezTo>
                    <a:cubicBezTo>
                      <a:pt x="724" y="601"/>
                      <a:pt x="720" y="597"/>
                      <a:pt x="719" y="593"/>
                    </a:cubicBezTo>
                    <a:cubicBezTo>
                      <a:pt x="718" y="589"/>
                      <a:pt x="720" y="588"/>
                      <a:pt x="721" y="584"/>
                    </a:cubicBezTo>
                    <a:cubicBezTo>
                      <a:pt x="722" y="581"/>
                      <a:pt x="723" y="580"/>
                      <a:pt x="726" y="578"/>
                    </a:cubicBezTo>
                    <a:cubicBezTo>
                      <a:pt x="728" y="580"/>
                      <a:pt x="728" y="580"/>
                      <a:pt x="728" y="580"/>
                    </a:cubicBezTo>
                    <a:cubicBezTo>
                      <a:pt x="728" y="577"/>
                      <a:pt x="731" y="571"/>
                      <a:pt x="734" y="570"/>
                    </a:cubicBezTo>
                    <a:cubicBezTo>
                      <a:pt x="738" y="571"/>
                      <a:pt x="743" y="573"/>
                      <a:pt x="747" y="576"/>
                    </a:cubicBezTo>
                    <a:cubicBezTo>
                      <a:pt x="748" y="581"/>
                      <a:pt x="746" y="586"/>
                      <a:pt x="743" y="590"/>
                    </a:cubicBezTo>
                    <a:cubicBezTo>
                      <a:pt x="743" y="592"/>
                      <a:pt x="743" y="592"/>
                      <a:pt x="743" y="592"/>
                    </a:cubicBezTo>
                    <a:cubicBezTo>
                      <a:pt x="746" y="592"/>
                      <a:pt x="749" y="586"/>
                      <a:pt x="751" y="590"/>
                    </a:cubicBezTo>
                    <a:cubicBezTo>
                      <a:pt x="753" y="592"/>
                      <a:pt x="753" y="598"/>
                      <a:pt x="755" y="600"/>
                    </a:cubicBezTo>
                    <a:cubicBezTo>
                      <a:pt x="760" y="597"/>
                      <a:pt x="760" y="597"/>
                      <a:pt x="760" y="597"/>
                    </a:cubicBezTo>
                    <a:cubicBezTo>
                      <a:pt x="761" y="593"/>
                      <a:pt x="761" y="593"/>
                      <a:pt x="761" y="593"/>
                    </a:cubicBezTo>
                    <a:cubicBezTo>
                      <a:pt x="761" y="591"/>
                      <a:pt x="761" y="589"/>
                      <a:pt x="761" y="587"/>
                    </a:cubicBezTo>
                    <a:cubicBezTo>
                      <a:pt x="763" y="584"/>
                      <a:pt x="766" y="584"/>
                      <a:pt x="765" y="581"/>
                    </a:cubicBezTo>
                    <a:cubicBezTo>
                      <a:pt x="764" y="579"/>
                      <a:pt x="763" y="577"/>
                      <a:pt x="761" y="576"/>
                    </a:cubicBezTo>
                    <a:cubicBezTo>
                      <a:pt x="763" y="576"/>
                      <a:pt x="763" y="576"/>
                      <a:pt x="763" y="576"/>
                    </a:cubicBezTo>
                    <a:cubicBezTo>
                      <a:pt x="765" y="577"/>
                      <a:pt x="766" y="578"/>
                      <a:pt x="767" y="580"/>
                    </a:cubicBezTo>
                    <a:cubicBezTo>
                      <a:pt x="769" y="581"/>
                      <a:pt x="772" y="581"/>
                      <a:pt x="773" y="583"/>
                    </a:cubicBezTo>
                    <a:cubicBezTo>
                      <a:pt x="774" y="583"/>
                      <a:pt x="776" y="583"/>
                      <a:pt x="777" y="582"/>
                    </a:cubicBezTo>
                    <a:cubicBezTo>
                      <a:pt x="776" y="579"/>
                      <a:pt x="776" y="577"/>
                      <a:pt x="774" y="574"/>
                    </a:cubicBezTo>
                    <a:cubicBezTo>
                      <a:pt x="773" y="573"/>
                      <a:pt x="771" y="571"/>
                      <a:pt x="770" y="569"/>
                    </a:cubicBezTo>
                    <a:cubicBezTo>
                      <a:pt x="766" y="567"/>
                      <a:pt x="761" y="566"/>
                      <a:pt x="757" y="566"/>
                    </a:cubicBezTo>
                    <a:cubicBezTo>
                      <a:pt x="751" y="565"/>
                      <a:pt x="747" y="564"/>
                      <a:pt x="741" y="564"/>
                    </a:cubicBezTo>
                    <a:cubicBezTo>
                      <a:pt x="740" y="563"/>
                      <a:pt x="738" y="561"/>
                      <a:pt x="736" y="560"/>
                    </a:cubicBezTo>
                    <a:cubicBezTo>
                      <a:pt x="736" y="558"/>
                      <a:pt x="737" y="556"/>
                      <a:pt x="735" y="555"/>
                    </a:cubicBezTo>
                    <a:cubicBezTo>
                      <a:pt x="735" y="553"/>
                      <a:pt x="735" y="553"/>
                      <a:pt x="735" y="553"/>
                    </a:cubicBezTo>
                    <a:cubicBezTo>
                      <a:pt x="734" y="551"/>
                      <a:pt x="733" y="548"/>
                      <a:pt x="732" y="546"/>
                    </a:cubicBezTo>
                    <a:cubicBezTo>
                      <a:pt x="730" y="546"/>
                      <a:pt x="725" y="547"/>
                      <a:pt x="724" y="546"/>
                    </a:cubicBezTo>
                    <a:cubicBezTo>
                      <a:pt x="722" y="544"/>
                      <a:pt x="722" y="540"/>
                      <a:pt x="722" y="538"/>
                    </a:cubicBezTo>
                    <a:cubicBezTo>
                      <a:pt x="717" y="536"/>
                      <a:pt x="712" y="535"/>
                      <a:pt x="706" y="534"/>
                    </a:cubicBezTo>
                    <a:cubicBezTo>
                      <a:pt x="704" y="536"/>
                      <a:pt x="703" y="537"/>
                      <a:pt x="700" y="538"/>
                    </a:cubicBezTo>
                    <a:cubicBezTo>
                      <a:pt x="699" y="541"/>
                      <a:pt x="699" y="541"/>
                      <a:pt x="699" y="541"/>
                    </a:cubicBezTo>
                    <a:cubicBezTo>
                      <a:pt x="698" y="539"/>
                      <a:pt x="698" y="539"/>
                      <a:pt x="698" y="539"/>
                    </a:cubicBezTo>
                    <a:cubicBezTo>
                      <a:pt x="696" y="541"/>
                      <a:pt x="695" y="543"/>
                      <a:pt x="693" y="545"/>
                    </a:cubicBezTo>
                    <a:cubicBezTo>
                      <a:pt x="684" y="547"/>
                      <a:pt x="677" y="553"/>
                      <a:pt x="669" y="558"/>
                    </a:cubicBezTo>
                    <a:cubicBezTo>
                      <a:pt x="671" y="559"/>
                      <a:pt x="671" y="559"/>
                      <a:pt x="671" y="559"/>
                    </a:cubicBezTo>
                    <a:close/>
                    <a:moveTo>
                      <a:pt x="867" y="1146"/>
                    </a:moveTo>
                    <a:cubicBezTo>
                      <a:pt x="868" y="1147"/>
                      <a:pt x="870" y="1148"/>
                      <a:pt x="871" y="1149"/>
                    </a:cubicBezTo>
                    <a:cubicBezTo>
                      <a:pt x="874" y="1149"/>
                      <a:pt x="874" y="1149"/>
                      <a:pt x="874" y="1149"/>
                    </a:cubicBezTo>
                    <a:cubicBezTo>
                      <a:pt x="875" y="1146"/>
                      <a:pt x="875" y="1146"/>
                      <a:pt x="875" y="1146"/>
                    </a:cubicBezTo>
                    <a:cubicBezTo>
                      <a:pt x="873" y="1144"/>
                      <a:pt x="870" y="1142"/>
                      <a:pt x="867" y="1140"/>
                    </a:cubicBezTo>
                    <a:cubicBezTo>
                      <a:pt x="866" y="1141"/>
                      <a:pt x="866" y="1141"/>
                      <a:pt x="866" y="1141"/>
                    </a:cubicBezTo>
                    <a:cubicBezTo>
                      <a:pt x="865" y="1144"/>
                      <a:pt x="865" y="1144"/>
                      <a:pt x="865" y="1144"/>
                    </a:cubicBezTo>
                    <a:cubicBezTo>
                      <a:pt x="867" y="1146"/>
                      <a:pt x="867" y="1146"/>
                      <a:pt x="867" y="1146"/>
                    </a:cubicBezTo>
                    <a:close/>
                    <a:moveTo>
                      <a:pt x="608" y="486"/>
                    </a:moveTo>
                    <a:cubicBezTo>
                      <a:pt x="610" y="486"/>
                      <a:pt x="611" y="486"/>
                      <a:pt x="613" y="486"/>
                    </a:cubicBezTo>
                    <a:cubicBezTo>
                      <a:pt x="610" y="488"/>
                      <a:pt x="610" y="488"/>
                      <a:pt x="610" y="488"/>
                    </a:cubicBezTo>
                    <a:cubicBezTo>
                      <a:pt x="610" y="491"/>
                      <a:pt x="616" y="498"/>
                      <a:pt x="618" y="500"/>
                    </a:cubicBezTo>
                    <a:cubicBezTo>
                      <a:pt x="620" y="499"/>
                      <a:pt x="620" y="499"/>
                      <a:pt x="620" y="499"/>
                    </a:cubicBezTo>
                    <a:cubicBezTo>
                      <a:pt x="622" y="499"/>
                      <a:pt x="622" y="499"/>
                      <a:pt x="622" y="499"/>
                    </a:cubicBezTo>
                    <a:cubicBezTo>
                      <a:pt x="624" y="500"/>
                      <a:pt x="624" y="500"/>
                      <a:pt x="624" y="500"/>
                    </a:cubicBezTo>
                    <a:cubicBezTo>
                      <a:pt x="624" y="502"/>
                      <a:pt x="624" y="503"/>
                      <a:pt x="624" y="505"/>
                    </a:cubicBezTo>
                    <a:cubicBezTo>
                      <a:pt x="625" y="504"/>
                      <a:pt x="626" y="503"/>
                      <a:pt x="627" y="503"/>
                    </a:cubicBezTo>
                    <a:cubicBezTo>
                      <a:pt x="628" y="504"/>
                      <a:pt x="628" y="504"/>
                      <a:pt x="628" y="504"/>
                    </a:cubicBezTo>
                    <a:cubicBezTo>
                      <a:pt x="629" y="505"/>
                      <a:pt x="629" y="505"/>
                      <a:pt x="628" y="506"/>
                    </a:cubicBezTo>
                    <a:cubicBezTo>
                      <a:pt x="628" y="508"/>
                      <a:pt x="627" y="509"/>
                      <a:pt x="627" y="511"/>
                    </a:cubicBezTo>
                    <a:cubicBezTo>
                      <a:pt x="626" y="512"/>
                      <a:pt x="627" y="515"/>
                      <a:pt x="627" y="517"/>
                    </a:cubicBezTo>
                    <a:cubicBezTo>
                      <a:pt x="628" y="520"/>
                      <a:pt x="630" y="516"/>
                      <a:pt x="630" y="515"/>
                    </a:cubicBezTo>
                    <a:cubicBezTo>
                      <a:pt x="632" y="515"/>
                      <a:pt x="632" y="515"/>
                      <a:pt x="632" y="515"/>
                    </a:cubicBezTo>
                    <a:cubicBezTo>
                      <a:pt x="633" y="513"/>
                      <a:pt x="632" y="512"/>
                      <a:pt x="632" y="511"/>
                    </a:cubicBezTo>
                    <a:cubicBezTo>
                      <a:pt x="633" y="509"/>
                      <a:pt x="633" y="509"/>
                      <a:pt x="633" y="509"/>
                    </a:cubicBezTo>
                    <a:cubicBezTo>
                      <a:pt x="632" y="507"/>
                      <a:pt x="632" y="507"/>
                      <a:pt x="632" y="507"/>
                    </a:cubicBezTo>
                    <a:cubicBezTo>
                      <a:pt x="631" y="506"/>
                      <a:pt x="630" y="504"/>
                      <a:pt x="630" y="502"/>
                    </a:cubicBezTo>
                    <a:cubicBezTo>
                      <a:pt x="628" y="500"/>
                      <a:pt x="627" y="499"/>
                      <a:pt x="626" y="498"/>
                    </a:cubicBezTo>
                    <a:cubicBezTo>
                      <a:pt x="625" y="496"/>
                      <a:pt x="626" y="494"/>
                      <a:pt x="625" y="492"/>
                    </a:cubicBezTo>
                    <a:cubicBezTo>
                      <a:pt x="624" y="491"/>
                      <a:pt x="624" y="489"/>
                      <a:pt x="622" y="488"/>
                    </a:cubicBezTo>
                    <a:cubicBezTo>
                      <a:pt x="623" y="484"/>
                      <a:pt x="619" y="481"/>
                      <a:pt x="618" y="478"/>
                    </a:cubicBezTo>
                    <a:cubicBezTo>
                      <a:pt x="616" y="476"/>
                      <a:pt x="612" y="477"/>
                      <a:pt x="609" y="477"/>
                    </a:cubicBezTo>
                    <a:cubicBezTo>
                      <a:pt x="608" y="480"/>
                      <a:pt x="607" y="483"/>
                      <a:pt x="608" y="486"/>
                    </a:cubicBezTo>
                    <a:close/>
                    <a:moveTo>
                      <a:pt x="445" y="384"/>
                    </a:moveTo>
                    <a:cubicBezTo>
                      <a:pt x="448" y="385"/>
                      <a:pt x="448" y="385"/>
                      <a:pt x="448" y="385"/>
                    </a:cubicBezTo>
                    <a:cubicBezTo>
                      <a:pt x="454" y="384"/>
                      <a:pt x="457" y="390"/>
                      <a:pt x="463" y="388"/>
                    </a:cubicBezTo>
                    <a:cubicBezTo>
                      <a:pt x="468" y="387"/>
                      <a:pt x="475" y="388"/>
                      <a:pt x="479" y="386"/>
                    </a:cubicBezTo>
                    <a:cubicBezTo>
                      <a:pt x="479" y="383"/>
                      <a:pt x="479" y="383"/>
                      <a:pt x="479" y="383"/>
                    </a:cubicBezTo>
                    <a:cubicBezTo>
                      <a:pt x="479" y="378"/>
                      <a:pt x="485" y="380"/>
                      <a:pt x="488" y="380"/>
                    </a:cubicBezTo>
                    <a:cubicBezTo>
                      <a:pt x="489" y="380"/>
                      <a:pt x="492" y="377"/>
                      <a:pt x="493" y="376"/>
                    </a:cubicBezTo>
                    <a:cubicBezTo>
                      <a:pt x="495" y="375"/>
                      <a:pt x="496" y="374"/>
                      <a:pt x="498" y="373"/>
                    </a:cubicBezTo>
                    <a:cubicBezTo>
                      <a:pt x="501" y="366"/>
                      <a:pt x="507" y="369"/>
                      <a:pt x="512" y="366"/>
                    </a:cubicBezTo>
                    <a:cubicBezTo>
                      <a:pt x="512" y="363"/>
                      <a:pt x="512" y="363"/>
                      <a:pt x="512" y="363"/>
                    </a:cubicBezTo>
                    <a:cubicBezTo>
                      <a:pt x="515" y="362"/>
                      <a:pt x="518" y="363"/>
                      <a:pt x="520" y="361"/>
                    </a:cubicBezTo>
                    <a:cubicBezTo>
                      <a:pt x="514" y="359"/>
                      <a:pt x="503" y="358"/>
                      <a:pt x="498" y="363"/>
                    </a:cubicBezTo>
                    <a:cubicBezTo>
                      <a:pt x="493" y="369"/>
                      <a:pt x="488" y="375"/>
                      <a:pt x="479" y="372"/>
                    </a:cubicBezTo>
                    <a:cubicBezTo>
                      <a:pt x="478" y="371"/>
                      <a:pt x="476" y="370"/>
                      <a:pt x="476" y="369"/>
                    </a:cubicBezTo>
                    <a:cubicBezTo>
                      <a:pt x="475" y="366"/>
                      <a:pt x="472" y="368"/>
                      <a:pt x="470" y="367"/>
                    </a:cubicBezTo>
                    <a:cubicBezTo>
                      <a:pt x="468" y="366"/>
                      <a:pt x="460" y="361"/>
                      <a:pt x="459" y="362"/>
                    </a:cubicBezTo>
                    <a:cubicBezTo>
                      <a:pt x="459" y="363"/>
                      <a:pt x="460" y="364"/>
                      <a:pt x="461" y="364"/>
                    </a:cubicBezTo>
                    <a:cubicBezTo>
                      <a:pt x="461" y="365"/>
                      <a:pt x="464" y="365"/>
                      <a:pt x="464" y="366"/>
                    </a:cubicBezTo>
                    <a:cubicBezTo>
                      <a:pt x="465" y="367"/>
                      <a:pt x="464" y="368"/>
                      <a:pt x="465" y="369"/>
                    </a:cubicBezTo>
                    <a:cubicBezTo>
                      <a:pt x="467" y="370"/>
                      <a:pt x="472" y="374"/>
                      <a:pt x="469" y="375"/>
                    </a:cubicBezTo>
                    <a:cubicBezTo>
                      <a:pt x="467" y="376"/>
                      <a:pt x="463" y="374"/>
                      <a:pt x="463" y="376"/>
                    </a:cubicBezTo>
                    <a:cubicBezTo>
                      <a:pt x="462" y="377"/>
                      <a:pt x="460" y="378"/>
                      <a:pt x="460" y="379"/>
                    </a:cubicBezTo>
                    <a:cubicBezTo>
                      <a:pt x="459" y="386"/>
                      <a:pt x="456" y="380"/>
                      <a:pt x="452" y="382"/>
                    </a:cubicBezTo>
                    <a:cubicBezTo>
                      <a:pt x="449" y="384"/>
                      <a:pt x="447" y="382"/>
                      <a:pt x="444" y="381"/>
                    </a:cubicBezTo>
                    <a:cubicBezTo>
                      <a:pt x="443" y="383"/>
                      <a:pt x="443" y="383"/>
                      <a:pt x="443" y="383"/>
                    </a:cubicBezTo>
                    <a:cubicBezTo>
                      <a:pt x="445" y="384"/>
                      <a:pt x="445" y="384"/>
                      <a:pt x="445" y="384"/>
                    </a:cubicBezTo>
                    <a:close/>
                    <a:moveTo>
                      <a:pt x="380" y="317"/>
                    </a:moveTo>
                    <a:cubicBezTo>
                      <a:pt x="381" y="317"/>
                      <a:pt x="382" y="316"/>
                      <a:pt x="382" y="316"/>
                    </a:cubicBezTo>
                    <a:cubicBezTo>
                      <a:pt x="383" y="315"/>
                      <a:pt x="383" y="315"/>
                      <a:pt x="383" y="315"/>
                    </a:cubicBezTo>
                    <a:cubicBezTo>
                      <a:pt x="385" y="314"/>
                      <a:pt x="385" y="314"/>
                      <a:pt x="385" y="314"/>
                    </a:cubicBezTo>
                    <a:cubicBezTo>
                      <a:pt x="388" y="316"/>
                      <a:pt x="391" y="315"/>
                      <a:pt x="395" y="315"/>
                    </a:cubicBezTo>
                    <a:cubicBezTo>
                      <a:pt x="397" y="315"/>
                      <a:pt x="397" y="312"/>
                      <a:pt x="399" y="312"/>
                    </a:cubicBezTo>
                    <a:cubicBezTo>
                      <a:pt x="401" y="312"/>
                      <a:pt x="403" y="312"/>
                      <a:pt x="406" y="313"/>
                    </a:cubicBezTo>
                    <a:cubicBezTo>
                      <a:pt x="407" y="313"/>
                      <a:pt x="408" y="313"/>
                      <a:pt x="410" y="314"/>
                    </a:cubicBezTo>
                    <a:cubicBezTo>
                      <a:pt x="411" y="315"/>
                      <a:pt x="413" y="318"/>
                      <a:pt x="410" y="318"/>
                    </a:cubicBezTo>
                    <a:cubicBezTo>
                      <a:pt x="408" y="318"/>
                      <a:pt x="408" y="317"/>
                      <a:pt x="405" y="316"/>
                    </a:cubicBezTo>
                    <a:cubicBezTo>
                      <a:pt x="404" y="315"/>
                      <a:pt x="400" y="315"/>
                      <a:pt x="400" y="317"/>
                    </a:cubicBezTo>
                    <a:cubicBezTo>
                      <a:pt x="402" y="318"/>
                      <a:pt x="403" y="318"/>
                      <a:pt x="404" y="319"/>
                    </a:cubicBezTo>
                    <a:cubicBezTo>
                      <a:pt x="403" y="321"/>
                      <a:pt x="399" y="322"/>
                      <a:pt x="399" y="324"/>
                    </a:cubicBezTo>
                    <a:cubicBezTo>
                      <a:pt x="399" y="324"/>
                      <a:pt x="399" y="326"/>
                      <a:pt x="398" y="327"/>
                    </a:cubicBezTo>
                    <a:cubicBezTo>
                      <a:pt x="398" y="326"/>
                      <a:pt x="393" y="329"/>
                      <a:pt x="393" y="329"/>
                    </a:cubicBezTo>
                    <a:cubicBezTo>
                      <a:pt x="397" y="329"/>
                      <a:pt x="401" y="331"/>
                      <a:pt x="405" y="331"/>
                    </a:cubicBezTo>
                    <a:cubicBezTo>
                      <a:pt x="411" y="331"/>
                      <a:pt x="407" y="324"/>
                      <a:pt x="411" y="324"/>
                    </a:cubicBezTo>
                    <a:cubicBezTo>
                      <a:pt x="414" y="323"/>
                      <a:pt x="417" y="320"/>
                      <a:pt x="420" y="323"/>
                    </a:cubicBezTo>
                    <a:cubicBezTo>
                      <a:pt x="422" y="325"/>
                      <a:pt x="415" y="329"/>
                      <a:pt x="414" y="331"/>
                    </a:cubicBezTo>
                    <a:cubicBezTo>
                      <a:pt x="412" y="331"/>
                      <a:pt x="412" y="331"/>
                      <a:pt x="412" y="331"/>
                    </a:cubicBezTo>
                    <a:cubicBezTo>
                      <a:pt x="411" y="332"/>
                      <a:pt x="411" y="332"/>
                      <a:pt x="411" y="333"/>
                    </a:cubicBezTo>
                    <a:cubicBezTo>
                      <a:pt x="413" y="333"/>
                      <a:pt x="413" y="333"/>
                      <a:pt x="413" y="333"/>
                    </a:cubicBezTo>
                    <a:cubicBezTo>
                      <a:pt x="416" y="332"/>
                      <a:pt x="418" y="330"/>
                      <a:pt x="420" y="328"/>
                    </a:cubicBezTo>
                    <a:cubicBezTo>
                      <a:pt x="423" y="326"/>
                      <a:pt x="425" y="326"/>
                      <a:pt x="428" y="325"/>
                    </a:cubicBezTo>
                    <a:cubicBezTo>
                      <a:pt x="427" y="324"/>
                      <a:pt x="425" y="323"/>
                      <a:pt x="424" y="322"/>
                    </a:cubicBezTo>
                    <a:cubicBezTo>
                      <a:pt x="426" y="320"/>
                      <a:pt x="426" y="320"/>
                      <a:pt x="426" y="320"/>
                    </a:cubicBezTo>
                    <a:cubicBezTo>
                      <a:pt x="428" y="320"/>
                      <a:pt x="430" y="319"/>
                      <a:pt x="432" y="319"/>
                    </a:cubicBezTo>
                    <a:cubicBezTo>
                      <a:pt x="435" y="320"/>
                      <a:pt x="437" y="321"/>
                      <a:pt x="440" y="321"/>
                    </a:cubicBezTo>
                    <a:cubicBezTo>
                      <a:pt x="440" y="320"/>
                      <a:pt x="441" y="319"/>
                      <a:pt x="442" y="319"/>
                    </a:cubicBezTo>
                    <a:cubicBezTo>
                      <a:pt x="440" y="317"/>
                      <a:pt x="440" y="317"/>
                      <a:pt x="440" y="317"/>
                    </a:cubicBezTo>
                    <a:cubicBezTo>
                      <a:pt x="441" y="315"/>
                      <a:pt x="441" y="315"/>
                      <a:pt x="441" y="315"/>
                    </a:cubicBezTo>
                    <a:cubicBezTo>
                      <a:pt x="443" y="315"/>
                      <a:pt x="443" y="315"/>
                      <a:pt x="443" y="315"/>
                    </a:cubicBezTo>
                    <a:cubicBezTo>
                      <a:pt x="442" y="314"/>
                      <a:pt x="442" y="314"/>
                      <a:pt x="442" y="314"/>
                    </a:cubicBezTo>
                    <a:cubicBezTo>
                      <a:pt x="443" y="313"/>
                      <a:pt x="443" y="313"/>
                      <a:pt x="443" y="313"/>
                    </a:cubicBezTo>
                    <a:cubicBezTo>
                      <a:pt x="444" y="312"/>
                      <a:pt x="444" y="311"/>
                      <a:pt x="445" y="310"/>
                    </a:cubicBezTo>
                    <a:cubicBezTo>
                      <a:pt x="442" y="310"/>
                      <a:pt x="442" y="310"/>
                      <a:pt x="442" y="310"/>
                    </a:cubicBezTo>
                    <a:cubicBezTo>
                      <a:pt x="443" y="308"/>
                      <a:pt x="443" y="308"/>
                      <a:pt x="443" y="308"/>
                    </a:cubicBezTo>
                    <a:cubicBezTo>
                      <a:pt x="443" y="307"/>
                      <a:pt x="443" y="307"/>
                      <a:pt x="443" y="307"/>
                    </a:cubicBezTo>
                    <a:cubicBezTo>
                      <a:pt x="441" y="307"/>
                      <a:pt x="441" y="307"/>
                      <a:pt x="441" y="307"/>
                    </a:cubicBezTo>
                    <a:cubicBezTo>
                      <a:pt x="440" y="309"/>
                      <a:pt x="438" y="310"/>
                      <a:pt x="437" y="311"/>
                    </a:cubicBezTo>
                    <a:cubicBezTo>
                      <a:pt x="431" y="311"/>
                      <a:pt x="427" y="311"/>
                      <a:pt x="421" y="310"/>
                    </a:cubicBezTo>
                    <a:cubicBezTo>
                      <a:pt x="421" y="308"/>
                      <a:pt x="421" y="308"/>
                      <a:pt x="421" y="308"/>
                    </a:cubicBezTo>
                    <a:cubicBezTo>
                      <a:pt x="424" y="308"/>
                      <a:pt x="427" y="305"/>
                      <a:pt x="430" y="304"/>
                    </a:cubicBezTo>
                    <a:cubicBezTo>
                      <a:pt x="430" y="302"/>
                      <a:pt x="428" y="302"/>
                      <a:pt x="426" y="301"/>
                    </a:cubicBezTo>
                    <a:cubicBezTo>
                      <a:pt x="419" y="300"/>
                      <a:pt x="413" y="306"/>
                      <a:pt x="406" y="307"/>
                    </a:cubicBezTo>
                    <a:cubicBezTo>
                      <a:pt x="400" y="308"/>
                      <a:pt x="394" y="308"/>
                      <a:pt x="388" y="311"/>
                    </a:cubicBezTo>
                    <a:cubicBezTo>
                      <a:pt x="385" y="311"/>
                      <a:pt x="385" y="311"/>
                      <a:pt x="385" y="311"/>
                    </a:cubicBezTo>
                    <a:cubicBezTo>
                      <a:pt x="384" y="312"/>
                      <a:pt x="384" y="312"/>
                      <a:pt x="384" y="312"/>
                    </a:cubicBezTo>
                    <a:cubicBezTo>
                      <a:pt x="379" y="312"/>
                      <a:pt x="379" y="312"/>
                      <a:pt x="379" y="312"/>
                    </a:cubicBezTo>
                    <a:cubicBezTo>
                      <a:pt x="379" y="313"/>
                      <a:pt x="378" y="316"/>
                      <a:pt x="380" y="317"/>
                    </a:cubicBezTo>
                    <a:cubicBezTo>
                      <a:pt x="381" y="317"/>
                      <a:pt x="379" y="317"/>
                      <a:pt x="380" y="317"/>
                    </a:cubicBezTo>
                    <a:close/>
                    <a:moveTo>
                      <a:pt x="754" y="568"/>
                    </a:moveTo>
                    <a:cubicBezTo>
                      <a:pt x="757" y="568"/>
                      <a:pt x="759" y="568"/>
                      <a:pt x="761" y="570"/>
                    </a:cubicBezTo>
                    <a:cubicBezTo>
                      <a:pt x="759" y="571"/>
                      <a:pt x="759" y="571"/>
                      <a:pt x="759" y="571"/>
                    </a:cubicBezTo>
                    <a:cubicBezTo>
                      <a:pt x="757" y="571"/>
                      <a:pt x="755" y="571"/>
                      <a:pt x="753" y="571"/>
                    </a:cubicBezTo>
                    <a:cubicBezTo>
                      <a:pt x="751" y="570"/>
                      <a:pt x="749" y="569"/>
                      <a:pt x="747" y="568"/>
                    </a:cubicBezTo>
                    <a:cubicBezTo>
                      <a:pt x="750" y="568"/>
                      <a:pt x="752" y="568"/>
                      <a:pt x="754" y="568"/>
                    </a:cubicBezTo>
                    <a:close/>
                    <a:moveTo>
                      <a:pt x="634" y="283"/>
                    </a:moveTo>
                    <a:cubicBezTo>
                      <a:pt x="634" y="283"/>
                      <a:pt x="634" y="283"/>
                      <a:pt x="634" y="283"/>
                    </a:cubicBezTo>
                    <a:cubicBezTo>
                      <a:pt x="634" y="283"/>
                      <a:pt x="634" y="283"/>
                      <a:pt x="634" y="283"/>
                    </a:cubicBezTo>
                    <a:close/>
                    <a:moveTo>
                      <a:pt x="7" y="481"/>
                    </a:moveTo>
                    <a:cubicBezTo>
                      <a:pt x="7" y="481"/>
                      <a:pt x="8" y="480"/>
                      <a:pt x="8" y="480"/>
                    </a:cubicBezTo>
                    <a:cubicBezTo>
                      <a:pt x="8" y="478"/>
                      <a:pt x="9" y="477"/>
                      <a:pt x="8" y="475"/>
                    </a:cubicBezTo>
                    <a:cubicBezTo>
                      <a:pt x="11" y="475"/>
                      <a:pt x="11" y="475"/>
                      <a:pt x="11" y="475"/>
                    </a:cubicBezTo>
                    <a:cubicBezTo>
                      <a:pt x="12" y="476"/>
                      <a:pt x="12" y="476"/>
                      <a:pt x="12" y="476"/>
                    </a:cubicBezTo>
                    <a:cubicBezTo>
                      <a:pt x="14" y="475"/>
                      <a:pt x="14" y="475"/>
                      <a:pt x="14" y="475"/>
                    </a:cubicBezTo>
                    <a:cubicBezTo>
                      <a:pt x="15" y="477"/>
                      <a:pt x="15" y="477"/>
                      <a:pt x="15" y="477"/>
                    </a:cubicBezTo>
                    <a:cubicBezTo>
                      <a:pt x="15" y="478"/>
                      <a:pt x="14" y="479"/>
                      <a:pt x="12" y="479"/>
                    </a:cubicBezTo>
                    <a:cubicBezTo>
                      <a:pt x="11" y="479"/>
                      <a:pt x="11" y="479"/>
                      <a:pt x="11" y="479"/>
                    </a:cubicBezTo>
                    <a:cubicBezTo>
                      <a:pt x="11" y="481"/>
                      <a:pt x="11" y="481"/>
                      <a:pt x="11" y="481"/>
                    </a:cubicBezTo>
                    <a:cubicBezTo>
                      <a:pt x="9" y="481"/>
                      <a:pt x="8" y="482"/>
                      <a:pt x="7" y="483"/>
                    </a:cubicBezTo>
                    <a:cubicBezTo>
                      <a:pt x="4" y="484"/>
                      <a:pt x="4" y="484"/>
                      <a:pt x="4" y="484"/>
                    </a:cubicBezTo>
                    <a:cubicBezTo>
                      <a:pt x="4" y="483"/>
                      <a:pt x="4" y="483"/>
                      <a:pt x="4" y="483"/>
                    </a:cubicBezTo>
                    <a:cubicBezTo>
                      <a:pt x="5" y="482"/>
                      <a:pt x="6" y="482"/>
                      <a:pt x="7" y="481"/>
                    </a:cubicBezTo>
                    <a:cubicBezTo>
                      <a:pt x="7" y="481"/>
                      <a:pt x="6" y="481"/>
                      <a:pt x="7" y="481"/>
                    </a:cubicBezTo>
                    <a:close/>
                    <a:moveTo>
                      <a:pt x="18" y="401"/>
                    </a:moveTo>
                    <a:cubicBezTo>
                      <a:pt x="15" y="401"/>
                      <a:pt x="13" y="401"/>
                      <a:pt x="11" y="400"/>
                    </a:cubicBezTo>
                    <a:cubicBezTo>
                      <a:pt x="9" y="399"/>
                      <a:pt x="8" y="398"/>
                      <a:pt x="7" y="397"/>
                    </a:cubicBezTo>
                    <a:cubicBezTo>
                      <a:pt x="9" y="396"/>
                      <a:pt x="9" y="396"/>
                      <a:pt x="9" y="396"/>
                    </a:cubicBezTo>
                    <a:cubicBezTo>
                      <a:pt x="11" y="396"/>
                      <a:pt x="11" y="396"/>
                      <a:pt x="11" y="396"/>
                    </a:cubicBezTo>
                    <a:cubicBezTo>
                      <a:pt x="12" y="396"/>
                      <a:pt x="13" y="395"/>
                      <a:pt x="15" y="394"/>
                    </a:cubicBezTo>
                    <a:cubicBezTo>
                      <a:pt x="17" y="394"/>
                      <a:pt x="19" y="395"/>
                      <a:pt x="21" y="396"/>
                    </a:cubicBezTo>
                    <a:cubicBezTo>
                      <a:pt x="22" y="398"/>
                      <a:pt x="21" y="399"/>
                      <a:pt x="20" y="400"/>
                    </a:cubicBezTo>
                    <a:cubicBezTo>
                      <a:pt x="18" y="401"/>
                      <a:pt x="18" y="401"/>
                      <a:pt x="18" y="401"/>
                    </a:cubicBezTo>
                    <a:close/>
                    <a:moveTo>
                      <a:pt x="21" y="471"/>
                    </a:moveTo>
                    <a:cubicBezTo>
                      <a:pt x="22" y="472"/>
                      <a:pt x="22" y="472"/>
                      <a:pt x="22" y="472"/>
                    </a:cubicBezTo>
                    <a:cubicBezTo>
                      <a:pt x="21" y="474"/>
                      <a:pt x="21" y="474"/>
                      <a:pt x="21" y="474"/>
                    </a:cubicBezTo>
                    <a:cubicBezTo>
                      <a:pt x="18" y="474"/>
                      <a:pt x="18" y="474"/>
                      <a:pt x="18" y="474"/>
                    </a:cubicBezTo>
                    <a:cubicBezTo>
                      <a:pt x="17" y="473"/>
                      <a:pt x="17" y="473"/>
                      <a:pt x="17" y="473"/>
                    </a:cubicBezTo>
                    <a:cubicBezTo>
                      <a:pt x="18" y="473"/>
                      <a:pt x="20" y="472"/>
                      <a:pt x="21" y="471"/>
                    </a:cubicBezTo>
                    <a:close/>
                    <a:moveTo>
                      <a:pt x="30" y="465"/>
                    </a:moveTo>
                    <a:cubicBezTo>
                      <a:pt x="31" y="464"/>
                      <a:pt x="31" y="464"/>
                      <a:pt x="31" y="464"/>
                    </a:cubicBezTo>
                    <a:cubicBezTo>
                      <a:pt x="33" y="464"/>
                      <a:pt x="33" y="464"/>
                      <a:pt x="33" y="464"/>
                    </a:cubicBezTo>
                    <a:cubicBezTo>
                      <a:pt x="34" y="463"/>
                      <a:pt x="35" y="463"/>
                      <a:pt x="36" y="462"/>
                    </a:cubicBezTo>
                    <a:cubicBezTo>
                      <a:pt x="38" y="462"/>
                      <a:pt x="38" y="462"/>
                      <a:pt x="38" y="462"/>
                    </a:cubicBezTo>
                    <a:cubicBezTo>
                      <a:pt x="40" y="463"/>
                      <a:pt x="40" y="463"/>
                      <a:pt x="40" y="463"/>
                    </a:cubicBezTo>
                    <a:cubicBezTo>
                      <a:pt x="41" y="465"/>
                      <a:pt x="41" y="465"/>
                      <a:pt x="41" y="465"/>
                    </a:cubicBezTo>
                    <a:cubicBezTo>
                      <a:pt x="40" y="467"/>
                      <a:pt x="40" y="467"/>
                      <a:pt x="40" y="467"/>
                    </a:cubicBezTo>
                    <a:cubicBezTo>
                      <a:pt x="37" y="467"/>
                      <a:pt x="35" y="467"/>
                      <a:pt x="33" y="468"/>
                    </a:cubicBezTo>
                    <a:cubicBezTo>
                      <a:pt x="32" y="470"/>
                      <a:pt x="31" y="470"/>
                      <a:pt x="29" y="470"/>
                    </a:cubicBezTo>
                    <a:cubicBezTo>
                      <a:pt x="27" y="470"/>
                      <a:pt x="27" y="470"/>
                      <a:pt x="27" y="470"/>
                    </a:cubicBezTo>
                    <a:cubicBezTo>
                      <a:pt x="27" y="468"/>
                      <a:pt x="27" y="468"/>
                      <a:pt x="27" y="468"/>
                    </a:cubicBezTo>
                    <a:cubicBezTo>
                      <a:pt x="28" y="467"/>
                      <a:pt x="29" y="466"/>
                      <a:pt x="30" y="465"/>
                    </a:cubicBezTo>
                    <a:close/>
                    <a:moveTo>
                      <a:pt x="45" y="460"/>
                    </a:moveTo>
                    <a:cubicBezTo>
                      <a:pt x="47" y="460"/>
                      <a:pt x="47" y="460"/>
                      <a:pt x="47" y="460"/>
                    </a:cubicBezTo>
                    <a:cubicBezTo>
                      <a:pt x="49" y="462"/>
                      <a:pt x="49" y="462"/>
                      <a:pt x="49" y="462"/>
                    </a:cubicBezTo>
                    <a:cubicBezTo>
                      <a:pt x="47" y="464"/>
                      <a:pt x="47" y="464"/>
                      <a:pt x="47" y="464"/>
                    </a:cubicBezTo>
                    <a:cubicBezTo>
                      <a:pt x="45" y="463"/>
                      <a:pt x="44" y="463"/>
                      <a:pt x="43" y="462"/>
                    </a:cubicBezTo>
                    <a:cubicBezTo>
                      <a:pt x="42" y="460"/>
                      <a:pt x="42" y="460"/>
                      <a:pt x="42" y="460"/>
                    </a:cubicBezTo>
                    <a:cubicBezTo>
                      <a:pt x="44" y="460"/>
                      <a:pt x="44" y="460"/>
                      <a:pt x="44" y="460"/>
                    </a:cubicBezTo>
                    <a:cubicBezTo>
                      <a:pt x="45" y="460"/>
                      <a:pt x="45" y="460"/>
                      <a:pt x="45" y="460"/>
                    </a:cubicBezTo>
                    <a:close/>
                    <a:moveTo>
                      <a:pt x="65" y="459"/>
                    </a:moveTo>
                    <a:cubicBezTo>
                      <a:pt x="64" y="461"/>
                      <a:pt x="64" y="461"/>
                      <a:pt x="64" y="461"/>
                    </a:cubicBezTo>
                    <a:cubicBezTo>
                      <a:pt x="63" y="459"/>
                      <a:pt x="63" y="459"/>
                      <a:pt x="63" y="459"/>
                    </a:cubicBezTo>
                    <a:cubicBezTo>
                      <a:pt x="64" y="458"/>
                      <a:pt x="64" y="458"/>
                      <a:pt x="64" y="458"/>
                    </a:cubicBezTo>
                    <a:cubicBezTo>
                      <a:pt x="65" y="459"/>
                      <a:pt x="65" y="459"/>
                      <a:pt x="65" y="459"/>
                    </a:cubicBezTo>
                    <a:close/>
                    <a:moveTo>
                      <a:pt x="71" y="460"/>
                    </a:moveTo>
                    <a:cubicBezTo>
                      <a:pt x="71" y="463"/>
                      <a:pt x="71" y="463"/>
                      <a:pt x="71" y="463"/>
                    </a:cubicBezTo>
                    <a:cubicBezTo>
                      <a:pt x="69" y="464"/>
                      <a:pt x="69" y="464"/>
                      <a:pt x="69" y="464"/>
                    </a:cubicBezTo>
                    <a:cubicBezTo>
                      <a:pt x="70" y="462"/>
                      <a:pt x="70" y="462"/>
                      <a:pt x="70" y="462"/>
                    </a:cubicBezTo>
                    <a:cubicBezTo>
                      <a:pt x="71" y="460"/>
                      <a:pt x="71" y="460"/>
                      <a:pt x="71" y="460"/>
                    </a:cubicBezTo>
                    <a:close/>
                    <a:moveTo>
                      <a:pt x="77" y="806"/>
                    </a:moveTo>
                    <a:cubicBezTo>
                      <a:pt x="76" y="808"/>
                      <a:pt x="76" y="808"/>
                      <a:pt x="76" y="808"/>
                    </a:cubicBezTo>
                    <a:cubicBezTo>
                      <a:pt x="74" y="808"/>
                      <a:pt x="74" y="808"/>
                      <a:pt x="74" y="808"/>
                    </a:cubicBezTo>
                    <a:cubicBezTo>
                      <a:pt x="74" y="807"/>
                      <a:pt x="74" y="807"/>
                      <a:pt x="74" y="807"/>
                    </a:cubicBezTo>
                    <a:cubicBezTo>
                      <a:pt x="75" y="805"/>
                      <a:pt x="75" y="805"/>
                      <a:pt x="75" y="805"/>
                    </a:cubicBezTo>
                    <a:cubicBezTo>
                      <a:pt x="77" y="806"/>
                      <a:pt x="77" y="806"/>
                      <a:pt x="77" y="806"/>
                    </a:cubicBezTo>
                    <a:close/>
                    <a:moveTo>
                      <a:pt x="90" y="812"/>
                    </a:moveTo>
                    <a:cubicBezTo>
                      <a:pt x="90" y="813"/>
                      <a:pt x="90" y="813"/>
                      <a:pt x="90" y="813"/>
                    </a:cubicBezTo>
                    <a:cubicBezTo>
                      <a:pt x="89" y="814"/>
                      <a:pt x="89" y="814"/>
                      <a:pt x="89" y="814"/>
                    </a:cubicBezTo>
                    <a:cubicBezTo>
                      <a:pt x="87" y="812"/>
                      <a:pt x="87" y="812"/>
                      <a:pt x="87" y="812"/>
                    </a:cubicBezTo>
                    <a:cubicBezTo>
                      <a:pt x="87" y="811"/>
                      <a:pt x="87" y="811"/>
                      <a:pt x="87" y="811"/>
                    </a:cubicBezTo>
                    <a:cubicBezTo>
                      <a:pt x="89" y="811"/>
                      <a:pt x="89" y="811"/>
                      <a:pt x="89" y="811"/>
                    </a:cubicBezTo>
                    <a:cubicBezTo>
                      <a:pt x="90" y="812"/>
                      <a:pt x="90" y="812"/>
                      <a:pt x="90" y="812"/>
                    </a:cubicBezTo>
                    <a:close/>
                    <a:moveTo>
                      <a:pt x="94" y="987"/>
                    </a:moveTo>
                    <a:cubicBezTo>
                      <a:pt x="95" y="989"/>
                      <a:pt x="95" y="989"/>
                      <a:pt x="95" y="989"/>
                    </a:cubicBezTo>
                    <a:cubicBezTo>
                      <a:pt x="93" y="989"/>
                      <a:pt x="93" y="989"/>
                      <a:pt x="93" y="989"/>
                    </a:cubicBezTo>
                    <a:cubicBezTo>
                      <a:pt x="92" y="988"/>
                      <a:pt x="92" y="988"/>
                      <a:pt x="92" y="988"/>
                    </a:cubicBezTo>
                    <a:cubicBezTo>
                      <a:pt x="93" y="985"/>
                      <a:pt x="93" y="985"/>
                      <a:pt x="93" y="985"/>
                    </a:cubicBezTo>
                    <a:cubicBezTo>
                      <a:pt x="94" y="987"/>
                      <a:pt x="94" y="987"/>
                      <a:pt x="94" y="987"/>
                    </a:cubicBezTo>
                    <a:close/>
                    <a:moveTo>
                      <a:pt x="105" y="819"/>
                    </a:moveTo>
                    <a:cubicBezTo>
                      <a:pt x="102" y="819"/>
                      <a:pt x="102" y="819"/>
                      <a:pt x="102" y="819"/>
                    </a:cubicBezTo>
                    <a:cubicBezTo>
                      <a:pt x="100" y="817"/>
                      <a:pt x="100" y="817"/>
                      <a:pt x="100" y="817"/>
                    </a:cubicBezTo>
                    <a:cubicBezTo>
                      <a:pt x="103" y="817"/>
                      <a:pt x="103" y="817"/>
                      <a:pt x="103" y="817"/>
                    </a:cubicBezTo>
                    <a:cubicBezTo>
                      <a:pt x="105" y="819"/>
                      <a:pt x="105" y="819"/>
                      <a:pt x="105" y="819"/>
                    </a:cubicBezTo>
                    <a:close/>
                    <a:moveTo>
                      <a:pt x="109" y="824"/>
                    </a:moveTo>
                    <a:cubicBezTo>
                      <a:pt x="111" y="825"/>
                      <a:pt x="111" y="825"/>
                      <a:pt x="111" y="825"/>
                    </a:cubicBezTo>
                    <a:cubicBezTo>
                      <a:pt x="113" y="826"/>
                      <a:pt x="114" y="827"/>
                      <a:pt x="116" y="828"/>
                    </a:cubicBezTo>
                    <a:cubicBezTo>
                      <a:pt x="117" y="831"/>
                      <a:pt x="117" y="831"/>
                      <a:pt x="117" y="831"/>
                    </a:cubicBezTo>
                    <a:cubicBezTo>
                      <a:pt x="114" y="831"/>
                      <a:pt x="113" y="832"/>
                      <a:pt x="111" y="832"/>
                    </a:cubicBezTo>
                    <a:cubicBezTo>
                      <a:pt x="107" y="832"/>
                      <a:pt x="107" y="832"/>
                      <a:pt x="107" y="832"/>
                    </a:cubicBezTo>
                    <a:cubicBezTo>
                      <a:pt x="106" y="829"/>
                      <a:pt x="106" y="829"/>
                      <a:pt x="106" y="829"/>
                    </a:cubicBezTo>
                    <a:cubicBezTo>
                      <a:pt x="107" y="827"/>
                      <a:pt x="108" y="826"/>
                      <a:pt x="109" y="824"/>
                    </a:cubicBezTo>
                    <a:close/>
                    <a:moveTo>
                      <a:pt x="138" y="424"/>
                    </a:moveTo>
                    <a:cubicBezTo>
                      <a:pt x="136" y="424"/>
                      <a:pt x="136" y="424"/>
                      <a:pt x="136" y="424"/>
                    </a:cubicBezTo>
                    <a:cubicBezTo>
                      <a:pt x="134" y="425"/>
                      <a:pt x="134" y="425"/>
                      <a:pt x="134" y="425"/>
                    </a:cubicBezTo>
                    <a:cubicBezTo>
                      <a:pt x="132" y="425"/>
                      <a:pt x="132" y="425"/>
                      <a:pt x="132" y="425"/>
                    </a:cubicBezTo>
                    <a:cubicBezTo>
                      <a:pt x="131" y="424"/>
                      <a:pt x="131" y="424"/>
                      <a:pt x="131" y="424"/>
                    </a:cubicBezTo>
                    <a:cubicBezTo>
                      <a:pt x="131" y="422"/>
                      <a:pt x="131" y="422"/>
                      <a:pt x="131" y="422"/>
                    </a:cubicBezTo>
                    <a:cubicBezTo>
                      <a:pt x="134" y="422"/>
                      <a:pt x="134" y="422"/>
                      <a:pt x="134" y="422"/>
                    </a:cubicBezTo>
                    <a:cubicBezTo>
                      <a:pt x="135" y="420"/>
                      <a:pt x="135" y="420"/>
                      <a:pt x="135" y="420"/>
                    </a:cubicBezTo>
                    <a:cubicBezTo>
                      <a:pt x="135" y="419"/>
                      <a:pt x="136" y="418"/>
                      <a:pt x="137" y="418"/>
                    </a:cubicBezTo>
                    <a:cubicBezTo>
                      <a:pt x="137" y="418"/>
                      <a:pt x="137" y="420"/>
                      <a:pt x="138" y="421"/>
                    </a:cubicBezTo>
                    <a:cubicBezTo>
                      <a:pt x="139" y="420"/>
                      <a:pt x="140" y="421"/>
                      <a:pt x="141" y="421"/>
                    </a:cubicBezTo>
                    <a:cubicBezTo>
                      <a:pt x="141" y="423"/>
                      <a:pt x="141" y="423"/>
                      <a:pt x="141" y="423"/>
                    </a:cubicBezTo>
                    <a:cubicBezTo>
                      <a:pt x="138" y="422"/>
                      <a:pt x="138" y="422"/>
                      <a:pt x="138" y="422"/>
                    </a:cubicBezTo>
                    <a:cubicBezTo>
                      <a:pt x="138" y="424"/>
                      <a:pt x="138" y="424"/>
                      <a:pt x="138" y="424"/>
                    </a:cubicBezTo>
                    <a:close/>
                    <a:moveTo>
                      <a:pt x="121" y="430"/>
                    </a:moveTo>
                    <a:cubicBezTo>
                      <a:pt x="122" y="430"/>
                      <a:pt x="122" y="430"/>
                      <a:pt x="122" y="430"/>
                    </a:cubicBezTo>
                    <a:cubicBezTo>
                      <a:pt x="124" y="430"/>
                      <a:pt x="124" y="430"/>
                      <a:pt x="124" y="430"/>
                    </a:cubicBezTo>
                    <a:cubicBezTo>
                      <a:pt x="125" y="433"/>
                      <a:pt x="125" y="433"/>
                      <a:pt x="125" y="433"/>
                    </a:cubicBezTo>
                    <a:cubicBezTo>
                      <a:pt x="126" y="432"/>
                      <a:pt x="126" y="432"/>
                      <a:pt x="126" y="432"/>
                    </a:cubicBezTo>
                    <a:cubicBezTo>
                      <a:pt x="126" y="430"/>
                      <a:pt x="126" y="430"/>
                      <a:pt x="126" y="430"/>
                    </a:cubicBezTo>
                    <a:cubicBezTo>
                      <a:pt x="124" y="428"/>
                      <a:pt x="124" y="428"/>
                      <a:pt x="124" y="428"/>
                    </a:cubicBezTo>
                    <a:cubicBezTo>
                      <a:pt x="126" y="427"/>
                      <a:pt x="126" y="427"/>
                      <a:pt x="126" y="427"/>
                    </a:cubicBezTo>
                    <a:cubicBezTo>
                      <a:pt x="127" y="427"/>
                      <a:pt x="129" y="428"/>
                      <a:pt x="131" y="428"/>
                    </a:cubicBezTo>
                    <a:cubicBezTo>
                      <a:pt x="131" y="427"/>
                      <a:pt x="131" y="427"/>
                      <a:pt x="131" y="427"/>
                    </a:cubicBezTo>
                    <a:cubicBezTo>
                      <a:pt x="133" y="428"/>
                      <a:pt x="133" y="428"/>
                      <a:pt x="133" y="428"/>
                    </a:cubicBezTo>
                    <a:cubicBezTo>
                      <a:pt x="134" y="427"/>
                      <a:pt x="135" y="427"/>
                      <a:pt x="137" y="426"/>
                    </a:cubicBezTo>
                    <a:cubicBezTo>
                      <a:pt x="138" y="428"/>
                      <a:pt x="138" y="428"/>
                      <a:pt x="138" y="428"/>
                    </a:cubicBezTo>
                    <a:cubicBezTo>
                      <a:pt x="138" y="430"/>
                      <a:pt x="138" y="430"/>
                      <a:pt x="138" y="430"/>
                    </a:cubicBezTo>
                    <a:cubicBezTo>
                      <a:pt x="139" y="432"/>
                      <a:pt x="139" y="432"/>
                      <a:pt x="139" y="432"/>
                    </a:cubicBezTo>
                    <a:cubicBezTo>
                      <a:pt x="137" y="432"/>
                      <a:pt x="137" y="432"/>
                      <a:pt x="137" y="432"/>
                    </a:cubicBezTo>
                    <a:cubicBezTo>
                      <a:pt x="135" y="431"/>
                      <a:pt x="135" y="431"/>
                      <a:pt x="135" y="431"/>
                    </a:cubicBezTo>
                    <a:cubicBezTo>
                      <a:pt x="133" y="432"/>
                      <a:pt x="133" y="432"/>
                      <a:pt x="133" y="432"/>
                    </a:cubicBezTo>
                    <a:cubicBezTo>
                      <a:pt x="135" y="433"/>
                      <a:pt x="135" y="433"/>
                      <a:pt x="135" y="433"/>
                    </a:cubicBezTo>
                    <a:cubicBezTo>
                      <a:pt x="134" y="435"/>
                      <a:pt x="131" y="436"/>
                      <a:pt x="129" y="437"/>
                    </a:cubicBezTo>
                    <a:cubicBezTo>
                      <a:pt x="129" y="436"/>
                      <a:pt x="129" y="436"/>
                      <a:pt x="129" y="436"/>
                    </a:cubicBezTo>
                    <a:cubicBezTo>
                      <a:pt x="128" y="437"/>
                      <a:pt x="127" y="438"/>
                      <a:pt x="127" y="439"/>
                    </a:cubicBezTo>
                    <a:cubicBezTo>
                      <a:pt x="126" y="440"/>
                      <a:pt x="124" y="440"/>
                      <a:pt x="123" y="441"/>
                    </a:cubicBezTo>
                    <a:cubicBezTo>
                      <a:pt x="122" y="440"/>
                      <a:pt x="122" y="440"/>
                      <a:pt x="122" y="440"/>
                    </a:cubicBezTo>
                    <a:cubicBezTo>
                      <a:pt x="123" y="439"/>
                      <a:pt x="123" y="438"/>
                      <a:pt x="124" y="437"/>
                    </a:cubicBezTo>
                    <a:cubicBezTo>
                      <a:pt x="122" y="437"/>
                      <a:pt x="122" y="437"/>
                      <a:pt x="122" y="437"/>
                    </a:cubicBezTo>
                    <a:cubicBezTo>
                      <a:pt x="120" y="439"/>
                      <a:pt x="120" y="439"/>
                      <a:pt x="120" y="439"/>
                    </a:cubicBezTo>
                    <a:cubicBezTo>
                      <a:pt x="119" y="437"/>
                      <a:pt x="117" y="434"/>
                      <a:pt x="117" y="432"/>
                    </a:cubicBezTo>
                    <a:cubicBezTo>
                      <a:pt x="118" y="431"/>
                      <a:pt x="120" y="431"/>
                      <a:pt x="121" y="430"/>
                    </a:cubicBezTo>
                    <a:close/>
                    <a:moveTo>
                      <a:pt x="165" y="1162"/>
                    </a:moveTo>
                    <a:cubicBezTo>
                      <a:pt x="164" y="1163"/>
                      <a:pt x="164" y="1163"/>
                      <a:pt x="164" y="1163"/>
                    </a:cubicBezTo>
                    <a:cubicBezTo>
                      <a:pt x="163" y="1162"/>
                      <a:pt x="163" y="1162"/>
                      <a:pt x="163" y="1162"/>
                    </a:cubicBezTo>
                    <a:cubicBezTo>
                      <a:pt x="162" y="1161"/>
                      <a:pt x="162" y="1161"/>
                      <a:pt x="162" y="1161"/>
                    </a:cubicBezTo>
                    <a:cubicBezTo>
                      <a:pt x="163" y="1160"/>
                      <a:pt x="163" y="1160"/>
                      <a:pt x="163" y="1160"/>
                    </a:cubicBezTo>
                    <a:cubicBezTo>
                      <a:pt x="165" y="1162"/>
                      <a:pt x="165" y="1162"/>
                      <a:pt x="165" y="1162"/>
                    </a:cubicBezTo>
                    <a:close/>
                    <a:moveTo>
                      <a:pt x="180" y="394"/>
                    </a:moveTo>
                    <a:cubicBezTo>
                      <a:pt x="179" y="395"/>
                      <a:pt x="179" y="395"/>
                      <a:pt x="179" y="395"/>
                    </a:cubicBezTo>
                    <a:cubicBezTo>
                      <a:pt x="177" y="395"/>
                      <a:pt x="177" y="395"/>
                      <a:pt x="177" y="395"/>
                    </a:cubicBezTo>
                    <a:cubicBezTo>
                      <a:pt x="179" y="393"/>
                      <a:pt x="179" y="393"/>
                      <a:pt x="179" y="393"/>
                    </a:cubicBezTo>
                    <a:cubicBezTo>
                      <a:pt x="180" y="394"/>
                      <a:pt x="180" y="394"/>
                      <a:pt x="180" y="394"/>
                    </a:cubicBezTo>
                    <a:close/>
                    <a:moveTo>
                      <a:pt x="180" y="399"/>
                    </a:moveTo>
                    <a:cubicBezTo>
                      <a:pt x="181" y="397"/>
                      <a:pt x="182" y="396"/>
                      <a:pt x="183" y="395"/>
                    </a:cubicBezTo>
                    <a:cubicBezTo>
                      <a:pt x="185" y="395"/>
                      <a:pt x="185" y="395"/>
                      <a:pt x="185" y="395"/>
                    </a:cubicBezTo>
                    <a:cubicBezTo>
                      <a:pt x="184" y="396"/>
                      <a:pt x="184" y="398"/>
                      <a:pt x="183" y="399"/>
                    </a:cubicBezTo>
                    <a:cubicBezTo>
                      <a:pt x="182" y="400"/>
                      <a:pt x="181" y="401"/>
                      <a:pt x="179" y="402"/>
                    </a:cubicBezTo>
                    <a:cubicBezTo>
                      <a:pt x="177" y="402"/>
                      <a:pt x="177" y="402"/>
                      <a:pt x="177" y="402"/>
                    </a:cubicBezTo>
                    <a:cubicBezTo>
                      <a:pt x="177" y="401"/>
                      <a:pt x="178" y="399"/>
                      <a:pt x="180" y="399"/>
                    </a:cubicBezTo>
                    <a:close/>
                    <a:moveTo>
                      <a:pt x="193" y="393"/>
                    </a:moveTo>
                    <a:cubicBezTo>
                      <a:pt x="193" y="394"/>
                      <a:pt x="193" y="394"/>
                      <a:pt x="193" y="394"/>
                    </a:cubicBezTo>
                    <a:cubicBezTo>
                      <a:pt x="192" y="395"/>
                      <a:pt x="192" y="395"/>
                      <a:pt x="192" y="395"/>
                    </a:cubicBezTo>
                    <a:cubicBezTo>
                      <a:pt x="191" y="395"/>
                      <a:pt x="189" y="395"/>
                      <a:pt x="188" y="395"/>
                    </a:cubicBezTo>
                    <a:cubicBezTo>
                      <a:pt x="188" y="394"/>
                      <a:pt x="188" y="394"/>
                      <a:pt x="188" y="394"/>
                    </a:cubicBezTo>
                    <a:cubicBezTo>
                      <a:pt x="190" y="393"/>
                      <a:pt x="190" y="393"/>
                      <a:pt x="190" y="393"/>
                    </a:cubicBezTo>
                    <a:cubicBezTo>
                      <a:pt x="193" y="393"/>
                      <a:pt x="193" y="393"/>
                      <a:pt x="193" y="393"/>
                    </a:cubicBezTo>
                    <a:close/>
                    <a:moveTo>
                      <a:pt x="278" y="424"/>
                    </a:moveTo>
                    <a:cubicBezTo>
                      <a:pt x="279" y="422"/>
                      <a:pt x="279" y="422"/>
                      <a:pt x="279" y="422"/>
                    </a:cubicBezTo>
                    <a:cubicBezTo>
                      <a:pt x="281" y="422"/>
                      <a:pt x="282" y="422"/>
                      <a:pt x="284" y="422"/>
                    </a:cubicBezTo>
                    <a:cubicBezTo>
                      <a:pt x="286" y="423"/>
                      <a:pt x="286" y="423"/>
                      <a:pt x="286" y="423"/>
                    </a:cubicBezTo>
                    <a:cubicBezTo>
                      <a:pt x="285" y="424"/>
                      <a:pt x="283" y="425"/>
                      <a:pt x="282" y="426"/>
                    </a:cubicBezTo>
                    <a:cubicBezTo>
                      <a:pt x="285" y="426"/>
                      <a:pt x="285" y="426"/>
                      <a:pt x="285" y="426"/>
                    </a:cubicBezTo>
                    <a:cubicBezTo>
                      <a:pt x="286" y="427"/>
                      <a:pt x="287" y="428"/>
                      <a:pt x="289" y="429"/>
                    </a:cubicBezTo>
                    <a:cubicBezTo>
                      <a:pt x="291" y="428"/>
                      <a:pt x="291" y="428"/>
                      <a:pt x="291" y="428"/>
                    </a:cubicBezTo>
                    <a:cubicBezTo>
                      <a:pt x="292" y="429"/>
                      <a:pt x="292" y="429"/>
                      <a:pt x="292" y="429"/>
                    </a:cubicBezTo>
                    <a:cubicBezTo>
                      <a:pt x="292" y="431"/>
                      <a:pt x="292" y="431"/>
                      <a:pt x="292" y="431"/>
                    </a:cubicBezTo>
                    <a:cubicBezTo>
                      <a:pt x="289" y="432"/>
                      <a:pt x="288" y="432"/>
                      <a:pt x="286" y="429"/>
                    </a:cubicBezTo>
                    <a:cubicBezTo>
                      <a:pt x="284" y="429"/>
                      <a:pt x="284" y="429"/>
                      <a:pt x="284" y="429"/>
                    </a:cubicBezTo>
                    <a:cubicBezTo>
                      <a:pt x="286" y="431"/>
                      <a:pt x="286" y="431"/>
                      <a:pt x="286" y="431"/>
                    </a:cubicBezTo>
                    <a:cubicBezTo>
                      <a:pt x="286" y="433"/>
                      <a:pt x="287" y="438"/>
                      <a:pt x="284" y="437"/>
                    </a:cubicBezTo>
                    <a:cubicBezTo>
                      <a:pt x="284" y="436"/>
                      <a:pt x="284" y="434"/>
                      <a:pt x="284" y="433"/>
                    </a:cubicBezTo>
                    <a:cubicBezTo>
                      <a:pt x="282" y="431"/>
                      <a:pt x="280" y="429"/>
                      <a:pt x="278" y="427"/>
                    </a:cubicBezTo>
                    <a:cubicBezTo>
                      <a:pt x="279" y="427"/>
                      <a:pt x="279" y="427"/>
                      <a:pt x="280" y="426"/>
                    </a:cubicBezTo>
                    <a:cubicBezTo>
                      <a:pt x="280" y="425"/>
                      <a:pt x="280" y="425"/>
                      <a:pt x="280" y="425"/>
                    </a:cubicBezTo>
                    <a:cubicBezTo>
                      <a:pt x="278" y="424"/>
                      <a:pt x="278" y="424"/>
                      <a:pt x="278" y="424"/>
                    </a:cubicBezTo>
                    <a:close/>
                    <a:moveTo>
                      <a:pt x="291" y="434"/>
                    </a:moveTo>
                    <a:cubicBezTo>
                      <a:pt x="292" y="435"/>
                      <a:pt x="292" y="435"/>
                      <a:pt x="292" y="435"/>
                    </a:cubicBezTo>
                    <a:cubicBezTo>
                      <a:pt x="293" y="436"/>
                      <a:pt x="293" y="437"/>
                      <a:pt x="294" y="439"/>
                    </a:cubicBezTo>
                    <a:cubicBezTo>
                      <a:pt x="293" y="441"/>
                      <a:pt x="293" y="441"/>
                      <a:pt x="293" y="441"/>
                    </a:cubicBezTo>
                    <a:cubicBezTo>
                      <a:pt x="291" y="443"/>
                      <a:pt x="291" y="443"/>
                      <a:pt x="291" y="443"/>
                    </a:cubicBezTo>
                    <a:cubicBezTo>
                      <a:pt x="289" y="442"/>
                      <a:pt x="289" y="442"/>
                      <a:pt x="289" y="442"/>
                    </a:cubicBezTo>
                    <a:cubicBezTo>
                      <a:pt x="290" y="441"/>
                      <a:pt x="290" y="441"/>
                      <a:pt x="290" y="441"/>
                    </a:cubicBezTo>
                    <a:cubicBezTo>
                      <a:pt x="290" y="440"/>
                      <a:pt x="290" y="440"/>
                      <a:pt x="290" y="440"/>
                    </a:cubicBezTo>
                    <a:cubicBezTo>
                      <a:pt x="289" y="440"/>
                      <a:pt x="289" y="440"/>
                      <a:pt x="289" y="440"/>
                    </a:cubicBezTo>
                    <a:cubicBezTo>
                      <a:pt x="287" y="438"/>
                      <a:pt x="287" y="438"/>
                      <a:pt x="287" y="438"/>
                    </a:cubicBezTo>
                    <a:cubicBezTo>
                      <a:pt x="288" y="436"/>
                      <a:pt x="288" y="436"/>
                      <a:pt x="288" y="436"/>
                    </a:cubicBezTo>
                    <a:cubicBezTo>
                      <a:pt x="288" y="435"/>
                      <a:pt x="288" y="435"/>
                      <a:pt x="288" y="435"/>
                    </a:cubicBezTo>
                    <a:cubicBezTo>
                      <a:pt x="287" y="434"/>
                      <a:pt x="287" y="434"/>
                      <a:pt x="287" y="434"/>
                    </a:cubicBezTo>
                    <a:cubicBezTo>
                      <a:pt x="287" y="433"/>
                      <a:pt x="287" y="433"/>
                      <a:pt x="287" y="433"/>
                    </a:cubicBezTo>
                    <a:cubicBezTo>
                      <a:pt x="289" y="433"/>
                      <a:pt x="289" y="433"/>
                      <a:pt x="289" y="433"/>
                    </a:cubicBezTo>
                    <a:cubicBezTo>
                      <a:pt x="291" y="434"/>
                      <a:pt x="291" y="434"/>
                      <a:pt x="291" y="434"/>
                    </a:cubicBezTo>
                    <a:close/>
                    <a:moveTo>
                      <a:pt x="294" y="439"/>
                    </a:moveTo>
                    <a:cubicBezTo>
                      <a:pt x="295" y="442"/>
                      <a:pt x="295" y="442"/>
                      <a:pt x="295" y="442"/>
                    </a:cubicBezTo>
                    <a:cubicBezTo>
                      <a:pt x="294" y="443"/>
                      <a:pt x="294" y="446"/>
                      <a:pt x="292" y="446"/>
                    </a:cubicBezTo>
                    <a:cubicBezTo>
                      <a:pt x="292" y="445"/>
                      <a:pt x="291" y="444"/>
                      <a:pt x="291" y="443"/>
                    </a:cubicBezTo>
                    <a:cubicBezTo>
                      <a:pt x="292" y="442"/>
                      <a:pt x="292" y="442"/>
                      <a:pt x="292" y="442"/>
                    </a:cubicBezTo>
                    <a:cubicBezTo>
                      <a:pt x="294" y="439"/>
                      <a:pt x="294" y="439"/>
                      <a:pt x="294" y="439"/>
                    </a:cubicBezTo>
                    <a:close/>
                    <a:moveTo>
                      <a:pt x="290" y="427"/>
                    </a:moveTo>
                    <a:cubicBezTo>
                      <a:pt x="289" y="427"/>
                      <a:pt x="287" y="427"/>
                      <a:pt x="286" y="427"/>
                    </a:cubicBezTo>
                    <a:cubicBezTo>
                      <a:pt x="284" y="425"/>
                      <a:pt x="284" y="425"/>
                      <a:pt x="284" y="425"/>
                    </a:cubicBezTo>
                    <a:cubicBezTo>
                      <a:pt x="287" y="425"/>
                      <a:pt x="289" y="424"/>
                      <a:pt x="292" y="424"/>
                    </a:cubicBezTo>
                    <a:cubicBezTo>
                      <a:pt x="291" y="426"/>
                      <a:pt x="291" y="426"/>
                      <a:pt x="291" y="426"/>
                    </a:cubicBezTo>
                    <a:cubicBezTo>
                      <a:pt x="290" y="427"/>
                      <a:pt x="290" y="427"/>
                      <a:pt x="290" y="427"/>
                    </a:cubicBezTo>
                    <a:close/>
                    <a:moveTo>
                      <a:pt x="295" y="432"/>
                    </a:moveTo>
                    <a:cubicBezTo>
                      <a:pt x="295" y="432"/>
                      <a:pt x="295" y="432"/>
                      <a:pt x="295" y="432"/>
                    </a:cubicBezTo>
                    <a:cubicBezTo>
                      <a:pt x="296" y="431"/>
                      <a:pt x="296" y="431"/>
                      <a:pt x="296" y="431"/>
                    </a:cubicBezTo>
                    <a:cubicBezTo>
                      <a:pt x="294" y="431"/>
                      <a:pt x="294" y="431"/>
                      <a:pt x="294" y="431"/>
                    </a:cubicBezTo>
                    <a:cubicBezTo>
                      <a:pt x="294" y="427"/>
                      <a:pt x="293" y="424"/>
                      <a:pt x="292" y="421"/>
                    </a:cubicBezTo>
                    <a:cubicBezTo>
                      <a:pt x="294" y="422"/>
                      <a:pt x="297" y="423"/>
                      <a:pt x="298" y="426"/>
                    </a:cubicBezTo>
                    <a:cubicBezTo>
                      <a:pt x="298" y="427"/>
                      <a:pt x="298" y="427"/>
                      <a:pt x="298" y="427"/>
                    </a:cubicBezTo>
                    <a:cubicBezTo>
                      <a:pt x="300" y="429"/>
                      <a:pt x="300" y="429"/>
                      <a:pt x="300" y="429"/>
                    </a:cubicBezTo>
                    <a:cubicBezTo>
                      <a:pt x="301" y="430"/>
                      <a:pt x="301" y="430"/>
                      <a:pt x="301" y="430"/>
                    </a:cubicBezTo>
                    <a:cubicBezTo>
                      <a:pt x="301" y="431"/>
                      <a:pt x="301" y="432"/>
                      <a:pt x="300" y="434"/>
                    </a:cubicBezTo>
                    <a:cubicBezTo>
                      <a:pt x="299" y="434"/>
                      <a:pt x="299" y="434"/>
                      <a:pt x="299" y="434"/>
                    </a:cubicBezTo>
                    <a:cubicBezTo>
                      <a:pt x="298" y="434"/>
                      <a:pt x="298" y="435"/>
                      <a:pt x="298" y="436"/>
                    </a:cubicBezTo>
                    <a:cubicBezTo>
                      <a:pt x="295" y="436"/>
                      <a:pt x="295" y="436"/>
                      <a:pt x="295" y="436"/>
                    </a:cubicBezTo>
                    <a:cubicBezTo>
                      <a:pt x="295" y="435"/>
                      <a:pt x="295" y="435"/>
                      <a:pt x="295" y="435"/>
                    </a:cubicBezTo>
                    <a:cubicBezTo>
                      <a:pt x="296" y="433"/>
                      <a:pt x="296" y="433"/>
                      <a:pt x="296" y="433"/>
                    </a:cubicBezTo>
                    <a:cubicBezTo>
                      <a:pt x="296" y="433"/>
                      <a:pt x="296" y="432"/>
                      <a:pt x="295" y="432"/>
                    </a:cubicBezTo>
                    <a:cubicBezTo>
                      <a:pt x="295" y="432"/>
                      <a:pt x="296" y="432"/>
                      <a:pt x="295" y="432"/>
                    </a:cubicBezTo>
                    <a:close/>
                    <a:moveTo>
                      <a:pt x="299" y="439"/>
                    </a:moveTo>
                    <a:cubicBezTo>
                      <a:pt x="300" y="439"/>
                      <a:pt x="300" y="440"/>
                      <a:pt x="300" y="440"/>
                    </a:cubicBezTo>
                    <a:cubicBezTo>
                      <a:pt x="301" y="442"/>
                      <a:pt x="301" y="442"/>
                      <a:pt x="301" y="442"/>
                    </a:cubicBezTo>
                    <a:cubicBezTo>
                      <a:pt x="301" y="444"/>
                      <a:pt x="301" y="446"/>
                      <a:pt x="301" y="447"/>
                    </a:cubicBezTo>
                    <a:cubicBezTo>
                      <a:pt x="300" y="448"/>
                      <a:pt x="300" y="448"/>
                      <a:pt x="300" y="448"/>
                    </a:cubicBezTo>
                    <a:cubicBezTo>
                      <a:pt x="299" y="451"/>
                      <a:pt x="299" y="451"/>
                      <a:pt x="299" y="451"/>
                    </a:cubicBezTo>
                    <a:cubicBezTo>
                      <a:pt x="297" y="449"/>
                      <a:pt x="298" y="445"/>
                      <a:pt x="298" y="443"/>
                    </a:cubicBezTo>
                    <a:cubicBezTo>
                      <a:pt x="297" y="442"/>
                      <a:pt x="297" y="442"/>
                      <a:pt x="297" y="442"/>
                    </a:cubicBezTo>
                    <a:cubicBezTo>
                      <a:pt x="297" y="440"/>
                      <a:pt x="296" y="439"/>
                      <a:pt x="299" y="439"/>
                    </a:cubicBezTo>
                    <a:cubicBezTo>
                      <a:pt x="300" y="439"/>
                      <a:pt x="298" y="439"/>
                      <a:pt x="299" y="439"/>
                    </a:cubicBezTo>
                    <a:close/>
                    <a:moveTo>
                      <a:pt x="303" y="437"/>
                    </a:moveTo>
                    <a:cubicBezTo>
                      <a:pt x="304" y="438"/>
                      <a:pt x="306" y="438"/>
                      <a:pt x="307" y="439"/>
                    </a:cubicBezTo>
                    <a:cubicBezTo>
                      <a:pt x="308" y="441"/>
                      <a:pt x="308" y="441"/>
                      <a:pt x="308" y="441"/>
                    </a:cubicBezTo>
                    <a:cubicBezTo>
                      <a:pt x="308" y="443"/>
                      <a:pt x="308" y="443"/>
                      <a:pt x="308" y="443"/>
                    </a:cubicBezTo>
                    <a:cubicBezTo>
                      <a:pt x="306" y="444"/>
                      <a:pt x="306" y="444"/>
                      <a:pt x="306" y="444"/>
                    </a:cubicBezTo>
                    <a:cubicBezTo>
                      <a:pt x="303" y="444"/>
                      <a:pt x="303" y="444"/>
                      <a:pt x="303" y="444"/>
                    </a:cubicBezTo>
                    <a:cubicBezTo>
                      <a:pt x="303" y="443"/>
                      <a:pt x="303" y="442"/>
                      <a:pt x="303" y="441"/>
                    </a:cubicBezTo>
                    <a:cubicBezTo>
                      <a:pt x="301" y="439"/>
                      <a:pt x="301" y="439"/>
                      <a:pt x="301" y="439"/>
                    </a:cubicBezTo>
                    <a:cubicBezTo>
                      <a:pt x="300" y="437"/>
                      <a:pt x="300" y="437"/>
                      <a:pt x="300" y="437"/>
                    </a:cubicBezTo>
                    <a:cubicBezTo>
                      <a:pt x="303" y="437"/>
                      <a:pt x="303" y="437"/>
                      <a:pt x="303" y="437"/>
                    </a:cubicBezTo>
                    <a:close/>
                    <a:moveTo>
                      <a:pt x="305" y="450"/>
                    </a:moveTo>
                    <a:cubicBezTo>
                      <a:pt x="303" y="452"/>
                      <a:pt x="303" y="452"/>
                      <a:pt x="303" y="452"/>
                    </a:cubicBezTo>
                    <a:cubicBezTo>
                      <a:pt x="302" y="452"/>
                      <a:pt x="302" y="452"/>
                      <a:pt x="302" y="452"/>
                    </a:cubicBezTo>
                    <a:cubicBezTo>
                      <a:pt x="303" y="450"/>
                      <a:pt x="303" y="450"/>
                      <a:pt x="303" y="450"/>
                    </a:cubicBezTo>
                    <a:cubicBezTo>
                      <a:pt x="305" y="450"/>
                      <a:pt x="305" y="450"/>
                      <a:pt x="305" y="450"/>
                    </a:cubicBezTo>
                    <a:close/>
                    <a:moveTo>
                      <a:pt x="306" y="458"/>
                    </a:moveTo>
                    <a:cubicBezTo>
                      <a:pt x="304" y="460"/>
                      <a:pt x="304" y="460"/>
                      <a:pt x="304" y="460"/>
                    </a:cubicBezTo>
                    <a:cubicBezTo>
                      <a:pt x="302" y="460"/>
                      <a:pt x="302" y="460"/>
                      <a:pt x="302" y="460"/>
                    </a:cubicBezTo>
                    <a:cubicBezTo>
                      <a:pt x="302" y="458"/>
                      <a:pt x="302" y="458"/>
                      <a:pt x="302" y="458"/>
                    </a:cubicBezTo>
                    <a:cubicBezTo>
                      <a:pt x="304" y="457"/>
                      <a:pt x="304" y="457"/>
                      <a:pt x="304" y="457"/>
                    </a:cubicBezTo>
                    <a:cubicBezTo>
                      <a:pt x="306" y="458"/>
                      <a:pt x="306" y="458"/>
                      <a:pt x="306" y="458"/>
                    </a:cubicBezTo>
                    <a:close/>
                    <a:moveTo>
                      <a:pt x="309" y="446"/>
                    </a:moveTo>
                    <a:cubicBezTo>
                      <a:pt x="309" y="445"/>
                      <a:pt x="309" y="445"/>
                      <a:pt x="309" y="445"/>
                    </a:cubicBezTo>
                    <a:cubicBezTo>
                      <a:pt x="311" y="445"/>
                      <a:pt x="311" y="445"/>
                      <a:pt x="311" y="445"/>
                    </a:cubicBezTo>
                    <a:cubicBezTo>
                      <a:pt x="312" y="447"/>
                      <a:pt x="312" y="447"/>
                      <a:pt x="312" y="447"/>
                    </a:cubicBezTo>
                    <a:cubicBezTo>
                      <a:pt x="309" y="447"/>
                      <a:pt x="309" y="447"/>
                      <a:pt x="309" y="447"/>
                    </a:cubicBezTo>
                    <a:cubicBezTo>
                      <a:pt x="309" y="446"/>
                      <a:pt x="309" y="446"/>
                      <a:pt x="309" y="446"/>
                    </a:cubicBezTo>
                    <a:close/>
                    <a:moveTo>
                      <a:pt x="316" y="448"/>
                    </a:moveTo>
                    <a:cubicBezTo>
                      <a:pt x="316" y="450"/>
                      <a:pt x="316" y="450"/>
                      <a:pt x="316" y="450"/>
                    </a:cubicBezTo>
                    <a:cubicBezTo>
                      <a:pt x="313" y="450"/>
                      <a:pt x="313" y="450"/>
                      <a:pt x="313" y="450"/>
                    </a:cubicBezTo>
                    <a:cubicBezTo>
                      <a:pt x="312" y="450"/>
                      <a:pt x="312" y="450"/>
                      <a:pt x="312" y="450"/>
                    </a:cubicBezTo>
                    <a:cubicBezTo>
                      <a:pt x="311" y="448"/>
                      <a:pt x="311" y="448"/>
                      <a:pt x="311" y="448"/>
                    </a:cubicBezTo>
                    <a:cubicBezTo>
                      <a:pt x="314" y="448"/>
                      <a:pt x="314" y="448"/>
                      <a:pt x="314" y="448"/>
                    </a:cubicBezTo>
                    <a:cubicBezTo>
                      <a:pt x="316" y="448"/>
                      <a:pt x="316" y="448"/>
                      <a:pt x="316" y="448"/>
                    </a:cubicBezTo>
                    <a:close/>
                    <a:moveTo>
                      <a:pt x="307" y="450"/>
                    </a:moveTo>
                    <a:cubicBezTo>
                      <a:pt x="305" y="449"/>
                      <a:pt x="305" y="449"/>
                      <a:pt x="305" y="449"/>
                    </a:cubicBezTo>
                    <a:cubicBezTo>
                      <a:pt x="303" y="449"/>
                      <a:pt x="303" y="449"/>
                      <a:pt x="303" y="449"/>
                    </a:cubicBezTo>
                    <a:cubicBezTo>
                      <a:pt x="303" y="447"/>
                      <a:pt x="303" y="447"/>
                      <a:pt x="303" y="447"/>
                    </a:cubicBezTo>
                    <a:cubicBezTo>
                      <a:pt x="305" y="447"/>
                      <a:pt x="306" y="447"/>
                      <a:pt x="308" y="447"/>
                    </a:cubicBezTo>
                    <a:cubicBezTo>
                      <a:pt x="309" y="449"/>
                      <a:pt x="309" y="449"/>
                      <a:pt x="309" y="449"/>
                    </a:cubicBezTo>
                    <a:cubicBezTo>
                      <a:pt x="310" y="450"/>
                      <a:pt x="312" y="451"/>
                      <a:pt x="313" y="452"/>
                    </a:cubicBezTo>
                    <a:cubicBezTo>
                      <a:pt x="314" y="454"/>
                      <a:pt x="314" y="454"/>
                      <a:pt x="314" y="454"/>
                    </a:cubicBezTo>
                    <a:cubicBezTo>
                      <a:pt x="314" y="455"/>
                      <a:pt x="314" y="455"/>
                      <a:pt x="314" y="455"/>
                    </a:cubicBezTo>
                    <a:cubicBezTo>
                      <a:pt x="313" y="456"/>
                      <a:pt x="313" y="456"/>
                      <a:pt x="313" y="456"/>
                    </a:cubicBezTo>
                    <a:cubicBezTo>
                      <a:pt x="314" y="458"/>
                      <a:pt x="314" y="458"/>
                      <a:pt x="314" y="458"/>
                    </a:cubicBezTo>
                    <a:cubicBezTo>
                      <a:pt x="316" y="458"/>
                      <a:pt x="316" y="458"/>
                      <a:pt x="316" y="458"/>
                    </a:cubicBezTo>
                    <a:cubicBezTo>
                      <a:pt x="318" y="459"/>
                      <a:pt x="318" y="459"/>
                      <a:pt x="318" y="459"/>
                    </a:cubicBezTo>
                    <a:cubicBezTo>
                      <a:pt x="317" y="460"/>
                      <a:pt x="316" y="462"/>
                      <a:pt x="316" y="463"/>
                    </a:cubicBezTo>
                    <a:cubicBezTo>
                      <a:pt x="318" y="464"/>
                      <a:pt x="318" y="464"/>
                      <a:pt x="318" y="464"/>
                    </a:cubicBezTo>
                    <a:cubicBezTo>
                      <a:pt x="318" y="465"/>
                      <a:pt x="318" y="465"/>
                      <a:pt x="318" y="465"/>
                    </a:cubicBezTo>
                    <a:cubicBezTo>
                      <a:pt x="317" y="466"/>
                      <a:pt x="316" y="466"/>
                      <a:pt x="315" y="466"/>
                    </a:cubicBezTo>
                    <a:cubicBezTo>
                      <a:pt x="314" y="464"/>
                      <a:pt x="314" y="463"/>
                      <a:pt x="313" y="462"/>
                    </a:cubicBezTo>
                    <a:cubicBezTo>
                      <a:pt x="311" y="462"/>
                      <a:pt x="311" y="462"/>
                      <a:pt x="311" y="462"/>
                    </a:cubicBezTo>
                    <a:cubicBezTo>
                      <a:pt x="310" y="461"/>
                      <a:pt x="309" y="459"/>
                      <a:pt x="309" y="458"/>
                    </a:cubicBezTo>
                    <a:cubicBezTo>
                      <a:pt x="308" y="457"/>
                      <a:pt x="308" y="457"/>
                      <a:pt x="308" y="457"/>
                    </a:cubicBezTo>
                    <a:cubicBezTo>
                      <a:pt x="309" y="456"/>
                      <a:pt x="309" y="456"/>
                      <a:pt x="309" y="456"/>
                    </a:cubicBezTo>
                    <a:cubicBezTo>
                      <a:pt x="307" y="456"/>
                      <a:pt x="307" y="456"/>
                      <a:pt x="307" y="456"/>
                    </a:cubicBezTo>
                    <a:cubicBezTo>
                      <a:pt x="306" y="455"/>
                      <a:pt x="306" y="455"/>
                      <a:pt x="306" y="455"/>
                    </a:cubicBezTo>
                    <a:cubicBezTo>
                      <a:pt x="306" y="453"/>
                      <a:pt x="307" y="452"/>
                      <a:pt x="307" y="450"/>
                    </a:cubicBezTo>
                    <a:close/>
                    <a:moveTo>
                      <a:pt x="309" y="461"/>
                    </a:moveTo>
                    <a:cubicBezTo>
                      <a:pt x="310" y="463"/>
                      <a:pt x="310" y="463"/>
                      <a:pt x="310" y="463"/>
                    </a:cubicBezTo>
                    <a:cubicBezTo>
                      <a:pt x="311" y="463"/>
                      <a:pt x="311" y="463"/>
                      <a:pt x="311" y="463"/>
                    </a:cubicBezTo>
                    <a:cubicBezTo>
                      <a:pt x="312" y="465"/>
                      <a:pt x="312" y="465"/>
                      <a:pt x="312" y="465"/>
                    </a:cubicBezTo>
                    <a:cubicBezTo>
                      <a:pt x="311" y="466"/>
                      <a:pt x="311" y="466"/>
                      <a:pt x="311" y="466"/>
                    </a:cubicBezTo>
                    <a:cubicBezTo>
                      <a:pt x="309" y="466"/>
                      <a:pt x="309" y="466"/>
                      <a:pt x="309" y="466"/>
                    </a:cubicBezTo>
                    <a:cubicBezTo>
                      <a:pt x="308" y="464"/>
                      <a:pt x="307" y="463"/>
                      <a:pt x="307" y="461"/>
                    </a:cubicBezTo>
                    <a:cubicBezTo>
                      <a:pt x="308" y="460"/>
                      <a:pt x="308" y="460"/>
                      <a:pt x="308" y="460"/>
                    </a:cubicBezTo>
                    <a:cubicBezTo>
                      <a:pt x="309" y="461"/>
                      <a:pt x="309" y="461"/>
                      <a:pt x="309" y="461"/>
                    </a:cubicBezTo>
                    <a:close/>
                    <a:moveTo>
                      <a:pt x="312" y="474"/>
                    </a:moveTo>
                    <a:cubicBezTo>
                      <a:pt x="313" y="474"/>
                      <a:pt x="314" y="474"/>
                      <a:pt x="315" y="474"/>
                    </a:cubicBezTo>
                    <a:cubicBezTo>
                      <a:pt x="315" y="477"/>
                      <a:pt x="315" y="477"/>
                      <a:pt x="315" y="477"/>
                    </a:cubicBezTo>
                    <a:cubicBezTo>
                      <a:pt x="314" y="478"/>
                      <a:pt x="314" y="478"/>
                      <a:pt x="314" y="478"/>
                    </a:cubicBezTo>
                    <a:cubicBezTo>
                      <a:pt x="313" y="479"/>
                      <a:pt x="313" y="479"/>
                      <a:pt x="313" y="479"/>
                    </a:cubicBezTo>
                    <a:cubicBezTo>
                      <a:pt x="315" y="479"/>
                      <a:pt x="315" y="479"/>
                      <a:pt x="315" y="479"/>
                    </a:cubicBezTo>
                    <a:cubicBezTo>
                      <a:pt x="316" y="477"/>
                      <a:pt x="317" y="476"/>
                      <a:pt x="319" y="474"/>
                    </a:cubicBezTo>
                    <a:cubicBezTo>
                      <a:pt x="321" y="475"/>
                      <a:pt x="321" y="475"/>
                      <a:pt x="321" y="475"/>
                    </a:cubicBezTo>
                    <a:cubicBezTo>
                      <a:pt x="319" y="476"/>
                      <a:pt x="319" y="476"/>
                      <a:pt x="319" y="476"/>
                    </a:cubicBezTo>
                    <a:cubicBezTo>
                      <a:pt x="319" y="479"/>
                      <a:pt x="318" y="481"/>
                      <a:pt x="318" y="484"/>
                    </a:cubicBezTo>
                    <a:cubicBezTo>
                      <a:pt x="317" y="485"/>
                      <a:pt x="316" y="486"/>
                      <a:pt x="315" y="487"/>
                    </a:cubicBezTo>
                    <a:cubicBezTo>
                      <a:pt x="316" y="486"/>
                      <a:pt x="318" y="484"/>
                      <a:pt x="319" y="486"/>
                    </a:cubicBezTo>
                    <a:cubicBezTo>
                      <a:pt x="318" y="487"/>
                      <a:pt x="318" y="487"/>
                      <a:pt x="317" y="488"/>
                    </a:cubicBezTo>
                    <a:cubicBezTo>
                      <a:pt x="315" y="487"/>
                      <a:pt x="315" y="487"/>
                      <a:pt x="315" y="487"/>
                    </a:cubicBezTo>
                    <a:cubicBezTo>
                      <a:pt x="315" y="487"/>
                      <a:pt x="315" y="487"/>
                      <a:pt x="315" y="487"/>
                    </a:cubicBezTo>
                    <a:cubicBezTo>
                      <a:pt x="314" y="486"/>
                      <a:pt x="313" y="485"/>
                      <a:pt x="313" y="484"/>
                    </a:cubicBezTo>
                    <a:cubicBezTo>
                      <a:pt x="313" y="482"/>
                      <a:pt x="313" y="482"/>
                      <a:pt x="313" y="482"/>
                    </a:cubicBezTo>
                    <a:cubicBezTo>
                      <a:pt x="311" y="482"/>
                      <a:pt x="311" y="482"/>
                      <a:pt x="311" y="482"/>
                    </a:cubicBezTo>
                    <a:cubicBezTo>
                      <a:pt x="310" y="481"/>
                      <a:pt x="310" y="480"/>
                      <a:pt x="309" y="478"/>
                    </a:cubicBezTo>
                    <a:cubicBezTo>
                      <a:pt x="309" y="477"/>
                      <a:pt x="308" y="476"/>
                      <a:pt x="309" y="474"/>
                    </a:cubicBezTo>
                    <a:cubicBezTo>
                      <a:pt x="310" y="473"/>
                      <a:pt x="310" y="473"/>
                      <a:pt x="310" y="473"/>
                    </a:cubicBezTo>
                    <a:cubicBezTo>
                      <a:pt x="312" y="474"/>
                      <a:pt x="312" y="474"/>
                      <a:pt x="312" y="474"/>
                    </a:cubicBezTo>
                    <a:close/>
                    <a:moveTo>
                      <a:pt x="320" y="488"/>
                    </a:moveTo>
                    <a:cubicBezTo>
                      <a:pt x="320" y="490"/>
                      <a:pt x="320" y="490"/>
                      <a:pt x="320" y="490"/>
                    </a:cubicBezTo>
                    <a:cubicBezTo>
                      <a:pt x="321" y="490"/>
                      <a:pt x="321" y="490"/>
                      <a:pt x="321" y="490"/>
                    </a:cubicBezTo>
                    <a:cubicBezTo>
                      <a:pt x="322" y="492"/>
                      <a:pt x="322" y="492"/>
                      <a:pt x="322" y="492"/>
                    </a:cubicBezTo>
                    <a:cubicBezTo>
                      <a:pt x="323" y="494"/>
                      <a:pt x="324" y="495"/>
                      <a:pt x="326" y="496"/>
                    </a:cubicBezTo>
                    <a:cubicBezTo>
                      <a:pt x="326" y="498"/>
                      <a:pt x="326" y="498"/>
                      <a:pt x="326" y="498"/>
                    </a:cubicBezTo>
                    <a:cubicBezTo>
                      <a:pt x="324" y="498"/>
                      <a:pt x="324" y="498"/>
                      <a:pt x="324" y="498"/>
                    </a:cubicBezTo>
                    <a:cubicBezTo>
                      <a:pt x="322" y="496"/>
                      <a:pt x="321" y="494"/>
                      <a:pt x="319" y="493"/>
                    </a:cubicBezTo>
                    <a:cubicBezTo>
                      <a:pt x="318" y="491"/>
                      <a:pt x="317" y="490"/>
                      <a:pt x="316" y="488"/>
                    </a:cubicBezTo>
                    <a:cubicBezTo>
                      <a:pt x="317" y="488"/>
                      <a:pt x="319" y="488"/>
                      <a:pt x="320" y="488"/>
                    </a:cubicBezTo>
                    <a:close/>
                    <a:moveTo>
                      <a:pt x="322" y="461"/>
                    </a:moveTo>
                    <a:cubicBezTo>
                      <a:pt x="322" y="461"/>
                      <a:pt x="323" y="459"/>
                      <a:pt x="323" y="458"/>
                    </a:cubicBezTo>
                    <a:cubicBezTo>
                      <a:pt x="321" y="459"/>
                      <a:pt x="321" y="459"/>
                      <a:pt x="321" y="459"/>
                    </a:cubicBezTo>
                    <a:cubicBezTo>
                      <a:pt x="320" y="461"/>
                      <a:pt x="320" y="461"/>
                      <a:pt x="320" y="461"/>
                    </a:cubicBezTo>
                    <a:cubicBezTo>
                      <a:pt x="319" y="460"/>
                      <a:pt x="319" y="460"/>
                      <a:pt x="319" y="460"/>
                    </a:cubicBezTo>
                    <a:cubicBezTo>
                      <a:pt x="319" y="457"/>
                      <a:pt x="319" y="457"/>
                      <a:pt x="319" y="457"/>
                    </a:cubicBezTo>
                    <a:cubicBezTo>
                      <a:pt x="321" y="456"/>
                      <a:pt x="321" y="456"/>
                      <a:pt x="321" y="456"/>
                    </a:cubicBezTo>
                    <a:cubicBezTo>
                      <a:pt x="321" y="453"/>
                      <a:pt x="321" y="453"/>
                      <a:pt x="321" y="453"/>
                    </a:cubicBezTo>
                    <a:cubicBezTo>
                      <a:pt x="322" y="452"/>
                      <a:pt x="322" y="452"/>
                      <a:pt x="322" y="452"/>
                    </a:cubicBezTo>
                    <a:cubicBezTo>
                      <a:pt x="324" y="452"/>
                      <a:pt x="324" y="452"/>
                      <a:pt x="324" y="452"/>
                    </a:cubicBezTo>
                    <a:cubicBezTo>
                      <a:pt x="325" y="452"/>
                      <a:pt x="326" y="453"/>
                      <a:pt x="327" y="454"/>
                    </a:cubicBezTo>
                    <a:cubicBezTo>
                      <a:pt x="327" y="456"/>
                      <a:pt x="327" y="457"/>
                      <a:pt x="326" y="459"/>
                    </a:cubicBezTo>
                    <a:cubicBezTo>
                      <a:pt x="325" y="460"/>
                      <a:pt x="324" y="460"/>
                      <a:pt x="322" y="461"/>
                    </a:cubicBezTo>
                    <a:close/>
                    <a:moveTo>
                      <a:pt x="333" y="474"/>
                    </a:moveTo>
                    <a:cubicBezTo>
                      <a:pt x="333" y="476"/>
                      <a:pt x="333" y="476"/>
                      <a:pt x="333" y="476"/>
                    </a:cubicBezTo>
                    <a:cubicBezTo>
                      <a:pt x="330" y="477"/>
                      <a:pt x="330" y="477"/>
                      <a:pt x="330" y="477"/>
                    </a:cubicBezTo>
                    <a:cubicBezTo>
                      <a:pt x="330" y="476"/>
                      <a:pt x="330" y="476"/>
                      <a:pt x="330" y="476"/>
                    </a:cubicBezTo>
                    <a:cubicBezTo>
                      <a:pt x="331" y="474"/>
                      <a:pt x="331" y="474"/>
                      <a:pt x="331" y="474"/>
                    </a:cubicBezTo>
                    <a:cubicBezTo>
                      <a:pt x="333" y="474"/>
                      <a:pt x="333" y="474"/>
                      <a:pt x="333" y="474"/>
                    </a:cubicBezTo>
                    <a:close/>
                    <a:moveTo>
                      <a:pt x="334" y="481"/>
                    </a:moveTo>
                    <a:cubicBezTo>
                      <a:pt x="335" y="482"/>
                      <a:pt x="336" y="483"/>
                      <a:pt x="337" y="483"/>
                    </a:cubicBezTo>
                    <a:cubicBezTo>
                      <a:pt x="337" y="485"/>
                      <a:pt x="337" y="485"/>
                      <a:pt x="337" y="485"/>
                    </a:cubicBezTo>
                    <a:cubicBezTo>
                      <a:pt x="335" y="484"/>
                      <a:pt x="335" y="484"/>
                      <a:pt x="335" y="484"/>
                    </a:cubicBezTo>
                    <a:cubicBezTo>
                      <a:pt x="334" y="483"/>
                      <a:pt x="334" y="483"/>
                      <a:pt x="334" y="483"/>
                    </a:cubicBezTo>
                    <a:cubicBezTo>
                      <a:pt x="332" y="482"/>
                      <a:pt x="331" y="481"/>
                      <a:pt x="330" y="480"/>
                    </a:cubicBezTo>
                    <a:cubicBezTo>
                      <a:pt x="331" y="479"/>
                      <a:pt x="331" y="479"/>
                      <a:pt x="331" y="479"/>
                    </a:cubicBezTo>
                    <a:cubicBezTo>
                      <a:pt x="334" y="481"/>
                      <a:pt x="334" y="481"/>
                      <a:pt x="334" y="481"/>
                    </a:cubicBezTo>
                    <a:close/>
                    <a:moveTo>
                      <a:pt x="333" y="472"/>
                    </a:moveTo>
                    <a:cubicBezTo>
                      <a:pt x="331" y="472"/>
                      <a:pt x="331" y="472"/>
                      <a:pt x="331" y="472"/>
                    </a:cubicBezTo>
                    <a:cubicBezTo>
                      <a:pt x="331" y="470"/>
                      <a:pt x="331" y="470"/>
                      <a:pt x="331" y="470"/>
                    </a:cubicBezTo>
                    <a:cubicBezTo>
                      <a:pt x="332" y="468"/>
                      <a:pt x="332" y="468"/>
                      <a:pt x="332" y="468"/>
                    </a:cubicBezTo>
                    <a:cubicBezTo>
                      <a:pt x="335" y="468"/>
                      <a:pt x="335" y="468"/>
                      <a:pt x="335" y="468"/>
                    </a:cubicBezTo>
                    <a:cubicBezTo>
                      <a:pt x="334" y="470"/>
                      <a:pt x="334" y="470"/>
                      <a:pt x="334" y="470"/>
                    </a:cubicBezTo>
                    <a:cubicBezTo>
                      <a:pt x="333" y="472"/>
                      <a:pt x="333" y="472"/>
                      <a:pt x="333" y="472"/>
                    </a:cubicBezTo>
                    <a:close/>
                    <a:moveTo>
                      <a:pt x="336" y="482"/>
                    </a:moveTo>
                    <a:cubicBezTo>
                      <a:pt x="335" y="480"/>
                      <a:pt x="335" y="480"/>
                      <a:pt x="335" y="480"/>
                    </a:cubicBezTo>
                    <a:cubicBezTo>
                      <a:pt x="334" y="479"/>
                      <a:pt x="334" y="479"/>
                      <a:pt x="334" y="479"/>
                    </a:cubicBezTo>
                    <a:cubicBezTo>
                      <a:pt x="334" y="477"/>
                      <a:pt x="334" y="477"/>
                      <a:pt x="334" y="477"/>
                    </a:cubicBezTo>
                    <a:cubicBezTo>
                      <a:pt x="336" y="479"/>
                      <a:pt x="338" y="479"/>
                      <a:pt x="340" y="481"/>
                    </a:cubicBezTo>
                    <a:cubicBezTo>
                      <a:pt x="339" y="483"/>
                      <a:pt x="339" y="483"/>
                      <a:pt x="339" y="483"/>
                    </a:cubicBezTo>
                    <a:cubicBezTo>
                      <a:pt x="337" y="483"/>
                      <a:pt x="337" y="483"/>
                      <a:pt x="337" y="483"/>
                    </a:cubicBezTo>
                    <a:cubicBezTo>
                      <a:pt x="336" y="482"/>
                      <a:pt x="336" y="482"/>
                      <a:pt x="336" y="482"/>
                    </a:cubicBezTo>
                    <a:close/>
                    <a:moveTo>
                      <a:pt x="345" y="492"/>
                    </a:moveTo>
                    <a:cubicBezTo>
                      <a:pt x="343" y="492"/>
                      <a:pt x="343" y="492"/>
                      <a:pt x="343" y="492"/>
                    </a:cubicBezTo>
                    <a:cubicBezTo>
                      <a:pt x="342" y="490"/>
                      <a:pt x="342" y="490"/>
                      <a:pt x="342" y="490"/>
                    </a:cubicBezTo>
                    <a:cubicBezTo>
                      <a:pt x="344" y="490"/>
                      <a:pt x="344" y="490"/>
                      <a:pt x="344" y="490"/>
                    </a:cubicBezTo>
                    <a:cubicBezTo>
                      <a:pt x="345" y="492"/>
                      <a:pt x="345" y="492"/>
                      <a:pt x="345" y="492"/>
                    </a:cubicBezTo>
                    <a:close/>
                    <a:moveTo>
                      <a:pt x="345" y="488"/>
                    </a:moveTo>
                    <a:cubicBezTo>
                      <a:pt x="343" y="486"/>
                      <a:pt x="343" y="486"/>
                      <a:pt x="343" y="486"/>
                    </a:cubicBezTo>
                    <a:cubicBezTo>
                      <a:pt x="343" y="484"/>
                      <a:pt x="343" y="484"/>
                      <a:pt x="343" y="484"/>
                    </a:cubicBezTo>
                    <a:cubicBezTo>
                      <a:pt x="346" y="484"/>
                      <a:pt x="346" y="484"/>
                      <a:pt x="346" y="484"/>
                    </a:cubicBezTo>
                    <a:cubicBezTo>
                      <a:pt x="347" y="486"/>
                      <a:pt x="347" y="486"/>
                      <a:pt x="347" y="486"/>
                    </a:cubicBezTo>
                    <a:cubicBezTo>
                      <a:pt x="347" y="488"/>
                      <a:pt x="347" y="488"/>
                      <a:pt x="347" y="488"/>
                    </a:cubicBezTo>
                    <a:cubicBezTo>
                      <a:pt x="346" y="490"/>
                      <a:pt x="346" y="490"/>
                      <a:pt x="346" y="490"/>
                    </a:cubicBezTo>
                    <a:cubicBezTo>
                      <a:pt x="344" y="490"/>
                      <a:pt x="344" y="490"/>
                      <a:pt x="344" y="490"/>
                    </a:cubicBezTo>
                    <a:cubicBezTo>
                      <a:pt x="345" y="488"/>
                      <a:pt x="345" y="488"/>
                      <a:pt x="345" y="488"/>
                    </a:cubicBezTo>
                    <a:close/>
                    <a:moveTo>
                      <a:pt x="354" y="499"/>
                    </a:moveTo>
                    <a:cubicBezTo>
                      <a:pt x="354" y="500"/>
                      <a:pt x="354" y="502"/>
                      <a:pt x="354" y="504"/>
                    </a:cubicBezTo>
                    <a:cubicBezTo>
                      <a:pt x="353" y="505"/>
                      <a:pt x="353" y="505"/>
                      <a:pt x="353" y="505"/>
                    </a:cubicBezTo>
                    <a:cubicBezTo>
                      <a:pt x="351" y="504"/>
                      <a:pt x="349" y="496"/>
                      <a:pt x="354" y="499"/>
                    </a:cubicBezTo>
                    <a:close/>
                    <a:moveTo>
                      <a:pt x="354" y="512"/>
                    </a:moveTo>
                    <a:cubicBezTo>
                      <a:pt x="356" y="513"/>
                      <a:pt x="359" y="513"/>
                      <a:pt x="361" y="515"/>
                    </a:cubicBezTo>
                    <a:cubicBezTo>
                      <a:pt x="364" y="516"/>
                      <a:pt x="367" y="517"/>
                      <a:pt x="370" y="518"/>
                    </a:cubicBezTo>
                    <a:cubicBezTo>
                      <a:pt x="373" y="518"/>
                      <a:pt x="373" y="518"/>
                      <a:pt x="373" y="518"/>
                    </a:cubicBezTo>
                    <a:cubicBezTo>
                      <a:pt x="375" y="519"/>
                      <a:pt x="375" y="519"/>
                      <a:pt x="375" y="519"/>
                    </a:cubicBezTo>
                    <a:cubicBezTo>
                      <a:pt x="378" y="522"/>
                      <a:pt x="379" y="526"/>
                      <a:pt x="382" y="529"/>
                    </a:cubicBezTo>
                    <a:cubicBezTo>
                      <a:pt x="384" y="529"/>
                      <a:pt x="384" y="529"/>
                      <a:pt x="384" y="529"/>
                    </a:cubicBezTo>
                    <a:cubicBezTo>
                      <a:pt x="388" y="531"/>
                      <a:pt x="391" y="535"/>
                      <a:pt x="394" y="539"/>
                    </a:cubicBezTo>
                    <a:cubicBezTo>
                      <a:pt x="393" y="541"/>
                      <a:pt x="393" y="541"/>
                      <a:pt x="393" y="541"/>
                    </a:cubicBezTo>
                    <a:cubicBezTo>
                      <a:pt x="387" y="541"/>
                      <a:pt x="384" y="539"/>
                      <a:pt x="379" y="537"/>
                    </a:cubicBezTo>
                    <a:cubicBezTo>
                      <a:pt x="379" y="533"/>
                      <a:pt x="379" y="533"/>
                      <a:pt x="379" y="533"/>
                    </a:cubicBezTo>
                    <a:cubicBezTo>
                      <a:pt x="377" y="534"/>
                      <a:pt x="377" y="534"/>
                      <a:pt x="377" y="534"/>
                    </a:cubicBezTo>
                    <a:cubicBezTo>
                      <a:pt x="376" y="534"/>
                      <a:pt x="375" y="534"/>
                      <a:pt x="373" y="534"/>
                    </a:cubicBezTo>
                    <a:cubicBezTo>
                      <a:pt x="373" y="533"/>
                      <a:pt x="373" y="531"/>
                      <a:pt x="372" y="530"/>
                    </a:cubicBezTo>
                    <a:cubicBezTo>
                      <a:pt x="371" y="529"/>
                      <a:pt x="369" y="529"/>
                      <a:pt x="368" y="529"/>
                    </a:cubicBezTo>
                    <a:cubicBezTo>
                      <a:pt x="366" y="528"/>
                      <a:pt x="366" y="528"/>
                      <a:pt x="366" y="528"/>
                    </a:cubicBezTo>
                    <a:cubicBezTo>
                      <a:pt x="366" y="527"/>
                      <a:pt x="366" y="527"/>
                      <a:pt x="366" y="527"/>
                    </a:cubicBezTo>
                    <a:cubicBezTo>
                      <a:pt x="368" y="526"/>
                      <a:pt x="368" y="526"/>
                      <a:pt x="368" y="526"/>
                    </a:cubicBezTo>
                    <a:cubicBezTo>
                      <a:pt x="367" y="525"/>
                      <a:pt x="366" y="525"/>
                      <a:pt x="365" y="524"/>
                    </a:cubicBezTo>
                    <a:cubicBezTo>
                      <a:pt x="363" y="525"/>
                      <a:pt x="363" y="525"/>
                      <a:pt x="363" y="525"/>
                    </a:cubicBezTo>
                    <a:cubicBezTo>
                      <a:pt x="362" y="524"/>
                      <a:pt x="360" y="523"/>
                      <a:pt x="358" y="521"/>
                    </a:cubicBezTo>
                    <a:cubicBezTo>
                      <a:pt x="358" y="520"/>
                      <a:pt x="358" y="520"/>
                      <a:pt x="358" y="520"/>
                    </a:cubicBezTo>
                    <a:cubicBezTo>
                      <a:pt x="356" y="520"/>
                      <a:pt x="356" y="520"/>
                      <a:pt x="356" y="520"/>
                    </a:cubicBezTo>
                    <a:cubicBezTo>
                      <a:pt x="355" y="521"/>
                      <a:pt x="355" y="521"/>
                      <a:pt x="355" y="521"/>
                    </a:cubicBezTo>
                    <a:cubicBezTo>
                      <a:pt x="355" y="520"/>
                      <a:pt x="354" y="519"/>
                      <a:pt x="353" y="518"/>
                    </a:cubicBezTo>
                    <a:cubicBezTo>
                      <a:pt x="356" y="517"/>
                      <a:pt x="356" y="517"/>
                      <a:pt x="356" y="517"/>
                    </a:cubicBezTo>
                    <a:cubicBezTo>
                      <a:pt x="356" y="516"/>
                      <a:pt x="356" y="516"/>
                      <a:pt x="356" y="516"/>
                    </a:cubicBezTo>
                    <a:cubicBezTo>
                      <a:pt x="354" y="516"/>
                      <a:pt x="353" y="516"/>
                      <a:pt x="351" y="516"/>
                    </a:cubicBezTo>
                    <a:cubicBezTo>
                      <a:pt x="350" y="515"/>
                      <a:pt x="350" y="515"/>
                      <a:pt x="350" y="515"/>
                    </a:cubicBezTo>
                    <a:cubicBezTo>
                      <a:pt x="349" y="513"/>
                      <a:pt x="349" y="513"/>
                      <a:pt x="349" y="513"/>
                    </a:cubicBezTo>
                    <a:cubicBezTo>
                      <a:pt x="351" y="512"/>
                      <a:pt x="351" y="512"/>
                      <a:pt x="351" y="512"/>
                    </a:cubicBezTo>
                    <a:cubicBezTo>
                      <a:pt x="354" y="512"/>
                      <a:pt x="354" y="512"/>
                      <a:pt x="354" y="512"/>
                    </a:cubicBezTo>
                    <a:close/>
                    <a:moveTo>
                      <a:pt x="462" y="779"/>
                    </a:moveTo>
                    <a:cubicBezTo>
                      <a:pt x="464" y="779"/>
                      <a:pt x="464" y="779"/>
                      <a:pt x="464" y="779"/>
                    </a:cubicBezTo>
                    <a:cubicBezTo>
                      <a:pt x="462" y="780"/>
                      <a:pt x="462" y="780"/>
                      <a:pt x="462" y="780"/>
                    </a:cubicBezTo>
                    <a:cubicBezTo>
                      <a:pt x="460" y="780"/>
                      <a:pt x="460" y="780"/>
                      <a:pt x="460" y="780"/>
                    </a:cubicBezTo>
                    <a:cubicBezTo>
                      <a:pt x="460" y="779"/>
                      <a:pt x="460" y="779"/>
                      <a:pt x="460" y="779"/>
                    </a:cubicBezTo>
                    <a:cubicBezTo>
                      <a:pt x="462" y="779"/>
                      <a:pt x="462" y="779"/>
                      <a:pt x="462" y="779"/>
                    </a:cubicBezTo>
                    <a:close/>
                    <a:moveTo>
                      <a:pt x="675" y="1004"/>
                    </a:moveTo>
                    <a:cubicBezTo>
                      <a:pt x="677" y="1005"/>
                      <a:pt x="677" y="1005"/>
                      <a:pt x="677" y="1005"/>
                    </a:cubicBezTo>
                    <a:cubicBezTo>
                      <a:pt x="678" y="1007"/>
                      <a:pt x="679" y="1008"/>
                      <a:pt x="680" y="1010"/>
                    </a:cubicBezTo>
                    <a:cubicBezTo>
                      <a:pt x="680" y="1012"/>
                      <a:pt x="680" y="1012"/>
                      <a:pt x="680" y="1012"/>
                    </a:cubicBezTo>
                    <a:cubicBezTo>
                      <a:pt x="678" y="1013"/>
                      <a:pt x="678" y="1013"/>
                      <a:pt x="678" y="1013"/>
                    </a:cubicBezTo>
                    <a:cubicBezTo>
                      <a:pt x="676" y="1013"/>
                      <a:pt x="676" y="1013"/>
                      <a:pt x="676" y="1013"/>
                    </a:cubicBezTo>
                    <a:cubicBezTo>
                      <a:pt x="675" y="1012"/>
                      <a:pt x="675" y="1012"/>
                      <a:pt x="675" y="1012"/>
                    </a:cubicBezTo>
                    <a:cubicBezTo>
                      <a:pt x="676" y="1011"/>
                      <a:pt x="676" y="1011"/>
                      <a:pt x="676" y="1011"/>
                    </a:cubicBezTo>
                    <a:cubicBezTo>
                      <a:pt x="677" y="1009"/>
                      <a:pt x="677" y="1009"/>
                      <a:pt x="677" y="1009"/>
                    </a:cubicBezTo>
                    <a:cubicBezTo>
                      <a:pt x="675" y="1008"/>
                      <a:pt x="675" y="1008"/>
                      <a:pt x="675" y="1008"/>
                    </a:cubicBezTo>
                    <a:cubicBezTo>
                      <a:pt x="674" y="1007"/>
                      <a:pt x="674" y="1007"/>
                      <a:pt x="674" y="1007"/>
                    </a:cubicBezTo>
                    <a:cubicBezTo>
                      <a:pt x="676" y="1006"/>
                      <a:pt x="676" y="1006"/>
                      <a:pt x="676" y="1006"/>
                    </a:cubicBezTo>
                    <a:cubicBezTo>
                      <a:pt x="675" y="1004"/>
                      <a:pt x="675" y="1004"/>
                      <a:pt x="675" y="1004"/>
                    </a:cubicBezTo>
                    <a:close/>
                    <a:moveTo>
                      <a:pt x="686" y="1009"/>
                    </a:moveTo>
                    <a:cubicBezTo>
                      <a:pt x="687" y="1010"/>
                      <a:pt x="687" y="1010"/>
                      <a:pt x="687" y="1010"/>
                    </a:cubicBezTo>
                    <a:cubicBezTo>
                      <a:pt x="686" y="1011"/>
                      <a:pt x="686" y="1011"/>
                      <a:pt x="686" y="1011"/>
                    </a:cubicBezTo>
                    <a:cubicBezTo>
                      <a:pt x="683" y="1010"/>
                      <a:pt x="683" y="1010"/>
                      <a:pt x="683" y="1010"/>
                    </a:cubicBezTo>
                    <a:cubicBezTo>
                      <a:pt x="684" y="1009"/>
                      <a:pt x="684" y="1009"/>
                      <a:pt x="684" y="1009"/>
                    </a:cubicBezTo>
                    <a:cubicBezTo>
                      <a:pt x="686" y="1009"/>
                      <a:pt x="686" y="1009"/>
                      <a:pt x="686" y="1009"/>
                    </a:cubicBezTo>
                    <a:close/>
                    <a:moveTo>
                      <a:pt x="787" y="1312"/>
                    </a:moveTo>
                    <a:cubicBezTo>
                      <a:pt x="787" y="1313"/>
                      <a:pt x="787" y="1313"/>
                      <a:pt x="787" y="1313"/>
                    </a:cubicBezTo>
                    <a:cubicBezTo>
                      <a:pt x="784" y="1313"/>
                      <a:pt x="784" y="1313"/>
                      <a:pt x="784" y="1313"/>
                    </a:cubicBezTo>
                    <a:cubicBezTo>
                      <a:pt x="785" y="1312"/>
                      <a:pt x="785" y="1312"/>
                      <a:pt x="785" y="1312"/>
                    </a:cubicBezTo>
                    <a:cubicBezTo>
                      <a:pt x="787" y="1312"/>
                      <a:pt x="787" y="1312"/>
                      <a:pt x="787" y="1312"/>
                    </a:cubicBezTo>
                    <a:close/>
                    <a:moveTo>
                      <a:pt x="817" y="1470"/>
                    </a:moveTo>
                    <a:cubicBezTo>
                      <a:pt x="816" y="1473"/>
                      <a:pt x="816" y="1473"/>
                      <a:pt x="816" y="1473"/>
                    </a:cubicBezTo>
                    <a:cubicBezTo>
                      <a:pt x="815" y="1471"/>
                      <a:pt x="815" y="1471"/>
                      <a:pt x="815" y="1471"/>
                    </a:cubicBezTo>
                    <a:cubicBezTo>
                      <a:pt x="814" y="1468"/>
                      <a:pt x="814" y="1468"/>
                      <a:pt x="814" y="1468"/>
                    </a:cubicBezTo>
                    <a:cubicBezTo>
                      <a:pt x="817" y="1468"/>
                      <a:pt x="817" y="1468"/>
                      <a:pt x="817" y="1468"/>
                    </a:cubicBezTo>
                    <a:cubicBezTo>
                      <a:pt x="817" y="1470"/>
                      <a:pt x="817" y="1470"/>
                      <a:pt x="817" y="1470"/>
                    </a:cubicBezTo>
                    <a:close/>
                    <a:moveTo>
                      <a:pt x="818" y="1464"/>
                    </a:moveTo>
                    <a:cubicBezTo>
                      <a:pt x="819" y="1466"/>
                      <a:pt x="819" y="1467"/>
                      <a:pt x="819" y="1469"/>
                    </a:cubicBezTo>
                    <a:cubicBezTo>
                      <a:pt x="818" y="1468"/>
                      <a:pt x="817" y="1467"/>
                      <a:pt x="815" y="1467"/>
                    </a:cubicBezTo>
                    <a:cubicBezTo>
                      <a:pt x="815" y="1465"/>
                      <a:pt x="815" y="1465"/>
                      <a:pt x="815" y="1465"/>
                    </a:cubicBezTo>
                    <a:cubicBezTo>
                      <a:pt x="816" y="1463"/>
                      <a:pt x="816" y="1463"/>
                      <a:pt x="816" y="1463"/>
                    </a:cubicBezTo>
                    <a:cubicBezTo>
                      <a:pt x="818" y="1464"/>
                      <a:pt x="818" y="1464"/>
                      <a:pt x="818" y="1464"/>
                    </a:cubicBezTo>
                    <a:close/>
                    <a:moveTo>
                      <a:pt x="819" y="1473"/>
                    </a:moveTo>
                    <a:cubicBezTo>
                      <a:pt x="820" y="1474"/>
                      <a:pt x="820" y="1474"/>
                      <a:pt x="820" y="1474"/>
                    </a:cubicBezTo>
                    <a:cubicBezTo>
                      <a:pt x="819" y="1475"/>
                      <a:pt x="818" y="1477"/>
                      <a:pt x="818" y="1478"/>
                    </a:cubicBezTo>
                    <a:cubicBezTo>
                      <a:pt x="816" y="1479"/>
                      <a:pt x="816" y="1479"/>
                      <a:pt x="816" y="1479"/>
                    </a:cubicBezTo>
                    <a:cubicBezTo>
                      <a:pt x="816" y="1478"/>
                      <a:pt x="815" y="1477"/>
                      <a:pt x="815" y="1476"/>
                    </a:cubicBezTo>
                    <a:cubicBezTo>
                      <a:pt x="814" y="1474"/>
                      <a:pt x="814" y="1474"/>
                      <a:pt x="814" y="1474"/>
                    </a:cubicBezTo>
                    <a:cubicBezTo>
                      <a:pt x="816" y="1474"/>
                      <a:pt x="817" y="1473"/>
                      <a:pt x="819" y="1473"/>
                    </a:cubicBezTo>
                    <a:close/>
                    <a:moveTo>
                      <a:pt x="818" y="1482"/>
                    </a:moveTo>
                    <a:cubicBezTo>
                      <a:pt x="820" y="1483"/>
                      <a:pt x="820" y="1483"/>
                      <a:pt x="820" y="1483"/>
                    </a:cubicBezTo>
                    <a:cubicBezTo>
                      <a:pt x="820" y="1485"/>
                      <a:pt x="820" y="1485"/>
                      <a:pt x="820" y="1485"/>
                    </a:cubicBezTo>
                    <a:cubicBezTo>
                      <a:pt x="818" y="1484"/>
                      <a:pt x="817" y="1484"/>
                      <a:pt x="816" y="1484"/>
                    </a:cubicBezTo>
                    <a:cubicBezTo>
                      <a:pt x="815" y="1483"/>
                      <a:pt x="815" y="1483"/>
                      <a:pt x="815" y="1483"/>
                    </a:cubicBezTo>
                    <a:cubicBezTo>
                      <a:pt x="816" y="1482"/>
                      <a:pt x="816" y="1482"/>
                      <a:pt x="816" y="1482"/>
                    </a:cubicBezTo>
                    <a:cubicBezTo>
                      <a:pt x="818" y="1482"/>
                      <a:pt x="818" y="1482"/>
                      <a:pt x="818" y="1482"/>
                    </a:cubicBezTo>
                    <a:close/>
                    <a:moveTo>
                      <a:pt x="818" y="1487"/>
                    </a:moveTo>
                    <a:cubicBezTo>
                      <a:pt x="820" y="1486"/>
                      <a:pt x="820" y="1486"/>
                      <a:pt x="820" y="1486"/>
                    </a:cubicBezTo>
                    <a:cubicBezTo>
                      <a:pt x="822" y="1488"/>
                      <a:pt x="822" y="1488"/>
                      <a:pt x="822" y="1488"/>
                    </a:cubicBezTo>
                    <a:cubicBezTo>
                      <a:pt x="821" y="1489"/>
                      <a:pt x="820" y="1490"/>
                      <a:pt x="819" y="1491"/>
                    </a:cubicBezTo>
                    <a:cubicBezTo>
                      <a:pt x="818" y="1493"/>
                      <a:pt x="818" y="1493"/>
                      <a:pt x="818" y="1493"/>
                    </a:cubicBezTo>
                    <a:cubicBezTo>
                      <a:pt x="817" y="1494"/>
                      <a:pt x="817" y="1494"/>
                      <a:pt x="817" y="1494"/>
                    </a:cubicBezTo>
                    <a:cubicBezTo>
                      <a:pt x="817" y="1491"/>
                      <a:pt x="818" y="1489"/>
                      <a:pt x="818" y="1487"/>
                    </a:cubicBezTo>
                    <a:close/>
                    <a:moveTo>
                      <a:pt x="821" y="1502"/>
                    </a:moveTo>
                    <a:cubicBezTo>
                      <a:pt x="820" y="1504"/>
                      <a:pt x="820" y="1504"/>
                      <a:pt x="820" y="1504"/>
                    </a:cubicBezTo>
                    <a:cubicBezTo>
                      <a:pt x="818" y="1504"/>
                      <a:pt x="818" y="1504"/>
                      <a:pt x="818" y="1504"/>
                    </a:cubicBezTo>
                    <a:cubicBezTo>
                      <a:pt x="819" y="1502"/>
                      <a:pt x="819" y="1502"/>
                      <a:pt x="819" y="1502"/>
                    </a:cubicBezTo>
                    <a:cubicBezTo>
                      <a:pt x="821" y="1502"/>
                      <a:pt x="821" y="1502"/>
                      <a:pt x="821" y="1502"/>
                    </a:cubicBezTo>
                    <a:close/>
                    <a:moveTo>
                      <a:pt x="823" y="1508"/>
                    </a:moveTo>
                    <a:cubicBezTo>
                      <a:pt x="824" y="1509"/>
                      <a:pt x="824" y="1509"/>
                      <a:pt x="824" y="1509"/>
                    </a:cubicBezTo>
                    <a:cubicBezTo>
                      <a:pt x="824" y="1511"/>
                      <a:pt x="824" y="1511"/>
                      <a:pt x="824" y="1511"/>
                    </a:cubicBezTo>
                    <a:cubicBezTo>
                      <a:pt x="821" y="1511"/>
                      <a:pt x="821" y="1511"/>
                      <a:pt x="821" y="1511"/>
                    </a:cubicBezTo>
                    <a:cubicBezTo>
                      <a:pt x="820" y="1510"/>
                      <a:pt x="820" y="1510"/>
                      <a:pt x="820" y="1510"/>
                    </a:cubicBezTo>
                    <a:cubicBezTo>
                      <a:pt x="820" y="1507"/>
                      <a:pt x="820" y="1507"/>
                      <a:pt x="820" y="1507"/>
                    </a:cubicBezTo>
                    <a:cubicBezTo>
                      <a:pt x="821" y="1506"/>
                      <a:pt x="821" y="1506"/>
                      <a:pt x="821" y="1506"/>
                    </a:cubicBezTo>
                    <a:cubicBezTo>
                      <a:pt x="823" y="1508"/>
                      <a:pt x="823" y="1508"/>
                      <a:pt x="823" y="1508"/>
                    </a:cubicBezTo>
                    <a:close/>
                    <a:moveTo>
                      <a:pt x="829" y="1512"/>
                    </a:moveTo>
                    <a:cubicBezTo>
                      <a:pt x="829" y="1514"/>
                      <a:pt x="829" y="1514"/>
                      <a:pt x="829" y="1514"/>
                    </a:cubicBezTo>
                    <a:cubicBezTo>
                      <a:pt x="828" y="1513"/>
                      <a:pt x="827" y="1513"/>
                      <a:pt x="826" y="1512"/>
                    </a:cubicBezTo>
                    <a:cubicBezTo>
                      <a:pt x="824" y="1509"/>
                      <a:pt x="824" y="1509"/>
                      <a:pt x="824" y="1509"/>
                    </a:cubicBezTo>
                    <a:cubicBezTo>
                      <a:pt x="826" y="1510"/>
                      <a:pt x="828" y="1511"/>
                      <a:pt x="829" y="1512"/>
                    </a:cubicBezTo>
                    <a:close/>
                    <a:moveTo>
                      <a:pt x="829" y="1506"/>
                    </a:moveTo>
                    <a:cubicBezTo>
                      <a:pt x="830" y="1507"/>
                      <a:pt x="830" y="1507"/>
                      <a:pt x="830" y="1507"/>
                    </a:cubicBezTo>
                    <a:cubicBezTo>
                      <a:pt x="829" y="1509"/>
                      <a:pt x="829" y="1509"/>
                      <a:pt x="829" y="1509"/>
                    </a:cubicBezTo>
                    <a:cubicBezTo>
                      <a:pt x="828" y="1509"/>
                      <a:pt x="827" y="1508"/>
                      <a:pt x="826" y="1508"/>
                    </a:cubicBezTo>
                    <a:cubicBezTo>
                      <a:pt x="825" y="1506"/>
                      <a:pt x="825" y="1506"/>
                      <a:pt x="825" y="1506"/>
                    </a:cubicBezTo>
                    <a:cubicBezTo>
                      <a:pt x="827" y="1506"/>
                      <a:pt x="827" y="1506"/>
                      <a:pt x="827" y="1506"/>
                    </a:cubicBezTo>
                    <a:cubicBezTo>
                      <a:pt x="828" y="1504"/>
                      <a:pt x="828" y="1504"/>
                      <a:pt x="828" y="1504"/>
                    </a:cubicBezTo>
                    <a:cubicBezTo>
                      <a:pt x="829" y="1506"/>
                      <a:pt x="829" y="1506"/>
                      <a:pt x="829" y="1506"/>
                    </a:cubicBezTo>
                    <a:close/>
                    <a:moveTo>
                      <a:pt x="827" y="1494"/>
                    </a:moveTo>
                    <a:cubicBezTo>
                      <a:pt x="827" y="1496"/>
                      <a:pt x="827" y="1496"/>
                      <a:pt x="827" y="1496"/>
                    </a:cubicBezTo>
                    <a:cubicBezTo>
                      <a:pt x="825" y="1495"/>
                      <a:pt x="825" y="1495"/>
                      <a:pt x="825" y="1495"/>
                    </a:cubicBezTo>
                    <a:cubicBezTo>
                      <a:pt x="825" y="1494"/>
                      <a:pt x="825" y="1494"/>
                      <a:pt x="825" y="1494"/>
                    </a:cubicBezTo>
                    <a:cubicBezTo>
                      <a:pt x="823" y="1493"/>
                      <a:pt x="823" y="1493"/>
                      <a:pt x="823" y="1493"/>
                    </a:cubicBezTo>
                    <a:cubicBezTo>
                      <a:pt x="823" y="1491"/>
                      <a:pt x="823" y="1491"/>
                      <a:pt x="823" y="1491"/>
                    </a:cubicBezTo>
                    <a:cubicBezTo>
                      <a:pt x="824" y="1491"/>
                      <a:pt x="824" y="1491"/>
                      <a:pt x="824" y="1491"/>
                    </a:cubicBezTo>
                    <a:cubicBezTo>
                      <a:pt x="826" y="1492"/>
                      <a:pt x="826" y="1492"/>
                      <a:pt x="826" y="1492"/>
                    </a:cubicBezTo>
                    <a:cubicBezTo>
                      <a:pt x="827" y="1494"/>
                      <a:pt x="827" y="1494"/>
                      <a:pt x="827" y="1494"/>
                    </a:cubicBezTo>
                    <a:close/>
                    <a:moveTo>
                      <a:pt x="825" y="1497"/>
                    </a:moveTo>
                    <a:cubicBezTo>
                      <a:pt x="825" y="1499"/>
                      <a:pt x="825" y="1499"/>
                      <a:pt x="825" y="1499"/>
                    </a:cubicBezTo>
                    <a:cubicBezTo>
                      <a:pt x="824" y="1498"/>
                      <a:pt x="824" y="1498"/>
                      <a:pt x="824" y="1498"/>
                    </a:cubicBezTo>
                    <a:cubicBezTo>
                      <a:pt x="822" y="1499"/>
                      <a:pt x="822" y="1499"/>
                      <a:pt x="822" y="1499"/>
                    </a:cubicBezTo>
                    <a:cubicBezTo>
                      <a:pt x="821" y="1497"/>
                      <a:pt x="821" y="1497"/>
                      <a:pt x="821" y="1497"/>
                    </a:cubicBezTo>
                    <a:cubicBezTo>
                      <a:pt x="821" y="1495"/>
                      <a:pt x="821" y="1495"/>
                      <a:pt x="821" y="1495"/>
                    </a:cubicBezTo>
                    <a:cubicBezTo>
                      <a:pt x="823" y="1495"/>
                      <a:pt x="823" y="1495"/>
                      <a:pt x="823" y="1495"/>
                    </a:cubicBezTo>
                    <a:cubicBezTo>
                      <a:pt x="825" y="1497"/>
                      <a:pt x="825" y="1497"/>
                      <a:pt x="825" y="1497"/>
                    </a:cubicBezTo>
                    <a:close/>
                    <a:moveTo>
                      <a:pt x="820" y="1482"/>
                    </a:moveTo>
                    <a:cubicBezTo>
                      <a:pt x="818" y="1482"/>
                      <a:pt x="818" y="1482"/>
                      <a:pt x="818" y="1482"/>
                    </a:cubicBezTo>
                    <a:cubicBezTo>
                      <a:pt x="818" y="1480"/>
                      <a:pt x="818" y="1480"/>
                      <a:pt x="818" y="1480"/>
                    </a:cubicBezTo>
                    <a:cubicBezTo>
                      <a:pt x="819" y="1478"/>
                      <a:pt x="819" y="1478"/>
                      <a:pt x="819" y="1478"/>
                    </a:cubicBezTo>
                    <a:cubicBezTo>
                      <a:pt x="821" y="1477"/>
                      <a:pt x="821" y="1477"/>
                      <a:pt x="821" y="1477"/>
                    </a:cubicBezTo>
                    <a:cubicBezTo>
                      <a:pt x="821" y="1479"/>
                      <a:pt x="821" y="1479"/>
                      <a:pt x="821" y="1479"/>
                    </a:cubicBezTo>
                    <a:cubicBezTo>
                      <a:pt x="820" y="1482"/>
                      <a:pt x="820" y="1482"/>
                      <a:pt x="820" y="1482"/>
                    </a:cubicBezTo>
                    <a:close/>
                    <a:moveTo>
                      <a:pt x="822" y="1487"/>
                    </a:moveTo>
                    <a:cubicBezTo>
                      <a:pt x="822" y="1486"/>
                      <a:pt x="822" y="1485"/>
                      <a:pt x="822" y="1484"/>
                    </a:cubicBezTo>
                    <a:cubicBezTo>
                      <a:pt x="822" y="1482"/>
                      <a:pt x="822" y="1482"/>
                      <a:pt x="822" y="1482"/>
                    </a:cubicBezTo>
                    <a:cubicBezTo>
                      <a:pt x="821" y="1480"/>
                      <a:pt x="821" y="1480"/>
                      <a:pt x="821" y="1480"/>
                    </a:cubicBezTo>
                    <a:cubicBezTo>
                      <a:pt x="822" y="1479"/>
                      <a:pt x="822" y="1477"/>
                      <a:pt x="822" y="1475"/>
                    </a:cubicBezTo>
                    <a:cubicBezTo>
                      <a:pt x="821" y="1473"/>
                      <a:pt x="821" y="1473"/>
                      <a:pt x="821" y="1473"/>
                    </a:cubicBezTo>
                    <a:cubicBezTo>
                      <a:pt x="821" y="1472"/>
                      <a:pt x="821" y="1472"/>
                      <a:pt x="821" y="1472"/>
                    </a:cubicBezTo>
                    <a:cubicBezTo>
                      <a:pt x="823" y="1472"/>
                      <a:pt x="824" y="1473"/>
                      <a:pt x="825" y="1474"/>
                    </a:cubicBezTo>
                    <a:cubicBezTo>
                      <a:pt x="825" y="1478"/>
                      <a:pt x="825" y="1482"/>
                      <a:pt x="826" y="1485"/>
                    </a:cubicBezTo>
                    <a:cubicBezTo>
                      <a:pt x="825" y="1486"/>
                      <a:pt x="823" y="1486"/>
                      <a:pt x="822" y="1487"/>
                    </a:cubicBezTo>
                    <a:close/>
                    <a:moveTo>
                      <a:pt x="826" y="1470"/>
                    </a:moveTo>
                    <a:cubicBezTo>
                      <a:pt x="824" y="1471"/>
                      <a:pt x="824" y="1471"/>
                      <a:pt x="824" y="1471"/>
                    </a:cubicBezTo>
                    <a:cubicBezTo>
                      <a:pt x="823" y="1470"/>
                      <a:pt x="823" y="1468"/>
                      <a:pt x="823" y="1467"/>
                    </a:cubicBezTo>
                    <a:cubicBezTo>
                      <a:pt x="824" y="1467"/>
                      <a:pt x="824" y="1467"/>
                      <a:pt x="824" y="1467"/>
                    </a:cubicBezTo>
                    <a:cubicBezTo>
                      <a:pt x="826" y="1468"/>
                      <a:pt x="826" y="1468"/>
                      <a:pt x="826" y="1468"/>
                    </a:cubicBezTo>
                    <a:cubicBezTo>
                      <a:pt x="826" y="1470"/>
                      <a:pt x="826" y="1470"/>
                      <a:pt x="826" y="1470"/>
                    </a:cubicBezTo>
                    <a:close/>
                    <a:moveTo>
                      <a:pt x="825" y="1460"/>
                    </a:moveTo>
                    <a:cubicBezTo>
                      <a:pt x="827" y="1461"/>
                      <a:pt x="827" y="1461"/>
                      <a:pt x="827" y="1461"/>
                    </a:cubicBezTo>
                    <a:cubicBezTo>
                      <a:pt x="825" y="1461"/>
                      <a:pt x="824" y="1462"/>
                      <a:pt x="823" y="1462"/>
                    </a:cubicBezTo>
                    <a:cubicBezTo>
                      <a:pt x="822" y="1460"/>
                      <a:pt x="822" y="1460"/>
                      <a:pt x="822" y="1460"/>
                    </a:cubicBezTo>
                    <a:cubicBezTo>
                      <a:pt x="824" y="1458"/>
                      <a:pt x="824" y="1458"/>
                      <a:pt x="824" y="1458"/>
                    </a:cubicBezTo>
                    <a:cubicBezTo>
                      <a:pt x="825" y="1460"/>
                      <a:pt x="825" y="1460"/>
                      <a:pt x="825" y="1460"/>
                    </a:cubicBezTo>
                    <a:close/>
                    <a:moveTo>
                      <a:pt x="823" y="1470"/>
                    </a:moveTo>
                    <a:cubicBezTo>
                      <a:pt x="821" y="1470"/>
                      <a:pt x="821" y="1470"/>
                      <a:pt x="821" y="1470"/>
                    </a:cubicBezTo>
                    <a:cubicBezTo>
                      <a:pt x="820" y="1468"/>
                      <a:pt x="820" y="1468"/>
                      <a:pt x="820" y="1468"/>
                    </a:cubicBezTo>
                    <a:cubicBezTo>
                      <a:pt x="822" y="1468"/>
                      <a:pt x="822" y="1468"/>
                      <a:pt x="822" y="1468"/>
                    </a:cubicBezTo>
                    <a:cubicBezTo>
                      <a:pt x="823" y="1470"/>
                      <a:pt x="823" y="1470"/>
                      <a:pt x="823" y="1470"/>
                    </a:cubicBezTo>
                    <a:close/>
                    <a:moveTo>
                      <a:pt x="819" y="1463"/>
                    </a:moveTo>
                    <a:cubicBezTo>
                      <a:pt x="821" y="1462"/>
                      <a:pt x="821" y="1462"/>
                      <a:pt x="821" y="1462"/>
                    </a:cubicBezTo>
                    <a:cubicBezTo>
                      <a:pt x="823" y="1464"/>
                      <a:pt x="823" y="1464"/>
                      <a:pt x="823" y="1464"/>
                    </a:cubicBezTo>
                    <a:cubicBezTo>
                      <a:pt x="822" y="1465"/>
                      <a:pt x="822" y="1465"/>
                      <a:pt x="822" y="1465"/>
                    </a:cubicBezTo>
                    <a:cubicBezTo>
                      <a:pt x="820" y="1465"/>
                      <a:pt x="820" y="1465"/>
                      <a:pt x="820" y="1465"/>
                    </a:cubicBezTo>
                    <a:cubicBezTo>
                      <a:pt x="819" y="1463"/>
                      <a:pt x="819" y="1463"/>
                      <a:pt x="819" y="1463"/>
                    </a:cubicBezTo>
                    <a:close/>
                    <a:moveTo>
                      <a:pt x="828" y="1521"/>
                    </a:moveTo>
                    <a:cubicBezTo>
                      <a:pt x="831" y="1521"/>
                      <a:pt x="833" y="1523"/>
                      <a:pt x="836" y="1524"/>
                    </a:cubicBezTo>
                    <a:cubicBezTo>
                      <a:pt x="836" y="1526"/>
                      <a:pt x="836" y="1526"/>
                      <a:pt x="836" y="1526"/>
                    </a:cubicBezTo>
                    <a:cubicBezTo>
                      <a:pt x="834" y="1525"/>
                      <a:pt x="833" y="1525"/>
                      <a:pt x="831" y="1524"/>
                    </a:cubicBezTo>
                    <a:cubicBezTo>
                      <a:pt x="830" y="1523"/>
                      <a:pt x="830" y="1523"/>
                      <a:pt x="830" y="1523"/>
                    </a:cubicBezTo>
                    <a:cubicBezTo>
                      <a:pt x="829" y="1523"/>
                      <a:pt x="828" y="1523"/>
                      <a:pt x="826" y="1523"/>
                    </a:cubicBezTo>
                    <a:cubicBezTo>
                      <a:pt x="825" y="1522"/>
                      <a:pt x="824" y="1521"/>
                      <a:pt x="823" y="1519"/>
                    </a:cubicBezTo>
                    <a:cubicBezTo>
                      <a:pt x="826" y="1520"/>
                      <a:pt x="826" y="1520"/>
                      <a:pt x="826" y="1520"/>
                    </a:cubicBezTo>
                    <a:cubicBezTo>
                      <a:pt x="828" y="1521"/>
                      <a:pt x="828" y="1521"/>
                      <a:pt x="828" y="1521"/>
                    </a:cubicBezTo>
                    <a:close/>
                    <a:moveTo>
                      <a:pt x="840" y="1525"/>
                    </a:moveTo>
                    <a:cubicBezTo>
                      <a:pt x="838" y="1526"/>
                      <a:pt x="838" y="1526"/>
                      <a:pt x="838" y="1526"/>
                    </a:cubicBezTo>
                    <a:cubicBezTo>
                      <a:pt x="837" y="1523"/>
                      <a:pt x="837" y="1523"/>
                      <a:pt x="837" y="1523"/>
                    </a:cubicBezTo>
                    <a:cubicBezTo>
                      <a:pt x="839" y="1523"/>
                      <a:pt x="839" y="1523"/>
                      <a:pt x="839" y="1523"/>
                    </a:cubicBezTo>
                    <a:cubicBezTo>
                      <a:pt x="840" y="1525"/>
                      <a:pt x="840" y="1525"/>
                      <a:pt x="840" y="1525"/>
                    </a:cubicBezTo>
                    <a:close/>
                    <a:moveTo>
                      <a:pt x="836" y="1517"/>
                    </a:moveTo>
                    <a:cubicBezTo>
                      <a:pt x="835" y="1517"/>
                      <a:pt x="834" y="1517"/>
                      <a:pt x="833" y="1518"/>
                    </a:cubicBezTo>
                    <a:cubicBezTo>
                      <a:pt x="831" y="1515"/>
                      <a:pt x="831" y="1515"/>
                      <a:pt x="831" y="1515"/>
                    </a:cubicBezTo>
                    <a:cubicBezTo>
                      <a:pt x="831" y="1514"/>
                      <a:pt x="831" y="1514"/>
                      <a:pt x="831" y="1514"/>
                    </a:cubicBezTo>
                    <a:cubicBezTo>
                      <a:pt x="832" y="1512"/>
                      <a:pt x="832" y="1512"/>
                      <a:pt x="832" y="1512"/>
                    </a:cubicBezTo>
                    <a:cubicBezTo>
                      <a:pt x="834" y="1511"/>
                      <a:pt x="836" y="1512"/>
                      <a:pt x="838" y="1512"/>
                    </a:cubicBezTo>
                    <a:cubicBezTo>
                      <a:pt x="840" y="1510"/>
                      <a:pt x="840" y="1510"/>
                      <a:pt x="840" y="1510"/>
                    </a:cubicBezTo>
                    <a:cubicBezTo>
                      <a:pt x="842" y="1510"/>
                      <a:pt x="842" y="1510"/>
                      <a:pt x="842" y="1510"/>
                    </a:cubicBezTo>
                    <a:cubicBezTo>
                      <a:pt x="841" y="1513"/>
                      <a:pt x="841" y="1513"/>
                      <a:pt x="841" y="1513"/>
                    </a:cubicBezTo>
                    <a:cubicBezTo>
                      <a:pt x="839" y="1514"/>
                      <a:pt x="838" y="1516"/>
                      <a:pt x="836" y="1517"/>
                    </a:cubicBezTo>
                    <a:close/>
                    <a:moveTo>
                      <a:pt x="838" y="1521"/>
                    </a:moveTo>
                    <a:cubicBezTo>
                      <a:pt x="836" y="1522"/>
                      <a:pt x="836" y="1522"/>
                      <a:pt x="836" y="1522"/>
                    </a:cubicBezTo>
                    <a:cubicBezTo>
                      <a:pt x="834" y="1522"/>
                      <a:pt x="834" y="1522"/>
                      <a:pt x="834" y="1522"/>
                    </a:cubicBezTo>
                    <a:cubicBezTo>
                      <a:pt x="835" y="1520"/>
                      <a:pt x="835" y="1520"/>
                      <a:pt x="835" y="1520"/>
                    </a:cubicBezTo>
                    <a:cubicBezTo>
                      <a:pt x="836" y="1518"/>
                      <a:pt x="837" y="1517"/>
                      <a:pt x="839" y="1516"/>
                    </a:cubicBezTo>
                    <a:cubicBezTo>
                      <a:pt x="839" y="1517"/>
                      <a:pt x="839" y="1517"/>
                      <a:pt x="839" y="1517"/>
                    </a:cubicBezTo>
                    <a:cubicBezTo>
                      <a:pt x="840" y="1519"/>
                      <a:pt x="840" y="1519"/>
                      <a:pt x="840" y="1519"/>
                    </a:cubicBezTo>
                    <a:cubicBezTo>
                      <a:pt x="839" y="1520"/>
                      <a:pt x="838" y="1521"/>
                      <a:pt x="838" y="1521"/>
                    </a:cubicBezTo>
                    <a:close/>
                    <a:moveTo>
                      <a:pt x="842" y="1526"/>
                    </a:moveTo>
                    <a:cubicBezTo>
                      <a:pt x="841" y="1527"/>
                      <a:pt x="841" y="1527"/>
                      <a:pt x="841" y="1527"/>
                    </a:cubicBezTo>
                    <a:cubicBezTo>
                      <a:pt x="841" y="1525"/>
                      <a:pt x="841" y="1524"/>
                      <a:pt x="841" y="1523"/>
                    </a:cubicBezTo>
                    <a:cubicBezTo>
                      <a:pt x="840" y="1522"/>
                      <a:pt x="840" y="1522"/>
                      <a:pt x="840" y="1522"/>
                    </a:cubicBezTo>
                    <a:cubicBezTo>
                      <a:pt x="839" y="1521"/>
                      <a:pt x="839" y="1521"/>
                      <a:pt x="839" y="1521"/>
                    </a:cubicBezTo>
                    <a:cubicBezTo>
                      <a:pt x="840" y="1519"/>
                      <a:pt x="840" y="1519"/>
                      <a:pt x="840" y="1519"/>
                    </a:cubicBezTo>
                    <a:cubicBezTo>
                      <a:pt x="842" y="1520"/>
                      <a:pt x="842" y="1520"/>
                      <a:pt x="842" y="1520"/>
                    </a:cubicBezTo>
                    <a:cubicBezTo>
                      <a:pt x="844" y="1519"/>
                      <a:pt x="844" y="1519"/>
                      <a:pt x="844" y="1519"/>
                    </a:cubicBezTo>
                    <a:cubicBezTo>
                      <a:pt x="845" y="1518"/>
                      <a:pt x="845" y="1518"/>
                      <a:pt x="845" y="1518"/>
                    </a:cubicBezTo>
                    <a:cubicBezTo>
                      <a:pt x="847" y="1518"/>
                      <a:pt x="849" y="1518"/>
                      <a:pt x="850" y="1518"/>
                    </a:cubicBezTo>
                    <a:cubicBezTo>
                      <a:pt x="852" y="1519"/>
                      <a:pt x="852" y="1519"/>
                      <a:pt x="852" y="1519"/>
                    </a:cubicBezTo>
                    <a:cubicBezTo>
                      <a:pt x="851" y="1519"/>
                      <a:pt x="849" y="1520"/>
                      <a:pt x="848" y="1521"/>
                    </a:cubicBezTo>
                    <a:cubicBezTo>
                      <a:pt x="848" y="1522"/>
                      <a:pt x="848" y="1522"/>
                      <a:pt x="848" y="1522"/>
                    </a:cubicBezTo>
                    <a:cubicBezTo>
                      <a:pt x="846" y="1522"/>
                      <a:pt x="846" y="1522"/>
                      <a:pt x="846" y="1522"/>
                    </a:cubicBezTo>
                    <a:cubicBezTo>
                      <a:pt x="844" y="1522"/>
                      <a:pt x="844" y="1522"/>
                      <a:pt x="844" y="1522"/>
                    </a:cubicBezTo>
                    <a:cubicBezTo>
                      <a:pt x="843" y="1523"/>
                      <a:pt x="843" y="1523"/>
                      <a:pt x="843" y="1523"/>
                    </a:cubicBezTo>
                    <a:cubicBezTo>
                      <a:pt x="844" y="1525"/>
                      <a:pt x="844" y="1525"/>
                      <a:pt x="844" y="1525"/>
                    </a:cubicBezTo>
                    <a:cubicBezTo>
                      <a:pt x="842" y="1526"/>
                      <a:pt x="842" y="1526"/>
                      <a:pt x="842" y="1526"/>
                    </a:cubicBezTo>
                    <a:close/>
                    <a:moveTo>
                      <a:pt x="834" y="1527"/>
                    </a:moveTo>
                    <a:cubicBezTo>
                      <a:pt x="836" y="1529"/>
                      <a:pt x="836" y="1529"/>
                      <a:pt x="836" y="1529"/>
                    </a:cubicBezTo>
                    <a:cubicBezTo>
                      <a:pt x="837" y="1528"/>
                      <a:pt x="837" y="1528"/>
                      <a:pt x="837" y="1528"/>
                    </a:cubicBezTo>
                    <a:cubicBezTo>
                      <a:pt x="838" y="1529"/>
                      <a:pt x="838" y="1529"/>
                      <a:pt x="838" y="1529"/>
                    </a:cubicBezTo>
                    <a:cubicBezTo>
                      <a:pt x="840" y="1528"/>
                      <a:pt x="840" y="1528"/>
                      <a:pt x="840" y="1528"/>
                    </a:cubicBezTo>
                    <a:cubicBezTo>
                      <a:pt x="841" y="1529"/>
                      <a:pt x="843" y="1529"/>
                      <a:pt x="844" y="1530"/>
                    </a:cubicBezTo>
                    <a:cubicBezTo>
                      <a:pt x="845" y="1532"/>
                      <a:pt x="845" y="1532"/>
                      <a:pt x="845" y="1532"/>
                    </a:cubicBezTo>
                    <a:cubicBezTo>
                      <a:pt x="844" y="1533"/>
                      <a:pt x="844" y="1533"/>
                      <a:pt x="844" y="1533"/>
                    </a:cubicBezTo>
                    <a:cubicBezTo>
                      <a:pt x="843" y="1533"/>
                      <a:pt x="842" y="1534"/>
                      <a:pt x="841" y="1534"/>
                    </a:cubicBezTo>
                    <a:cubicBezTo>
                      <a:pt x="840" y="1533"/>
                      <a:pt x="840" y="1533"/>
                      <a:pt x="840" y="1533"/>
                    </a:cubicBezTo>
                    <a:cubicBezTo>
                      <a:pt x="839" y="1532"/>
                      <a:pt x="839" y="1532"/>
                      <a:pt x="839" y="1532"/>
                    </a:cubicBezTo>
                    <a:cubicBezTo>
                      <a:pt x="838" y="1533"/>
                      <a:pt x="838" y="1533"/>
                      <a:pt x="838" y="1533"/>
                    </a:cubicBezTo>
                    <a:cubicBezTo>
                      <a:pt x="837" y="1533"/>
                      <a:pt x="836" y="1534"/>
                      <a:pt x="835" y="1533"/>
                    </a:cubicBezTo>
                    <a:cubicBezTo>
                      <a:pt x="835" y="1532"/>
                      <a:pt x="835" y="1532"/>
                      <a:pt x="835" y="1532"/>
                    </a:cubicBezTo>
                    <a:cubicBezTo>
                      <a:pt x="834" y="1531"/>
                      <a:pt x="833" y="1530"/>
                      <a:pt x="832" y="1529"/>
                    </a:cubicBezTo>
                    <a:cubicBezTo>
                      <a:pt x="832" y="1528"/>
                      <a:pt x="832" y="1528"/>
                      <a:pt x="832" y="1528"/>
                    </a:cubicBezTo>
                    <a:cubicBezTo>
                      <a:pt x="834" y="1527"/>
                      <a:pt x="834" y="1527"/>
                      <a:pt x="834" y="1527"/>
                    </a:cubicBezTo>
                    <a:close/>
                    <a:moveTo>
                      <a:pt x="845" y="1536"/>
                    </a:moveTo>
                    <a:cubicBezTo>
                      <a:pt x="844" y="1537"/>
                      <a:pt x="844" y="1537"/>
                      <a:pt x="844" y="1537"/>
                    </a:cubicBezTo>
                    <a:cubicBezTo>
                      <a:pt x="842" y="1536"/>
                      <a:pt x="842" y="1536"/>
                      <a:pt x="842" y="1536"/>
                    </a:cubicBezTo>
                    <a:cubicBezTo>
                      <a:pt x="844" y="1535"/>
                      <a:pt x="844" y="1535"/>
                      <a:pt x="844" y="1535"/>
                    </a:cubicBezTo>
                    <a:cubicBezTo>
                      <a:pt x="845" y="1536"/>
                      <a:pt x="845" y="1536"/>
                      <a:pt x="845" y="1536"/>
                    </a:cubicBezTo>
                    <a:close/>
                    <a:moveTo>
                      <a:pt x="846" y="1533"/>
                    </a:moveTo>
                    <a:cubicBezTo>
                      <a:pt x="848" y="1532"/>
                      <a:pt x="848" y="1532"/>
                      <a:pt x="848" y="1532"/>
                    </a:cubicBezTo>
                    <a:cubicBezTo>
                      <a:pt x="849" y="1533"/>
                      <a:pt x="849" y="1533"/>
                      <a:pt x="849" y="1533"/>
                    </a:cubicBezTo>
                    <a:cubicBezTo>
                      <a:pt x="849" y="1534"/>
                      <a:pt x="849" y="1534"/>
                      <a:pt x="849" y="1534"/>
                    </a:cubicBezTo>
                    <a:cubicBezTo>
                      <a:pt x="850" y="1533"/>
                      <a:pt x="850" y="1533"/>
                      <a:pt x="850" y="1533"/>
                    </a:cubicBezTo>
                    <a:cubicBezTo>
                      <a:pt x="851" y="1534"/>
                      <a:pt x="851" y="1534"/>
                      <a:pt x="851" y="1534"/>
                    </a:cubicBezTo>
                    <a:cubicBezTo>
                      <a:pt x="853" y="1534"/>
                      <a:pt x="853" y="1534"/>
                      <a:pt x="853" y="1534"/>
                    </a:cubicBezTo>
                    <a:cubicBezTo>
                      <a:pt x="854" y="1535"/>
                      <a:pt x="854" y="1535"/>
                      <a:pt x="854" y="1535"/>
                    </a:cubicBezTo>
                    <a:cubicBezTo>
                      <a:pt x="856" y="1535"/>
                      <a:pt x="856" y="1535"/>
                      <a:pt x="856" y="1535"/>
                    </a:cubicBezTo>
                    <a:cubicBezTo>
                      <a:pt x="856" y="1537"/>
                      <a:pt x="856" y="1537"/>
                      <a:pt x="856" y="1537"/>
                    </a:cubicBezTo>
                    <a:cubicBezTo>
                      <a:pt x="855" y="1537"/>
                      <a:pt x="853" y="1536"/>
                      <a:pt x="851" y="1536"/>
                    </a:cubicBezTo>
                    <a:cubicBezTo>
                      <a:pt x="850" y="1535"/>
                      <a:pt x="850" y="1535"/>
                      <a:pt x="850" y="1535"/>
                    </a:cubicBezTo>
                    <a:cubicBezTo>
                      <a:pt x="849" y="1535"/>
                      <a:pt x="849" y="1535"/>
                      <a:pt x="849" y="1535"/>
                    </a:cubicBezTo>
                    <a:cubicBezTo>
                      <a:pt x="849" y="1535"/>
                      <a:pt x="848" y="1536"/>
                      <a:pt x="849" y="1537"/>
                    </a:cubicBezTo>
                    <a:cubicBezTo>
                      <a:pt x="847" y="1536"/>
                      <a:pt x="846" y="1535"/>
                      <a:pt x="845" y="1534"/>
                    </a:cubicBezTo>
                    <a:cubicBezTo>
                      <a:pt x="846" y="1533"/>
                      <a:pt x="846" y="1533"/>
                      <a:pt x="846" y="1533"/>
                    </a:cubicBezTo>
                    <a:close/>
                    <a:moveTo>
                      <a:pt x="851" y="1539"/>
                    </a:moveTo>
                    <a:cubicBezTo>
                      <a:pt x="850" y="1541"/>
                      <a:pt x="850" y="1541"/>
                      <a:pt x="850" y="1541"/>
                    </a:cubicBezTo>
                    <a:cubicBezTo>
                      <a:pt x="848" y="1541"/>
                      <a:pt x="848" y="1541"/>
                      <a:pt x="848" y="1541"/>
                    </a:cubicBezTo>
                    <a:cubicBezTo>
                      <a:pt x="847" y="1539"/>
                      <a:pt x="847" y="1539"/>
                      <a:pt x="847" y="1539"/>
                    </a:cubicBezTo>
                    <a:cubicBezTo>
                      <a:pt x="848" y="1539"/>
                      <a:pt x="849" y="1539"/>
                      <a:pt x="851" y="1539"/>
                    </a:cubicBezTo>
                    <a:close/>
                    <a:moveTo>
                      <a:pt x="859" y="1528"/>
                    </a:moveTo>
                    <a:cubicBezTo>
                      <a:pt x="860" y="1529"/>
                      <a:pt x="861" y="1530"/>
                      <a:pt x="861" y="1532"/>
                    </a:cubicBezTo>
                    <a:cubicBezTo>
                      <a:pt x="861" y="1533"/>
                      <a:pt x="861" y="1533"/>
                      <a:pt x="861" y="1533"/>
                    </a:cubicBezTo>
                    <a:cubicBezTo>
                      <a:pt x="860" y="1534"/>
                      <a:pt x="860" y="1534"/>
                      <a:pt x="860" y="1534"/>
                    </a:cubicBezTo>
                    <a:cubicBezTo>
                      <a:pt x="860" y="1535"/>
                      <a:pt x="860" y="1535"/>
                      <a:pt x="860" y="1535"/>
                    </a:cubicBezTo>
                    <a:cubicBezTo>
                      <a:pt x="860" y="1537"/>
                      <a:pt x="860" y="1537"/>
                      <a:pt x="860" y="1537"/>
                    </a:cubicBezTo>
                    <a:cubicBezTo>
                      <a:pt x="858" y="1535"/>
                      <a:pt x="857" y="1534"/>
                      <a:pt x="857" y="1532"/>
                    </a:cubicBezTo>
                    <a:cubicBezTo>
                      <a:pt x="858" y="1532"/>
                      <a:pt x="858" y="1532"/>
                      <a:pt x="858" y="1532"/>
                    </a:cubicBezTo>
                    <a:cubicBezTo>
                      <a:pt x="858" y="1530"/>
                      <a:pt x="858" y="1530"/>
                      <a:pt x="858" y="1530"/>
                    </a:cubicBezTo>
                    <a:cubicBezTo>
                      <a:pt x="859" y="1528"/>
                      <a:pt x="859" y="1528"/>
                      <a:pt x="859" y="1528"/>
                    </a:cubicBezTo>
                    <a:close/>
                    <a:moveTo>
                      <a:pt x="854" y="1539"/>
                    </a:moveTo>
                    <a:cubicBezTo>
                      <a:pt x="856" y="1539"/>
                      <a:pt x="856" y="1539"/>
                      <a:pt x="856" y="1539"/>
                    </a:cubicBezTo>
                    <a:cubicBezTo>
                      <a:pt x="857" y="1538"/>
                      <a:pt x="857" y="1538"/>
                      <a:pt x="857" y="1538"/>
                    </a:cubicBezTo>
                    <a:cubicBezTo>
                      <a:pt x="858" y="1538"/>
                      <a:pt x="858" y="1538"/>
                      <a:pt x="858" y="1538"/>
                    </a:cubicBezTo>
                    <a:cubicBezTo>
                      <a:pt x="858" y="1540"/>
                      <a:pt x="858" y="1540"/>
                      <a:pt x="858" y="1540"/>
                    </a:cubicBezTo>
                    <a:cubicBezTo>
                      <a:pt x="855" y="1541"/>
                      <a:pt x="855" y="1541"/>
                      <a:pt x="855" y="1541"/>
                    </a:cubicBezTo>
                    <a:cubicBezTo>
                      <a:pt x="853" y="1541"/>
                      <a:pt x="853" y="1541"/>
                      <a:pt x="853" y="1541"/>
                    </a:cubicBezTo>
                    <a:cubicBezTo>
                      <a:pt x="852" y="1541"/>
                      <a:pt x="852" y="1541"/>
                      <a:pt x="852" y="1541"/>
                    </a:cubicBezTo>
                    <a:cubicBezTo>
                      <a:pt x="851" y="1539"/>
                      <a:pt x="851" y="1539"/>
                      <a:pt x="851" y="1539"/>
                    </a:cubicBezTo>
                    <a:cubicBezTo>
                      <a:pt x="852" y="1539"/>
                      <a:pt x="852" y="1539"/>
                      <a:pt x="852" y="1539"/>
                    </a:cubicBezTo>
                    <a:cubicBezTo>
                      <a:pt x="854" y="1539"/>
                      <a:pt x="854" y="1539"/>
                      <a:pt x="854" y="1539"/>
                    </a:cubicBezTo>
                    <a:close/>
                    <a:moveTo>
                      <a:pt x="861" y="1539"/>
                    </a:moveTo>
                    <a:cubicBezTo>
                      <a:pt x="862" y="1540"/>
                      <a:pt x="862" y="1540"/>
                      <a:pt x="862" y="1540"/>
                    </a:cubicBezTo>
                    <a:cubicBezTo>
                      <a:pt x="861" y="1538"/>
                      <a:pt x="861" y="1538"/>
                      <a:pt x="861" y="1538"/>
                    </a:cubicBezTo>
                    <a:cubicBezTo>
                      <a:pt x="863" y="1538"/>
                      <a:pt x="865" y="1538"/>
                      <a:pt x="867" y="1537"/>
                    </a:cubicBezTo>
                    <a:cubicBezTo>
                      <a:pt x="868" y="1538"/>
                      <a:pt x="869" y="1539"/>
                      <a:pt x="870" y="1540"/>
                    </a:cubicBezTo>
                    <a:cubicBezTo>
                      <a:pt x="873" y="1539"/>
                      <a:pt x="873" y="1539"/>
                      <a:pt x="873" y="1539"/>
                    </a:cubicBezTo>
                    <a:cubicBezTo>
                      <a:pt x="872" y="1537"/>
                      <a:pt x="872" y="1537"/>
                      <a:pt x="872" y="1537"/>
                    </a:cubicBezTo>
                    <a:cubicBezTo>
                      <a:pt x="870" y="1537"/>
                      <a:pt x="869" y="1536"/>
                      <a:pt x="867" y="1535"/>
                    </a:cubicBezTo>
                    <a:cubicBezTo>
                      <a:pt x="865" y="1535"/>
                      <a:pt x="865" y="1535"/>
                      <a:pt x="865" y="1535"/>
                    </a:cubicBezTo>
                    <a:cubicBezTo>
                      <a:pt x="864" y="1534"/>
                      <a:pt x="864" y="1534"/>
                      <a:pt x="864" y="1534"/>
                    </a:cubicBezTo>
                    <a:cubicBezTo>
                      <a:pt x="863" y="1532"/>
                      <a:pt x="863" y="1532"/>
                      <a:pt x="863" y="1532"/>
                    </a:cubicBezTo>
                    <a:cubicBezTo>
                      <a:pt x="864" y="1531"/>
                      <a:pt x="864" y="1531"/>
                      <a:pt x="864" y="1531"/>
                    </a:cubicBezTo>
                    <a:cubicBezTo>
                      <a:pt x="865" y="1529"/>
                      <a:pt x="865" y="1529"/>
                      <a:pt x="865" y="1529"/>
                    </a:cubicBezTo>
                    <a:cubicBezTo>
                      <a:pt x="867" y="1528"/>
                      <a:pt x="867" y="1528"/>
                      <a:pt x="867" y="1528"/>
                    </a:cubicBezTo>
                    <a:cubicBezTo>
                      <a:pt x="868" y="1527"/>
                      <a:pt x="868" y="1527"/>
                      <a:pt x="868" y="1527"/>
                    </a:cubicBezTo>
                    <a:cubicBezTo>
                      <a:pt x="870" y="1527"/>
                      <a:pt x="870" y="1527"/>
                      <a:pt x="870" y="1527"/>
                    </a:cubicBezTo>
                    <a:cubicBezTo>
                      <a:pt x="870" y="1526"/>
                      <a:pt x="870" y="1526"/>
                      <a:pt x="870" y="1526"/>
                    </a:cubicBezTo>
                    <a:cubicBezTo>
                      <a:pt x="868" y="1525"/>
                      <a:pt x="867" y="1525"/>
                      <a:pt x="865" y="1525"/>
                    </a:cubicBezTo>
                    <a:cubicBezTo>
                      <a:pt x="864" y="1527"/>
                      <a:pt x="864" y="1527"/>
                      <a:pt x="864" y="1527"/>
                    </a:cubicBezTo>
                    <a:cubicBezTo>
                      <a:pt x="863" y="1527"/>
                      <a:pt x="863" y="1527"/>
                      <a:pt x="863" y="1527"/>
                    </a:cubicBezTo>
                    <a:cubicBezTo>
                      <a:pt x="861" y="1526"/>
                      <a:pt x="861" y="1526"/>
                      <a:pt x="861" y="1526"/>
                    </a:cubicBezTo>
                    <a:cubicBezTo>
                      <a:pt x="861" y="1525"/>
                      <a:pt x="861" y="1523"/>
                      <a:pt x="860" y="1522"/>
                    </a:cubicBezTo>
                    <a:cubicBezTo>
                      <a:pt x="862" y="1521"/>
                      <a:pt x="862" y="1521"/>
                      <a:pt x="862" y="1521"/>
                    </a:cubicBezTo>
                    <a:cubicBezTo>
                      <a:pt x="862" y="1520"/>
                      <a:pt x="862" y="1520"/>
                      <a:pt x="862" y="1520"/>
                    </a:cubicBezTo>
                    <a:cubicBezTo>
                      <a:pt x="861" y="1518"/>
                      <a:pt x="861" y="1518"/>
                      <a:pt x="861" y="1518"/>
                    </a:cubicBezTo>
                    <a:cubicBezTo>
                      <a:pt x="862" y="1518"/>
                      <a:pt x="864" y="1518"/>
                      <a:pt x="865" y="1519"/>
                    </a:cubicBezTo>
                    <a:cubicBezTo>
                      <a:pt x="866" y="1518"/>
                      <a:pt x="866" y="1518"/>
                      <a:pt x="866" y="1518"/>
                    </a:cubicBezTo>
                    <a:cubicBezTo>
                      <a:pt x="867" y="1517"/>
                      <a:pt x="868" y="1516"/>
                      <a:pt x="869" y="1515"/>
                    </a:cubicBezTo>
                    <a:cubicBezTo>
                      <a:pt x="870" y="1516"/>
                      <a:pt x="871" y="1516"/>
                      <a:pt x="872" y="1517"/>
                    </a:cubicBezTo>
                    <a:cubicBezTo>
                      <a:pt x="874" y="1517"/>
                      <a:pt x="875" y="1517"/>
                      <a:pt x="876" y="1517"/>
                    </a:cubicBezTo>
                    <a:cubicBezTo>
                      <a:pt x="878" y="1518"/>
                      <a:pt x="879" y="1520"/>
                      <a:pt x="879" y="1522"/>
                    </a:cubicBezTo>
                    <a:cubicBezTo>
                      <a:pt x="878" y="1522"/>
                      <a:pt x="878" y="1522"/>
                      <a:pt x="878" y="1522"/>
                    </a:cubicBezTo>
                    <a:cubicBezTo>
                      <a:pt x="877" y="1523"/>
                      <a:pt x="877" y="1523"/>
                      <a:pt x="877" y="1523"/>
                    </a:cubicBezTo>
                    <a:cubicBezTo>
                      <a:pt x="878" y="1524"/>
                      <a:pt x="878" y="1524"/>
                      <a:pt x="878" y="1524"/>
                    </a:cubicBezTo>
                    <a:cubicBezTo>
                      <a:pt x="880" y="1525"/>
                      <a:pt x="880" y="1525"/>
                      <a:pt x="880" y="1525"/>
                    </a:cubicBezTo>
                    <a:cubicBezTo>
                      <a:pt x="883" y="1527"/>
                      <a:pt x="885" y="1531"/>
                      <a:pt x="888" y="1534"/>
                    </a:cubicBezTo>
                    <a:cubicBezTo>
                      <a:pt x="892" y="1536"/>
                      <a:pt x="896" y="1540"/>
                      <a:pt x="900" y="1541"/>
                    </a:cubicBezTo>
                    <a:cubicBezTo>
                      <a:pt x="903" y="1541"/>
                      <a:pt x="905" y="1541"/>
                      <a:pt x="907" y="1541"/>
                    </a:cubicBezTo>
                    <a:cubicBezTo>
                      <a:pt x="907" y="1542"/>
                      <a:pt x="907" y="1544"/>
                      <a:pt x="906" y="1545"/>
                    </a:cubicBezTo>
                    <a:cubicBezTo>
                      <a:pt x="903" y="1545"/>
                      <a:pt x="900" y="1545"/>
                      <a:pt x="897" y="1545"/>
                    </a:cubicBezTo>
                    <a:cubicBezTo>
                      <a:pt x="895" y="1546"/>
                      <a:pt x="895" y="1546"/>
                      <a:pt x="895" y="1546"/>
                    </a:cubicBezTo>
                    <a:cubicBezTo>
                      <a:pt x="894" y="1545"/>
                      <a:pt x="894" y="1545"/>
                      <a:pt x="894" y="1545"/>
                    </a:cubicBezTo>
                    <a:cubicBezTo>
                      <a:pt x="891" y="1545"/>
                      <a:pt x="889" y="1545"/>
                      <a:pt x="887" y="1545"/>
                    </a:cubicBezTo>
                    <a:cubicBezTo>
                      <a:pt x="885" y="1545"/>
                      <a:pt x="884" y="1544"/>
                      <a:pt x="882" y="1544"/>
                    </a:cubicBezTo>
                    <a:cubicBezTo>
                      <a:pt x="881" y="1544"/>
                      <a:pt x="880" y="1544"/>
                      <a:pt x="879" y="1544"/>
                    </a:cubicBezTo>
                    <a:cubicBezTo>
                      <a:pt x="877" y="1543"/>
                      <a:pt x="877" y="1543"/>
                      <a:pt x="877" y="1543"/>
                    </a:cubicBezTo>
                    <a:cubicBezTo>
                      <a:pt x="875" y="1544"/>
                      <a:pt x="875" y="1544"/>
                      <a:pt x="875" y="1544"/>
                    </a:cubicBezTo>
                    <a:cubicBezTo>
                      <a:pt x="873" y="1545"/>
                      <a:pt x="873" y="1545"/>
                      <a:pt x="873" y="1545"/>
                    </a:cubicBezTo>
                    <a:cubicBezTo>
                      <a:pt x="869" y="1545"/>
                      <a:pt x="867" y="1543"/>
                      <a:pt x="864" y="1542"/>
                    </a:cubicBezTo>
                    <a:cubicBezTo>
                      <a:pt x="863" y="1541"/>
                      <a:pt x="863" y="1541"/>
                      <a:pt x="863" y="1541"/>
                    </a:cubicBezTo>
                    <a:cubicBezTo>
                      <a:pt x="863" y="1542"/>
                      <a:pt x="863" y="1542"/>
                      <a:pt x="863" y="1542"/>
                    </a:cubicBezTo>
                    <a:cubicBezTo>
                      <a:pt x="861" y="1542"/>
                      <a:pt x="861" y="1542"/>
                      <a:pt x="861" y="1542"/>
                    </a:cubicBezTo>
                    <a:cubicBezTo>
                      <a:pt x="860" y="1542"/>
                      <a:pt x="860" y="1542"/>
                      <a:pt x="860" y="1542"/>
                    </a:cubicBezTo>
                    <a:cubicBezTo>
                      <a:pt x="858" y="1542"/>
                      <a:pt x="858" y="1542"/>
                      <a:pt x="858" y="1542"/>
                    </a:cubicBezTo>
                    <a:cubicBezTo>
                      <a:pt x="857" y="1541"/>
                      <a:pt x="857" y="1541"/>
                      <a:pt x="857" y="1541"/>
                    </a:cubicBezTo>
                    <a:cubicBezTo>
                      <a:pt x="858" y="1540"/>
                      <a:pt x="858" y="1540"/>
                      <a:pt x="858" y="1540"/>
                    </a:cubicBezTo>
                    <a:cubicBezTo>
                      <a:pt x="859" y="1540"/>
                      <a:pt x="860" y="1540"/>
                      <a:pt x="861" y="1539"/>
                    </a:cubicBezTo>
                    <a:close/>
                    <a:moveTo>
                      <a:pt x="856" y="1543"/>
                    </a:moveTo>
                    <a:cubicBezTo>
                      <a:pt x="856" y="1545"/>
                      <a:pt x="856" y="1545"/>
                      <a:pt x="856" y="1545"/>
                    </a:cubicBezTo>
                    <a:cubicBezTo>
                      <a:pt x="853" y="1545"/>
                      <a:pt x="853" y="1545"/>
                      <a:pt x="853" y="1545"/>
                    </a:cubicBezTo>
                    <a:cubicBezTo>
                      <a:pt x="852" y="1544"/>
                      <a:pt x="852" y="1544"/>
                      <a:pt x="852" y="1544"/>
                    </a:cubicBezTo>
                    <a:cubicBezTo>
                      <a:pt x="853" y="1543"/>
                      <a:pt x="855" y="1543"/>
                      <a:pt x="856" y="1543"/>
                    </a:cubicBezTo>
                    <a:close/>
                    <a:moveTo>
                      <a:pt x="858" y="1544"/>
                    </a:moveTo>
                    <a:cubicBezTo>
                      <a:pt x="861" y="1544"/>
                      <a:pt x="861" y="1544"/>
                      <a:pt x="861" y="1544"/>
                    </a:cubicBezTo>
                    <a:cubicBezTo>
                      <a:pt x="861" y="1546"/>
                      <a:pt x="861" y="1546"/>
                      <a:pt x="861" y="1546"/>
                    </a:cubicBezTo>
                    <a:cubicBezTo>
                      <a:pt x="860" y="1548"/>
                      <a:pt x="860" y="1548"/>
                      <a:pt x="860" y="1548"/>
                    </a:cubicBezTo>
                    <a:cubicBezTo>
                      <a:pt x="859" y="1547"/>
                      <a:pt x="859" y="1547"/>
                      <a:pt x="859" y="1547"/>
                    </a:cubicBezTo>
                    <a:cubicBezTo>
                      <a:pt x="858" y="1547"/>
                      <a:pt x="857" y="1546"/>
                      <a:pt x="856" y="1546"/>
                    </a:cubicBezTo>
                    <a:cubicBezTo>
                      <a:pt x="856" y="1545"/>
                      <a:pt x="856" y="1545"/>
                      <a:pt x="856" y="1545"/>
                    </a:cubicBezTo>
                    <a:cubicBezTo>
                      <a:pt x="858" y="1544"/>
                      <a:pt x="858" y="1544"/>
                      <a:pt x="858" y="1544"/>
                    </a:cubicBezTo>
                    <a:close/>
                    <a:moveTo>
                      <a:pt x="867" y="1546"/>
                    </a:moveTo>
                    <a:cubicBezTo>
                      <a:pt x="869" y="1546"/>
                      <a:pt x="869" y="1546"/>
                      <a:pt x="869" y="1546"/>
                    </a:cubicBezTo>
                    <a:cubicBezTo>
                      <a:pt x="871" y="1546"/>
                      <a:pt x="871" y="1546"/>
                      <a:pt x="871" y="1546"/>
                    </a:cubicBezTo>
                    <a:cubicBezTo>
                      <a:pt x="869" y="1548"/>
                      <a:pt x="869" y="1548"/>
                      <a:pt x="869" y="1548"/>
                    </a:cubicBezTo>
                    <a:cubicBezTo>
                      <a:pt x="868" y="1548"/>
                      <a:pt x="866" y="1548"/>
                      <a:pt x="865" y="1548"/>
                    </a:cubicBezTo>
                    <a:cubicBezTo>
                      <a:pt x="864" y="1547"/>
                      <a:pt x="864" y="1547"/>
                      <a:pt x="864" y="1547"/>
                    </a:cubicBezTo>
                    <a:cubicBezTo>
                      <a:pt x="865" y="1546"/>
                      <a:pt x="865" y="1546"/>
                      <a:pt x="865" y="1546"/>
                    </a:cubicBezTo>
                    <a:cubicBezTo>
                      <a:pt x="867" y="1546"/>
                      <a:pt x="867" y="1546"/>
                      <a:pt x="867" y="1546"/>
                    </a:cubicBezTo>
                    <a:close/>
                    <a:moveTo>
                      <a:pt x="872" y="1550"/>
                    </a:moveTo>
                    <a:cubicBezTo>
                      <a:pt x="871" y="1552"/>
                      <a:pt x="871" y="1552"/>
                      <a:pt x="871" y="1552"/>
                    </a:cubicBezTo>
                    <a:cubicBezTo>
                      <a:pt x="870" y="1551"/>
                      <a:pt x="869" y="1550"/>
                      <a:pt x="868" y="1550"/>
                    </a:cubicBezTo>
                    <a:cubicBezTo>
                      <a:pt x="867" y="1549"/>
                      <a:pt x="867" y="1549"/>
                      <a:pt x="867" y="1549"/>
                    </a:cubicBezTo>
                    <a:cubicBezTo>
                      <a:pt x="870" y="1548"/>
                      <a:pt x="870" y="1548"/>
                      <a:pt x="870" y="1548"/>
                    </a:cubicBezTo>
                    <a:cubicBezTo>
                      <a:pt x="872" y="1550"/>
                      <a:pt x="872" y="1550"/>
                      <a:pt x="872" y="1550"/>
                    </a:cubicBezTo>
                    <a:close/>
                    <a:moveTo>
                      <a:pt x="873" y="1546"/>
                    </a:moveTo>
                    <a:cubicBezTo>
                      <a:pt x="874" y="1547"/>
                      <a:pt x="874" y="1547"/>
                      <a:pt x="874" y="1547"/>
                    </a:cubicBezTo>
                    <a:cubicBezTo>
                      <a:pt x="875" y="1548"/>
                      <a:pt x="875" y="1548"/>
                      <a:pt x="875" y="1548"/>
                    </a:cubicBezTo>
                    <a:cubicBezTo>
                      <a:pt x="874" y="1548"/>
                      <a:pt x="874" y="1548"/>
                      <a:pt x="874" y="1548"/>
                    </a:cubicBezTo>
                    <a:cubicBezTo>
                      <a:pt x="872" y="1548"/>
                      <a:pt x="872" y="1548"/>
                      <a:pt x="872" y="1548"/>
                    </a:cubicBezTo>
                    <a:cubicBezTo>
                      <a:pt x="871" y="1547"/>
                      <a:pt x="871" y="1547"/>
                      <a:pt x="871" y="1547"/>
                    </a:cubicBezTo>
                    <a:cubicBezTo>
                      <a:pt x="873" y="1546"/>
                      <a:pt x="873" y="1546"/>
                      <a:pt x="873" y="1546"/>
                    </a:cubicBezTo>
                    <a:close/>
                    <a:moveTo>
                      <a:pt x="876" y="1547"/>
                    </a:moveTo>
                    <a:cubicBezTo>
                      <a:pt x="875" y="1546"/>
                      <a:pt x="875" y="1546"/>
                      <a:pt x="875" y="1546"/>
                    </a:cubicBezTo>
                    <a:cubicBezTo>
                      <a:pt x="877" y="1545"/>
                      <a:pt x="877" y="1545"/>
                      <a:pt x="877" y="1545"/>
                    </a:cubicBezTo>
                    <a:cubicBezTo>
                      <a:pt x="878" y="1545"/>
                      <a:pt x="878" y="1545"/>
                      <a:pt x="878" y="1545"/>
                    </a:cubicBezTo>
                    <a:cubicBezTo>
                      <a:pt x="879" y="1546"/>
                      <a:pt x="879" y="1546"/>
                      <a:pt x="879" y="1546"/>
                    </a:cubicBezTo>
                    <a:cubicBezTo>
                      <a:pt x="878" y="1547"/>
                      <a:pt x="878" y="1547"/>
                      <a:pt x="878" y="1547"/>
                    </a:cubicBezTo>
                    <a:cubicBezTo>
                      <a:pt x="876" y="1547"/>
                      <a:pt x="876" y="1547"/>
                      <a:pt x="876" y="1547"/>
                    </a:cubicBezTo>
                    <a:close/>
                    <a:moveTo>
                      <a:pt x="878" y="1549"/>
                    </a:moveTo>
                    <a:cubicBezTo>
                      <a:pt x="880" y="1550"/>
                      <a:pt x="880" y="1550"/>
                      <a:pt x="880" y="1550"/>
                    </a:cubicBezTo>
                    <a:cubicBezTo>
                      <a:pt x="881" y="1551"/>
                      <a:pt x="881" y="1552"/>
                      <a:pt x="882" y="1554"/>
                    </a:cubicBezTo>
                    <a:cubicBezTo>
                      <a:pt x="881" y="1554"/>
                      <a:pt x="880" y="1553"/>
                      <a:pt x="879" y="1552"/>
                    </a:cubicBezTo>
                    <a:cubicBezTo>
                      <a:pt x="878" y="1551"/>
                      <a:pt x="878" y="1551"/>
                      <a:pt x="878" y="1551"/>
                    </a:cubicBezTo>
                    <a:cubicBezTo>
                      <a:pt x="876" y="1551"/>
                      <a:pt x="876" y="1551"/>
                      <a:pt x="876" y="1551"/>
                    </a:cubicBezTo>
                    <a:cubicBezTo>
                      <a:pt x="874" y="1550"/>
                      <a:pt x="874" y="1550"/>
                      <a:pt x="874" y="1550"/>
                    </a:cubicBezTo>
                    <a:cubicBezTo>
                      <a:pt x="876" y="1549"/>
                      <a:pt x="877" y="1549"/>
                      <a:pt x="878" y="1549"/>
                    </a:cubicBezTo>
                    <a:close/>
                    <a:moveTo>
                      <a:pt x="881" y="1547"/>
                    </a:moveTo>
                    <a:cubicBezTo>
                      <a:pt x="879" y="1546"/>
                      <a:pt x="879" y="1546"/>
                      <a:pt x="879" y="1546"/>
                    </a:cubicBezTo>
                    <a:cubicBezTo>
                      <a:pt x="882" y="1545"/>
                      <a:pt x="885" y="1545"/>
                      <a:pt x="888" y="1545"/>
                    </a:cubicBezTo>
                    <a:cubicBezTo>
                      <a:pt x="890" y="1546"/>
                      <a:pt x="890" y="1546"/>
                      <a:pt x="890" y="1546"/>
                    </a:cubicBezTo>
                    <a:cubicBezTo>
                      <a:pt x="890" y="1548"/>
                      <a:pt x="890" y="1548"/>
                      <a:pt x="890" y="1548"/>
                    </a:cubicBezTo>
                    <a:cubicBezTo>
                      <a:pt x="889" y="1549"/>
                      <a:pt x="889" y="1549"/>
                      <a:pt x="889" y="1549"/>
                    </a:cubicBezTo>
                    <a:cubicBezTo>
                      <a:pt x="887" y="1549"/>
                      <a:pt x="887" y="1549"/>
                      <a:pt x="887" y="1549"/>
                    </a:cubicBezTo>
                    <a:cubicBezTo>
                      <a:pt x="886" y="1547"/>
                      <a:pt x="886" y="1547"/>
                      <a:pt x="886" y="1547"/>
                    </a:cubicBezTo>
                    <a:cubicBezTo>
                      <a:pt x="885" y="1548"/>
                      <a:pt x="885" y="1548"/>
                      <a:pt x="885" y="1548"/>
                    </a:cubicBezTo>
                    <a:cubicBezTo>
                      <a:pt x="883" y="1548"/>
                      <a:pt x="882" y="1548"/>
                      <a:pt x="881" y="1547"/>
                    </a:cubicBezTo>
                    <a:close/>
                    <a:moveTo>
                      <a:pt x="915" y="1542"/>
                    </a:moveTo>
                    <a:cubicBezTo>
                      <a:pt x="919" y="1542"/>
                      <a:pt x="919" y="1542"/>
                      <a:pt x="919" y="1542"/>
                    </a:cubicBezTo>
                    <a:cubicBezTo>
                      <a:pt x="917" y="1543"/>
                      <a:pt x="915" y="1544"/>
                      <a:pt x="913" y="1544"/>
                    </a:cubicBezTo>
                    <a:cubicBezTo>
                      <a:pt x="911" y="1544"/>
                      <a:pt x="911" y="1544"/>
                      <a:pt x="911" y="1544"/>
                    </a:cubicBezTo>
                    <a:cubicBezTo>
                      <a:pt x="912" y="1543"/>
                      <a:pt x="913" y="1542"/>
                      <a:pt x="915" y="1542"/>
                    </a:cubicBezTo>
                    <a:close/>
                    <a:moveTo>
                      <a:pt x="916" y="1407"/>
                    </a:moveTo>
                    <a:cubicBezTo>
                      <a:pt x="915" y="1404"/>
                      <a:pt x="915" y="1404"/>
                      <a:pt x="915" y="1404"/>
                    </a:cubicBezTo>
                    <a:cubicBezTo>
                      <a:pt x="913" y="1402"/>
                      <a:pt x="913" y="1402"/>
                      <a:pt x="913" y="1402"/>
                    </a:cubicBezTo>
                    <a:cubicBezTo>
                      <a:pt x="916" y="1402"/>
                      <a:pt x="916" y="1402"/>
                      <a:pt x="916" y="1402"/>
                    </a:cubicBezTo>
                    <a:cubicBezTo>
                      <a:pt x="917" y="1400"/>
                      <a:pt x="917" y="1400"/>
                      <a:pt x="917" y="1400"/>
                    </a:cubicBezTo>
                    <a:cubicBezTo>
                      <a:pt x="919" y="1399"/>
                      <a:pt x="919" y="1399"/>
                      <a:pt x="919" y="1399"/>
                    </a:cubicBezTo>
                    <a:cubicBezTo>
                      <a:pt x="922" y="1400"/>
                      <a:pt x="921" y="1404"/>
                      <a:pt x="921" y="1407"/>
                    </a:cubicBezTo>
                    <a:cubicBezTo>
                      <a:pt x="919" y="1407"/>
                      <a:pt x="917" y="1407"/>
                      <a:pt x="916" y="1407"/>
                    </a:cubicBezTo>
                    <a:close/>
                    <a:moveTo>
                      <a:pt x="949" y="1508"/>
                    </a:moveTo>
                    <a:cubicBezTo>
                      <a:pt x="948" y="1507"/>
                      <a:pt x="948" y="1507"/>
                      <a:pt x="948" y="1507"/>
                    </a:cubicBezTo>
                    <a:cubicBezTo>
                      <a:pt x="950" y="1506"/>
                      <a:pt x="950" y="1506"/>
                      <a:pt x="950" y="1506"/>
                    </a:cubicBezTo>
                    <a:cubicBezTo>
                      <a:pt x="952" y="1507"/>
                      <a:pt x="952" y="1507"/>
                      <a:pt x="952" y="1507"/>
                    </a:cubicBezTo>
                    <a:cubicBezTo>
                      <a:pt x="951" y="1510"/>
                      <a:pt x="951" y="1510"/>
                      <a:pt x="951" y="1510"/>
                    </a:cubicBezTo>
                    <a:cubicBezTo>
                      <a:pt x="949" y="1511"/>
                      <a:pt x="947" y="1511"/>
                      <a:pt x="945" y="1511"/>
                    </a:cubicBezTo>
                    <a:cubicBezTo>
                      <a:pt x="946" y="1510"/>
                      <a:pt x="947" y="1509"/>
                      <a:pt x="949" y="1508"/>
                    </a:cubicBezTo>
                    <a:close/>
                    <a:moveTo>
                      <a:pt x="950" y="1504"/>
                    </a:moveTo>
                    <a:cubicBezTo>
                      <a:pt x="947" y="1502"/>
                      <a:pt x="947" y="1502"/>
                      <a:pt x="947" y="1502"/>
                    </a:cubicBezTo>
                    <a:cubicBezTo>
                      <a:pt x="951" y="1503"/>
                      <a:pt x="955" y="1503"/>
                      <a:pt x="959" y="1503"/>
                    </a:cubicBezTo>
                    <a:cubicBezTo>
                      <a:pt x="957" y="1505"/>
                      <a:pt x="956" y="1506"/>
                      <a:pt x="954" y="1508"/>
                    </a:cubicBezTo>
                    <a:cubicBezTo>
                      <a:pt x="953" y="1506"/>
                      <a:pt x="951" y="1505"/>
                      <a:pt x="950" y="1504"/>
                    </a:cubicBezTo>
                    <a:close/>
                    <a:moveTo>
                      <a:pt x="958" y="1506"/>
                    </a:moveTo>
                    <a:cubicBezTo>
                      <a:pt x="960" y="1506"/>
                      <a:pt x="960" y="1506"/>
                      <a:pt x="960" y="1506"/>
                    </a:cubicBezTo>
                    <a:cubicBezTo>
                      <a:pt x="962" y="1508"/>
                      <a:pt x="963" y="1509"/>
                      <a:pt x="965" y="1510"/>
                    </a:cubicBezTo>
                    <a:cubicBezTo>
                      <a:pt x="960" y="1510"/>
                      <a:pt x="960" y="1510"/>
                      <a:pt x="960" y="1510"/>
                    </a:cubicBezTo>
                    <a:cubicBezTo>
                      <a:pt x="959" y="1511"/>
                      <a:pt x="959" y="1513"/>
                      <a:pt x="958" y="1514"/>
                    </a:cubicBezTo>
                    <a:cubicBezTo>
                      <a:pt x="956" y="1512"/>
                      <a:pt x="956" y="1512"/>
                      <a:pt x="956" y="1512"/>
                    </a:cubicBezTo>
                    <a:cubicBezTo>
                      <a:pt x="955" y="1510"/>
                      <a:pt x="955" y="1510"/>
                      <a:pt x="955" y="1510"/>
                    </a:cubicBezTo>
                    <a:cubicBezTo>
                      <a:pt x="956" y="1508"/>
                      <a:pt x="956" y="1508"/>
                      <a:pt x="956" y="1508"/>
                    </a:cubicBezTo>
                    <a:cubicBezTo>
                      <a:pt x="958" y="1506"/>
                      <a:pt x="958" y="1506"/>
                      <a:pt x="958" y="1506"/>
                    </a:cubicBezTo>
                    <a:close/>
                    <a:moveTo>
                      <a:pt x="960" y="1504"/>
                    </a:moveTo>
                    <a:cubicBezTo>
                      <a:pt x="963" y="1502"/>
                      <a:pt x="963" y="1502"/>
                      <a:pt x="963" y="1502"/>
                    </a:cubicBezTo>
                    <a:cubicBezTo>
                      <a:pt x="965" y="1502"/>
                      <a:pt x="965" y="1502"/>
                      <a:pt x="965" y="1502"/>
                    </a:cubicBezTo>
                    <a:cubicBezTo>
                      <a:pt x="967" y="1503"/>
                      <a:pt x="967" y="1503"/>
                      <a:pt x="967" y="1503"/>
                    </a:cubicBezTo>
                    <a:cubicBezTo>
                      <a:pt x="968" y="1505"/>
                      <a:pt x="968" y="1505"/>
                      <a:pt x="968" y="1505"/>
                    </a:cubicBezTo>
                    <a:cubicBezTo>
                      <a:pt x="967" y="1507"/>
                      <a:pt x="967" y="1507"/>
                      <a:pt x="967" y="1507"/>
                    </a:cubicBezTo>
                    <a:cubicBezTo>
                      <a:pt x="965" y="1508"/>
                      <a:pt x="965" y="1508"/>
                      <a:pt x="965" y="1508"/>
                    </a:cubicBezTo>
                    <a:cubicBezTo>
                      <a:pt x="963" y="1506"/>
                      <a:pt x="962" y="1505"/>
                      <a:pt x="960" y="1504"/>
                    </a:cubicBezTo>
                    <a:close/>
                    <a:moveTo>
                      <a:pt x="971" y="1503"/>
                    </a:moveTo>
                    <a:cubicBezTo>
                      <a:pt x="971" y="1504"/>
                      <a:pt x="971" y="1506"/>
                      <a:pt x="971" y="1506"/>
                    </a:cubicBezTo>
                    <a:cubicBezTo>
                      <a:pt x="970" y="1506"/>
                      <a:pt x="970" y="1506"/>
                      <a:pt x="970" y="1506"/>
                    </a:cubicBezTo>
                    <a:cubicBezTo>
                      <a:pt x="968" y="1506"/>
                      <a:pt x="968" y="1506"/>
                      <a:pt x="968" y="1506"/>
                    </a:cubicBezTo>
                    <a:cubicBezTo>
                      <a:pt x="968" y="1504"/>
                      <a:pt x="968" y="1504"/>
                      <a:pt x="968" y="1504"/>
                    </a:cubicBezTo>
                    <a:cubicBezTo>
                      <a:pt x="970" y="1503"/>
                      <a:pt x="970" y="1503"/>
                      <a:pt x="970" y="1503"/>
                    </a:cubicBezTo>
                    <a:cubicBezTo>
                      <a:pt x="970" y="1503"/>
                      <a:pt x="971" y="1502"/>
                      <a:pt x="971" y="1503"/>
                    </a:cubicBezTo>
                    <a:cubicBezTo>
                      <a:pt x="971" y="1504"/>
                      <a:pt x="971" y="1502"/>
                      <a:pt x="971" y="1503"/>
                    </a:cubicBezTo>
                    <a:close/>
                    <a:moveTo>
                      <a:pt x="1154" y="1535"/>
                    </a:moveTo>
                    <a:cubicBezTo>
                      <a:pt x="1155" y="1535"/>
                      <a:pt x="1156" y="1536"/>
                      <a:pt x="1158" y="1537"/>
                    </a:cubicBezTo>
                    <a:cubicBezTo>
                      <a:pt x="1161" y="1537"/>
                      <a:pt x="1161" y="1537"/>
                      <a:pt x="1161" y="1537"/>
                    </a:cubicBezTo>
                    <a:cubicBezTo>
                      <a:pt x="1162" y="1538"/>
                      <a:pt x="1162" y="1539"/>
                      <a:pt x="1163" y="1540"/>
                    </a:cubicBezTo>
                    <a:cubicBezTo>
                      <a:pt x="1165" y="1541"/>
                      <a:pt x="1165" y="1541"/>
                      <a:pt x="1165" y="1541"/>
                    </a:cubicBezTo>
                    <a:cubicBezTo>
                      <a:pt x="1165" y="1542"/>
                      <a:pt x="1164" y="1543"/>
                      <a:pt x="1163" y="1544"/>
                    </a:cubicBezTo>
                    <a:cubicBezTo>
                      <a:pt x="1161" y="1543"/>
                      <a:pt x="1159" y="1540"/>
                      <a:pt x="1156" y="1539"/>
                    </a:cubicBezTo>
                    <a:cubicBezTo>
                      <a:pt x="1155" y="1538"/>
                      <a:pt x="1153" y="1538"/>
                      <a:pt x="1151" y="1537"/>
                    </a:cubicBezTo>
                    <a:cubicBezTo>
                      <a:pt x="1150" y="1536"/>
                      <a:pt x="1149" y="1535"/>
                      <a:pt x="1147" y="1535"/>
                    </a:cubicBezTo>
                    <a:cubicBezTo>
                      <a:pt x="1151" y="1534"/>
                      <a:pt x="1151" y="1534"/>
                      <a:pt x="1151" y="1534"/>
                    </a:cubicBezTo>
                    <a:cubicBezTo>
                      <a:pt x="1154" y="1535"/>
                      <a:pt x="1154" y="1535"/>
                      <a:pt x="1154" y="1535"/>
                    </a:cubicBezTo>
                    <a:close/>
                    <a:moveTo>
                      <a:pt x="1261" y="853"/>
                    </a:moveTo>
                    <a:cubicBezTo>
                      <a:pt x="1259" y="854"/>
                      <a:pt x="1259" y="854"/>
                      <a:pt x="1259" y="854"/>
                    </a:cubicBezTo>
                    <a:cubicBezTo>
                      <a:pt x="1258" y="852"/>
                      <a:pt x="1258" y="852"/>
                      <a:pt x="1258" y="852"/>
                    </a:cubicBezTo>
                    <a:cubicBezTo>
                      <a:pt x="1259" y="852"/>
                      <a:pt x="1259" y="852"/>
                      <a:pt x="1259" y="852"/>
                    </a:cubicBezTo>
                    <a:cubicBezTo>
                      <a:pt x="1261" y="853"/>
                      <a:pt x="1261" y="853"/>
                      <a:pt x="1261" y="853"/>
                    </a:cubicBezTo>
                    <a:close/>
                    <a:moveTo>
                      <a:pt x="1318" y="179"/>
                    </a:moveTo>
                    <a:cubicBezTo>
                      <a:pt x="1315" y="180"/>
                      <a:pt x="1315" y="180"/>
                      <a:pt x="1315" y="180"/>
                    </a:cubicBezTo>
                    <a:cubicBezTo>
                      <a:pt x="1314" y="178"/>
                      <a:pt x="1314" y="178"/>
                      <a:pt x="1314" y="178"/>
                    </a:cubicBezTo>
                    <a:cubicBezTo>
                      <a:pt x="1316" y="178"/>
                      <a:pt x="1316" y="178"/>
                      <a:pt x="1316" y="178"/>
                    </a:cubicBezTo>
                    <a:cubicBezTo>
                      <a:pt x="1318" y="179"/>
                      <a:pt x="1318" y="179"/>
                      <a:pt x="1318" y="179"/>
                    </a:cubicBezTo>
                    <a:close/>
                    <a:moveTo>
                      <a:pt x="1318" y="155"/>
                    </a:moveTo>
                    <a:cubicBezTo>
                      <a:pt x="1316" y="153"/>
                      <a:pt x="1316" y="153"/>
                      <a:pt x="1316" y="153"/>
                    </a:cubicBezTo>
                    <a:cubicBezTo>
                      <a:pt x="1316" y="150"/>
                      <a:pt x="1315" y="148"/>
                      <a:pt x="1314" y="145"/>
                    </a:cubicBezTo>
                    <a:cubicBezTo>
                      <a:pt x="1314" y="144"/>
                      <a:pt x="1314" y="143"/>
                      <a:pt x="1315" y="141"/>
                    </a:cubicBezTo>
                    <a:cubicBezTo>
                      <a:pt x="1317" y="142"/>
                      <a:pt x="1317" y="142"/>
                      <a:pt x="1317" y="142"/>
                    </a:cubicBezTo>
                    <a:cubicBezTo>
                      <a:pt x="1319" y="145"/>
                      <a:pt x="1318" y="151"/>
                      <a:pt x="1318" y="155"/>
                    </a:cubicBezTo>
                    <a:close/>
                    <a:moveTo>
                      <a:pt x="1328" y="171"/>
                    </a:moveTo>
                    <a:cubicBezTo>
                      <a:pt x="1327" y="172"/>
                      <a:pt x="1327" y="172"/>
                      <a:pt x="1327" y="172"/>
                    </a:cubicBezTo>
                    <a:cubicBezTo>
                      <a:pt x="1323" y="171"/>
                      <a:pt x="1320" y="173"/>
                      <a:pt x="1316" y="172"/>
                    </a:cubicBezTo>
                    <a:cubicBezTo>
                      <a:pt x="1316" y="169"/>
                      <a:pt x="1316" y="169"/>
                      <a:pt x="1316" y="169"/>
                    </a:cubicBezTo>
                    <a:cubicBezTo>
                      <a:pt x="1316" y="166"/>
                      <a:pt x="1316" y="166"/>
                      <a:pt x="1316" y="166"/>
                    </a:cubicBezTo>
                    <a:cubicBezTo>
                      <a:pt x="1319" y="165"/>
                      <a:pt x="1319" y="165"/>
                      <a:pt x="1319" y="165"/>
                    </a:cubicBezTo>
                    <a:cubicBezTo>
                      <a:pt x="1321" y="167"/>
                      <a:pt x="1322" y="166"/>
                      <a:pt x="1324" y="166"/>
                    </a:cubicBezTo>
                    <a:cubicBezTo>
                      <a:pt x="1324" y="167"/>
                      <a:pt x="1324" y="167"/>
                      <a:pt x="1324" y="167"/>
                    </a:cubicBezTo>
                    <a:cubicBezTo>
                      <a:pt x="1323" y="169"/>
                      <a:pt x="1323" y="169"/>
                      <a:pt x="1323" y="169"/>
                    </a:cubicBezTo>
                    <a:cubicBezTo>
                      <a:pt x="1324" y="170"/>
                      <a:pt x="1324" y="170"/>
                      <a:pt x="1324" y="170"/>
                    </a:cubicBezTo>
                    <a:cubicBezTo>
                      <a:pt x="1326" y="170"/>
                      <a:pt x="1326" y="170"/>
                      <a:pt x="1326" y="170"/>
                    </a:cubicBezTo>
                    <a:cubicBezTo>
                      <a:pt x="1328" y="170"/>
                      <a:pt x="1328" y="170"/>
                      <a:pt x="1328" y="170"/>
                    </a:cubicBezTo>
                    <a:cubicBezTo>
                      <a:pt x="1328" y="171"/>
                      <a:pt x="1328" y="171"/>
                      <a:pt x="1328" y="171"/>
                    </a:cubicBezTo>
                    <a:close/>
                    <a:moveTo>
                      <a:pt x="1323" y="96"/>
                    </a:moveTo>
                    <a:cubicBezTo>
                      <a:pt x="1325" y="94"/>
                      <a:pt x="1325" y="94"/>
                      <a:pt x="1325" y="94"/>
                    </a:cubicBezTo>
                    <a:cubicBezTo>
                      <a:pt x="1328" y="93"/>
                      <a:pt x="1327" y="95"/>
                      <a:pt x="1326" y="97"/>
                    </a:cubicBezTo>
                    <a:cubicBezTo>
                      <a:pt x="1324" y="97"/>
                      <a:pt x="1324" y="97"/>
                      <a:pt x="1324" y="97"/>
                    </a:cubicBezTo>
                    <a:cubicBezTo>
                      <a:pt x="1323" y="96"/>
                      <a:pt x="1323" y="96"/>
                      <a:pt x="1323" y="96"/>
                    </a:cubicBezTo>
                    <a:close/>
                    <a:moveTo>
                      <a:pt x="1327" y="123"/>
                    </a:moveTo>
                    <a:cubicBezTo>
                      <a:pt x="1326" y="123"/>
                      <a:pt x="1325" y="123"/>
                      <a:pt x="1323" y="124"/>
                    </a:cubicBezTo>
                    <a:cubicBezTo>
                      <a:pt x="1322" y="122"/>
                      <a:pt x="1322" y="122"/>
                      <a:pt x="1322" y="122"/>
                    </a:cubicBezTo>
                    <a:cubicBezTo>
                      <a:pt x="1324" y="120"/>
                      <a:pt x="1324" y="120"/>
                      <a:pt x="1324" y="120"/>
                    </a:cubicBezTo>
                    <a:cubicBezTo>
                      <a:pt x="1326" y="119"/>
                      <a:pt x="1326" y="119"/>
                      <a:pt x="1326" y="119"/>
                    </a:cubicBezTo>
                    <a:cubicBezTo>
                      <a:pt x="1327" y="121"/>
                      <a:pt x="1327" y="121"/>
                      <a:pt x="1327" y="121"/>
                    </a:cubicBezTo>
                    <a:cubicBezTo>
                      <a:pt x="1327" y="123"/>
                      <a:pt x="1327" y="123"/>
                      <a:pt x="1327" y="123"/>
                    </a:cubicBezTo>
                    <a:close/>
                    <a:moveTo>
                      <a:pt x="1363" y="739"/>
                    </a:moveTo>
                    <a:cubicBezTo>
                      <a:pt x="1364" y="739"/>
                      <a:pt x="1364" y="739"/>
                      <a:pt x="1364" y="739"/>
                    </a:cubicBezTo>
                    <a:cubicBezTo>
                      <a:pt x="1364" y="741"/>
                      <a:pt x="1362" y="742"/>
                      <a:pt x="1361" y="742"/>
                    </a:cubicBezTo>
                    <a:cubicBezTo>
                      <a:pt x="1360" y="741"/>
                      <a:pt x="1360" y="741"/>
                      <a:pt x="1360" y="741"/>
                    </a:cubicBezTo>
                    <a:cubicBezTo>
                      <a:pt x="1361" y="740"/>
                      <a:pt x="1362" y="740"/>
                      <a:pt x="1363" y="739"/>
                    </a:cubicBezTo>
                    <a:close/>
                    <a:moveTo>
                      <a:pt x="1358" y="745"/>
                    </a:moveTo>
                    <a:cubicBezTo>
                      <a:pt x="1359" y="744"/>
                      <a:pt x="1360" y="745"/>
                      <a:pt x="1360" y="745"/>
                    </a:cubicBezTo>
                    <a:cubicBezTo>
                      <a:pt x="1360" y="746"/>
                      <a:pt x="1360" y="746"/>
                      <a:pt x="1360" y="746"/>
                    </a:cubicBezTo>
                    <a:cubicBezTo>
                      <a:pt x="1359" y="748"/>
                      <a:pt x="1359" y="748"/>
                      <a:pt x="1359" y="748"/>
                    </a:cubicBezTo>
                    <a:cubicBezTo>
                      <a:pt x="1357" y="749"/>
                      <a:pt x="1357" y="749"/>
                      <a:pt x="1357" y="749"/>
                    </a:cubicBezTo>
                    <a:cubicBezTo>
                      <a:pt x="1356" y="750"/>
                      <a:pt x="1356" y="750"/>
                      <a:pt x="1356" y="750"/>
                    </a:cubicBezTo>
                    <a:cubicBezTo>
                      <a:pt x="1356" y="748"/>
                      <a:pt x="1356" y="748"/>
                      <a:pt x="1356" y="748"/>
                    </a:cubicBezTo>
                    <a:cubicBezTo>
                      <a:pt x="1357" y="747"/>
                      <a:pt x="1358" y="746"/>
                      <a:pt x="1358" y="745"/>
                    </a:cubicBezTo>
                    <a:cubicBezTo>
                      <a:pt x="1359" y="744"/>
                      <a:pt x="1358" y="746"/>
                      <a:pt x="1358" y="745"/>
                    </a:cubicBezTo>
                    <a:close/>
                    <a:moveTo>
                      <a:pt x="1346" y="751"/>
                    </a:moveTo>
                    <a:cubicBezTo>
                      <a:pt x="1345" y="753"/>
                      <a:pt x="1345" y="753"/>
                      <a:pt x="1345" y="753"/>
                    </a:cubicBezTo>
                    <a:cubicBezTo>
                      <a:pt x="1344" y="752"/>
                      <a:pt x="1344" y="752"/>
                      <a:pt x="1344" y="752"/>
                    </a:cubicBezTo>
                    <a:cubicBezTo>
                      <a:pt x="1342" y="751"/>
                      <a:pt x="1342" y="751"/>
                      <a:pt x="1342" y="751"/>
                    </a:cubicBezTo>
                    <a:cubicBezTo>
                      <a:pt x="1344" y="749"/>
                      <a:pt x="1347" y="748"/>
                      <a:pt x="1346" y="751"/>
                    </a:cubicBezTo>
                    <a:close/>
                    <a:moveTo>
                      <a:pt x="1268" y="321"/>
                    </a:moveTo>
                    <a:cubicBezTo>
                      <a:pt x="1269" y="321"/>
                      <a:pt x="1270" y="320"/>
                      <a:pt x="1271" y="319"/>
                    </a:cubicBezTo>
                    <a:cubicBezTo>
                      <a:pt x="1274" y="321"/>
                      <a:pt x="1274" y="321"/>
                      <a:pt x="1274" y="321"/>
                    </a:cubicBezTo>
                    <a:cubicBezTo>
                      <a:pt x="1277" y="321"/>
                      <a:pt x="1277" y="321"/>
                      <a:pt x="1277" y="321"/>
                    </a:cubicBezTo>
                    <a:cubicBezTo>
                      <a:pt x="1276" y="319"/>
                      <a:pt x="1276" y="319"/>
                      <a:pt x="1276" y="319"/>
                    </a:cubicBezTo>
                    <a:cubicBezTo>
                      <a:pt x="1273" y="319"/>
                      <a:pt x="1273" y="319"/>
                      <a:pt x="1273" y="319"/>
                    </a:cubicBezTo>
                    <a:cubicBezTo>
                      <a:pt x="1272" y="318"/>
                      <a:pt x="1272" y="318"/>
                      <a:pt x="1272" y="318"/>
                    </a:cubicBezTo>
                    <a:cubicBezTo>
                      <a:pt x="1275" y="317"/>
                      <a:pt x="1275" y="317"/>
                      <a:pt x="1275" y="317"/>
                    </a:cubicBezTo>
                    <a:cubicBezTo>
                      <a:pt x="1275" y="317"/>
                      <a:pt x="1275" y="317"/>
                      <a:pt x="1275" y="317"/>
                    </a:cubicBezTo>
                    <a:cubicBezTo>
                      <a:pt x="1275" y="316"/>
                      <a:pt x="1275" y="316"/>
                      <a:pt x="1275" y="316"/>
                    </a:cubicBezTo>
                    <a:cubicBezTo>
                      <a:pt x="1274" y="316"/>
                      <a:pt x="1273" y="315"/>
                      <a:pt x="1272" y="315"/>
                    </a:cubicBezTo>
                    <a:cubicBezTo>
                      <a:pt x="1274" y="314"/>
                      <a:pt x="1274" y="314"/>
                      <a:pt x="1274" y="314"/>
                    </a:cubicBezTo>
                    <a:cubicBezTo>
                      <a:pt x="1277" y="314"/>
                      <a:pt x="1277" y="314"/>
                      <a:pt x="1277" y="314"/>
                    </a:cubicBezTo>
                    <a:cubicBezTo>
                      <a:pt x="1279" y="315"/>
                      <a:pt x="1280" y="317"/>
                      <a:pt x="1283" y="317"/>
                    </a:cubicBezTo>
                    <a:cubicBezTo>
                      <a:pt x="1283" y="316"/>
                      <a:pt x="1283" y="316"/>
                      <a:pt x="1283" y="316"/>
                    </a:cubicBezTo>
                    <a:cubicBezTo>
                      <a:pt x="1281" y="314"/>
                      <a:pt x="1281" y="314"/>
                      <a:pt x="1281" y="314"/>
                    </a:cubicBezTo>
                    <a:cubicBezTo>
                      <a:pt x="1282" y="313"/>
                      <a:pt x="1282" y="313"/>
                      <a:pt x="1282" y="313"/>
                    </a:cubicBezTo>
                    <a:cubicBezTo>
                      <a:pt x="1280" y="312"/>
                      <a:pt x="1280" y="311"/>
                      <a:pt x="1279" y="310"/>
                    </a:cubicBezTo>
                    <a:cubicBezTo>
                      <a:pt x="1280" y="310"/>
                      <a:pt x="1282" y="310"/>
                      <a:pt x="1283" y="310"/>
                    </a:cubicBezTo>
                    <a:cubicBezTo>
                      <a:pt x="1285" y="310"/>
                      <a:pt x="1285" y="310"/>
                      <a:pt x="1285" y="310"/>
                    </a:cubicBezTo>
                    <a:cubicBezTo>
                      <a:pt x="1286" y="312"/>
                      <a:pt x="1286" y="312"/>
                      <a:pt x="1286" y="312"/>
                    </a:cubicBezTo>
                    <a:cubicBezTo>
                      <a:pt x="1287" y="312"/>
                      <a:pt x="1288" y="312"/>
                      <a:pt x="1289" y="313"/>
                    </a:cubicBezTo>
                    <a:cubicBezTo>
                      <a:pt x="1291" y="314"/>
                      <a:pt x="1292" y="315"/>
                      <a:pt x="1294" y="316"/>
                    </a:cubicBezTo>
                    <a:cubicBezTo>
                      <a:pt x="1292" y="317"/>
                      <a:pt x="1292" y="317"/>
                      <a:pt x="1292" y="317"/>
                    </a:cubicBezTo>
                    <a:cubicBezTo>
                      <a:pt x="1294" y="318"/>
                      <a:pt x="1294" y="318"/>
                      <a:pt x="1294" y="318"/>
                    </a:cubicBezTo>
                    <a:cubicBezTo>
                      <a:pt x="1293" y="320"/>
                      <a:pt x="1293" y="320"/>
                      <a:pt x="1293" y="320"/>
                    </a:cubicBezTo>
                    <a:cubicBezTo>
                      <a:pt x="1290" y="319"/>
                      <a:pt x="1290" y="319"/>
                      <a:pt x="1290" y="319"/>
                    </a:cubicBezTo>
                    <a:cubicBezTo>
                      <a:pt x="1292" y="321"/>
                      <a:pt x="1293" y="323"/>
                      <a:pt x="1296" y="324"/>
                    </a:cubicBezTo>
                    <a:cubicBezTo>
                      <a:pt x="1296" y="323"/>
                      <a:pt x="1296" y="323"/>
                      <a:pt x="1296" y="323"/>
                    </a:cubicBezTo>
                    <a:cubicBezTo>
                      <a:pt x="1299" y="321"/>
                      <a:pt x="1299" y="321"/>
                      <a:pt x="1299" y="321"/>
                    </a:cubicBezTo>
                    <a:cubicBezTo>
                      <a:pt x="1300" y="323"/>
                      <a:pt x="1300" y="323"/>
                      <a:pt x="1300" y="323"/>
                    </a:cubicBezTo>
                    <a:cubicBezTo>
                      <a:pt x="1302" y="322"/>
                      <a:pt x="1302" y="322"/>
                      <a:pt x="1302" y="322"/>
                    </a:cubicBezTo>
                    <a:cubicBezTo>
                      <a:pt x="1303" y="320"/>
                      <a:pt x="1303" y="320"/>
                      <a:pt x="1303" y="320"/>
                    </a:cubicBezTo>
                    <a:cubicBezTo>
                      <a:pt x="1302" y="319"/>
                      <a:pt x="1302" y="317"/>
                      <a:pt x="1302" y="316"/>
                    </a:cubicBezTo>
                    <a:cubicBezTo>
                      <a:pt x="1305" y="315"/>
                      <a:pt x="1305" y="315"/>
                      <a:pt x="1305" y="315"/>
                    </a:cubicBezTo>
                    <a:cubicBezTo>
                      <a:pt x="1306" y="316"/>
                      <a:pt x="1307" y="318"/>
                      <a:pt x="1309" y="319"/>
                    </a:cubicBezTo>
                    <a:cubicBezTo>
                      <a:pt x="1311" y="320"/>
                      <a:pt x="1311" y="320"/>
                      <a:pt x="1311" y="320"/>
                    </a:cubicBezTo>
                    <a:cubicBezTo>
                      <a:pt x="1310" y="318"/>
                      <a:pt x="1310" y="317"/>
                      <a:pt x="1310" y="316"/>
                    </a:cubicBezTo>
                    <a:cubicBezTo>
                      <a:pt x="1311" y="315"/>
                      <a:pt x="1313" y="314"/>
                      <a:pt x="1314" y="313"/>
                    </a:cubicBezTo>
                    <a:cubicBezTo>
                      <a:pt x="1317" y="314"/>
                      <a:pt x="1317" y="314"/>
                      <a:pt x="1317" y="314"/>
                    </a:cubicBezTo>
                    <a:cubicBezTo>
                      <a:pt x="1319" y="316"/>
                      <a:pt x="1319" y="316"/>
                      <a:pt x="1319" y="316"/>
                    </a:cubicBezTo>
                    <a:cubicBezTo>
                      <a:pt x="1321" y="319"/>
                      <a:pt x="1321" y="319"/>
                      <a:pt x="1321" y="319"/>
                    </a:cubicBezTo>
                    <a:cubicBezTo>
                      <a:pt x="1323" y="320"/>
                      <a:pt x="1323" y="320"/>
                      <a:pt x="1323" y="320"/>
                    </a:cubicBezTo>
                    <a:cubicBezTo>
                      <a:pt x="1322" y="318"/>
                      <a:pt x="1322" y="318"/>
                      <a:pt x="1322" y="318"/>
                    </a:cubicBezTo>
                    <a:cubicBezTo>
                      <a:pt x="1321" y="315"/>
                      <a:pt x="1321" y="315"/>
                      <a:pt x="1321" y="315"/>
                    </a:cubicBezTo>
                    <a:cubicBezTo>
                      <a:pt x="1321" y="314"/>
                      <a:pt x="1321" y="314"/>
                      <a:pt x="1321" y="314"/>
                    </a:cubicBezTo>
                    <a:cubicBezTo>
                      <a:pt x="1323" y="314"/>
                      <a:pt x="1323" y="314"/>
                      <a:pt x="1323" y="314"/>
                    </a:cubicBezTo>
                    <a:cubicBezTo>
                      <a:pt x="1324" y="315"/>
                      <a:pt x="1325" y="316"/>
                      <a:pt x="1327" y="317"/>
                    </a:cubicBezTo>
                    <a:cubicBezTo>
                      <a:pt x="1328" y="317"/>
                      <a:pt x="1328" y="317"/>
                      <a:pt x="1328" y="317"/>
                    </a:cubicBezTo>
                    <a:cubicBezTo>
                      <a:pt x="1328" y="315"/>
                      <a:pt x="1329" y="314"/>
                      <a:pt x="1331" y="314"/>
                    </a:cubicBezTo>
                    <a:cubicBezTo>
                      <a:pt x="1332" y="314"/>
                      <a:pt x="1334" y="314"/>
                      <a:pt x="1336" y="314"/>
                    </a:cubicBezTo>
                    <a:cubicBezTo>
                      <a:pt x="1337" y="312"/>
                      <a:pt x="1337" y="312"/>
                      <a:pt x="1337" y="312"/>
                    </a:cubicBezTo>
                    <a:cubicBezTo>
                      <a:pt x="1337" y="311"/>
                      <a:pt x="1336" y="310"/>
                      <a:pt x="1336" y="308"/>
                    </a:cubicBezTo>
                    <a:cubicBezTo>
                      <a:pt x="1337" y="309"/>
                      <a:pt x="1339" y="308"/>
                      <a:pt x="1341" y="308"/>
                    </a:cubicBezTo>
                    <a:cubicBezTo>
                      <a:pt x="1342" y="309"/>
                      <a:pt x="1342" y="309"/>
                      <a:pt x="1342" y="309"/>
                    </a:cubicBezTo>
                    <a:cubicBezTo>
                      <a:pt x="1343" y="310"/>
                      <a:pt x="1343" y="311"/>
                      <a:pt x="1343" y="313"/>
                    </a:cubicBezTo>
                    <a:cubicBezTo>
                      <a:pt x="1345" y="313"/>
                      <a:pt x="1345" y="313"/>
                      <a:pt x="1345" y="313"/>
                    </a:cubicBezTo>
                    <a:cubicBezTo>
                      <a:pt x="1346" y="314"/>
                      <a:pt x="1346" y="314"/>
                      <a:pt x="1346" y="314"/>
                    </a:cubicBezTo>
                    <a:cubicBezTo>
                      <a:pt x="1347" y="312"/>
                      <a:pt x="1347" y="312"/>
                      <a:pt x="1347" y="312"/>
                    </a:cubicBezTo>
                    <a:cubicBezTo>
                      <a:pt x="1349" y="311"/>
                      <a:pt x="1350" y="311"/>
                      <a:pt x="1352" y="310"/>
                    </a:cubicBezTo>
                    <a:cubicBezTo>
                      <a:pt x="1350" y="314"/>
                      <a:pt x="1350" y="314"/>
                      <a:pt x="1350" y="314"/>
                    </a:cubicBezTo>
                    <a:cubicBezTo>
                      <a:pt x="1351" y="315"/>
                      <a:pt x="1351" y="315"/>
                      <a:pt x="1351" y="315"/>
                    </a:cubicBezTo>
                    <a:cubicBezTo>
                      <a:pt x="1352" y="316"/>
                      <a:pt x="1352" y="316"/>
                      <a:pt x="1352" y="316"/>
                    </a:cubicBezTo>
                    <a:cubicBezTo>
                      <a:pt x="1353" y="318"/>
                      <a:pt x="1353" y="318"/>
                      <a:pt x="1353" y="318"/>
                    </a:cubicBezTo>
                    <a:cubicBezTo>
                      <a:pt x="1351" y="320"/>
                      <a:pt x="1351" y="320"/>
                      <a:pt x="1351" y="320"/>
                    </a:cubicBezTo>
                    <a:cubicBezTo>
                      <a:pt x="1353" y="319"/>
                      <a:pt x="1353" y="319"/>
                      <a:pt x="1353" y="319"/>
                    </a:cubicBezTo>
                    <a:cubicBezTo>
                      <a:pt x="1355" y="321"/>
                      <a:pt x="1355" y="321"/>
                      <a:pt x="1355" y="321"/>
                    </a:cubicBezTo>
                    <a:cubicBezTo>
                      <a:pt x="1354" y="323"/>
                      <a:pt x="1354" y="323"/>
                      <a:pt x="1354" y="323"/>
                    </a:cubicBezTo>
                    <a:cubicBezTo>
                      <a:pt x="1357" y="322"/>
                      <a:pt x="1357" y="322"/>
                      <a:pt x="1357" y="322"/>
                    </a:cubicBezTo>
                    <a:cubicBezTo>
                      <a:pt x="1359" y="322"/>
                      <a:pt x="1359" y="322"/>
                      <a:pt x="1359" y="322"/>
                    </a:cubicBezTo>
                    <a:cubicBezTo>
                      <a:pt x="1361" y="323"/>
                      <a:pt x="1361" y="323"/>
                      <a:pt x="1361" y="323"/>
                    </a:cubicBezTo>
                    <a:cubicBezTo>
                      <a:pt x="1360" y="326"/>
                      <a:pt x="1360" y="326"/>
                      <a:pt x="1360" y="326"/>
                    </a:cubicBezTo>
                    <a:cubicBezTo>
                      <a:pt x="1359" y="328"/>
                      <a:pt x="1359" y="328"/>
                      <a:pt x="1359" y="328"/>
                    </a:cubicBezTo>
                    <a:cubicBezTo>
                      <a:pt x="1362" y="328"/>
                      <a:pt x="1362" y="328"/>
                      <a:pt x="1362" y="328"/>
                    </a:cubicBezTo>
                    <a:cubicBezTo>
                      <a:pt x="1363" y="329"/>
                      <a:pt x="1363" y="329"/>
                      <a:pt x="1363" y="329"/>
                    </a:cubicBezTo>
                    <a:cubicBezTo>
                      <a:pt x="1361" y="331"/>
                      <a:pt x="1361" y="331"/>
                      <a:pt x="1361" y="331"/>
                    </a:cubicBezTo>
                    <a:cubicBezTo>
                      <a:pt x="1359" y="331"/>
                      <a:pt x="1359" y="331"/>
                      <a:pt x="1359" y="331"/>
                    </a:cubicBezTo>
                    <a:cubicBezTo>
                      <a:pt x="1360" y="333"/>
                      <a:pt x="1360" y="333"/>
                      <a:pt x="1360" y="333"/>
                    </a:cubicBezTo>
                    <a:cubicBezTo>
                      <a:pt x="1358" y="334"/>
                      <a:pt x="1357" y="335"/>
                      <a:pt x="1355" y="335"/>
                    </a:cubicBezTo>
                    <a:cubicBezTo>
                      <a:pt x="1354" y="336"/>
                      <a:pt x="1354" y="337"/>
                      <a:pt x="1354" y="339"/>
                    </a:cubicBezTo>
                    <a:cubicBezTo>
                      <a:pt x="1351" y="339"/>
                      <a:pt x="1351" y="339"/>
                      <a:pt x="1351" y="339"/>
                    </a:cubicBezTo>
                    <a:cubicBezTo>
                      <a:pt x="1351" y="340"/>
                      <a:pt x="1351" y="340"/>
                      <a:pt x="1351" y="340"/>
                    </a:cubicBezTo>
                    <a:cubicBezTo>
                      <a:pt x="1349" y="340"/>
                      <a:pt x="1349" y="340"/>
                      <a:pt x="1349" y="340"/>
                    </a:cubicBezTo>
                    <a:cubicBezTo>
                      <a:pt x="1346" y="340"/>
                      <a:pt x="1346" y="340"/>
                      <a:pt x="1346" y="340"/>
                    </a:cubicBezTo>
                    <a:cubicBezTo>
                      <a:pt x="1344" y="341"/>
                      <a:pt x="1342" y="343"/>
                      <a:pt x="1340" y="344"/>
                    </a:cubicBezTo>
                    <a:cubicBezTo>
                      <a:pt x="1338" y="345"/>
                      <a:pt x="1336" y="344"/>
                      <a:pt x="1336" y="346"/>
                    </a:cubicBezTo>
                    <a:cubicBezTo>
                      <a:pt x="1335" y="347"/>
                      <a:pt x="1334" y="347"/>
                      <a:pt x="1333" y="348"/>
                    </a:cubicBezTo>
                    <a:cubicBezTo>
                      <a:pt x="1330" y="348"/>
                      <a:pt x="1326" y="347"/>
                      <a:pt x="1324" y="349"/>
                    </a:cubicBezTo>
                    <a:cubicBezTo>
                      <a:pt x="1325" y="353"/>
                      <a:pt x="1320" y="351"/>
                      <a:pt x="1318" y="353"/>
                    </a:cubicBezTo>
                    <a:cubicBezTo>
                      <a:pt x="1315" y="353"/>
                      <a:pt x="1313" y="352"/>
                      <a:pt x="1310" y="352"/>
                    </a:cubicBezTo>
                    <a:cubicBezTo>
                      <a:pt x="1308" y="351"/>
                      <a:pt x="1305" y="351"/>
                      <a:pt x="1303" y="351"/>
                    </a:cubicBezTo>
                    <a:cubicBezTo>
                      <a:pt x="1303" y="349"/>
                      <a:pt x="1303" y="349"/>
                      <a:pt x="1303" y="349"/>
                    </a:cubicBezTo>
                    <a:cubicBezTo>
                      <a:pt x="1302" y="348"/>
                      <a:pt x="1302" y="348"/>
                      <a:pt x="1302" y="348"/>
                    </a:cubicBezTo>
                    <a:cubicBezTo>
                      <a:pt x="1300" y="348"/>
                      <a:pt x="1299" y="347"/>
                      <a:pt x="1298" y="347"/>
                    </a:cubicBezTo>
                    <a:cubicBezTo>
                      <a:pt x="1297" y="348"/>
                      <a:pt x="1297" y="348"/>
                      <a:pt x="1297" y="348"/>
                    </a:cubicBezTo>
                    <a:cubicBezTo>
                      <a:pt x="1295" y="346"/>
                      <a:pt x="1295" y="346"/>
                      <a:pt x="1295" y="346"/>
                    </a:cubicBezTo>
                    <a:cubicBezTo>
                      <a:pt x="1294" y="346"/>
                      <a:pt x="1293" y="347"/>
                      <a:pt x="1292" y="347"/>
                    </a:cubicBezTo>
                    <a:cubicBezTo>
                      <a:pt x="1289" y="347"/>
                      <a:pt x="1285" y="347"/>
                      <a:pt x="1282" y="347"/>
                    </a:cubicBezTo>
                    <a:cubicBezTo>
                      <a:pt x="1280" y="342"/>
                      <a:pt x="1285" y="345"/>
                      <a:pt x="1287" y="344"/>
                    </a:cubicBezTo>
                    <a:cubicBezTo>
                      <a:pt x="1288" y="342"/>
                      <a:pt x="1288" y="342"/>
                      <a:pt x="1288" y="342"/>
                    </a:cubicBezTo>
                    <a:cubicBezTo>
                      <a:pt x="1290" y="342"/>
                      <a:pt x="1290" y="342"/>
                      <a:pt x="1290" y="342"/>
                    </a:cubicBezTo>
                    <a:cubicBezTo>
                      <a:pt x="1292" y="340"/>
                      <a:pt x="1292" y="340"/>
                      <a:pt x="1292" y="340"/>
                    </a:cubicBezTo>
                    <a:cubicBezTo>
                      <a:pt x="1289" y="340"/>
                      <a:pt x="1289" y="340"/>
                      <a:pt x="1289" y="340"/>
                    </a:cubicBezTo>
                    <a:cubicBezTo>
                      <a:pt x="1288" y="339"/>
                      <a:pt x="1288" y="339"/>
                      <a:pt x="1288" y="339"/>
                    </a:cubicBezTo>
                    <a:cubicBezTo>
                      <a:pt x="1289" y="337"/>
                      <a:pt x="1289" y="337"/>
                      <a:pt x="1289" y="337"/>
                    </a:cubicBezTo>
                    <a:cubicBezTo>
                      <a:pt x="1286" y="339"/>
                      <a:pt x="1286" y="339"/>
                      <a:pt x="1286" y="339"/>
                    </a:cubicBezTo>
                    <a:cubicBezTo>
                      <a:pt x="1284" y="337"/>
                      <a:pt x="1284" y="337"/>
                      <a:pt x="1284" y="337"/>
                    </a:cubicBezTo>
                    <a:cubicBezTo>
                      <a:pt x="1284" y="334"/>
                      <a:pt x="1284" y="334"/>
                      <a:pt x="1284" y="334"/>
                    </a:cubicBezTo>
                    <a:cubicBezTo>
                      <a:pt x="1282" y="334"/>
                      <a:pt x="1279" y="334"/>
                      <a:pt x="1277" y="334"/>
                    </a:cubicBezTo>
                    <a:cubicBezTo>
                      <a:pt x="1275" y="334"/>
                      <a:pt x="1271" y="336"/>
                      <a:pt x="1271" y="332"/>
                    </a:cubicBezTo>
                    <a:cubicBezTo>
                      <a:pt x="1273" y="331"/>
                      <a:pt x="1273" y="331"/>
                      <a:pt x="1273" y="331"/>
                    </a:cubicBezTo>
                    <a:cubicBezTo>
                      <a:pt x="1277" y="330"/>
                      <a:pt x="1282" y="330"/>
                      <a:pt x="1286" y="330"/>
                    </a:cubicBezTo>
                    <a:cubicBezTo>
                      <a:pt x="1289" y="328"/>
                      <a:pt x="1289" y="328"/>
                      <a:pt x="1289" y="328"/>
                    </a:cubicBezTo>
                    <a:cubicBezTo>
                      <a:pt x="1286" y="328"/>
                      <a:pt x="1286" y="328"/>
                      <a:pt x="1286" y="328"/>
                    </a:cubicBezTo>
                    <a:cubicBezTo>
                      <a:pt x="1284" y="327"/>
                      <a:pt x="1284" y="327"/>
                      <a:pt x="1284" y="327"/>
                    </a:cubicBezTo>
                    <a:cubicBezTo>
                      <a:pt x="1285" y="325"/>
                      <a:pt x="1289" y="325"/>
                      <a:pt x="1290" y="324"/>
                    </a:cubicBezTo>
                    <a:cubicBezTo>
                      <a:pt x="1288" y="323"/>
                      <a:pt x="1288" y="323"/>
                      <a:pt x="1288" y="323"/>
                    </a:cubicBezTo>
                    <a:cubicBezTo>
                      <a:pt x="1285" y="323"/>
                      <a:pt x="1285" y="323"/>
                      <a:pt x="1285" y="323"/>
                    </a:cubicBezTo>
                    <a:cubicBezTo>
                      <a:pt x="1283" y="322"/>
                      <a:pt x="1283" y="322"/>
                      <a:pt x="1283" y="322"/>
                    </a:cubicBezTo>
                    <a:cubicBezTo>
                      <a:pt x="1281" y="323"/>
                      <a:pt x="1281" y="323"/>
                      <a:pt x="1281" y="323"/>
                    </a:cubicBezTo>
                    <a:cubicBezTo>
                      <a:pt x="1280" y="323"/>
                      <a:pt x="1265" y="324"/>
                      <a:pt x="1266" y="322"/>
                    </a:cubicBezTo>
                    <a:cubicBezTo>
                      <a:pt x="1266" y="322"/>
                      <a:pt x="1268" y="321"/>
                      <a:pt x="1268" y="321"/>
                    </a:cubicBezTo>
                    <a:cubicBezTo>
                      <a:pt x="1269" y="321"/>
                      <a:pt x="1267" y="321"/>
                      <a:pt x="1268" y="321"/>
                    </a:cubicBezTo>
                    <a:close/>
                    <a:moveTo>
                      <a:pt x="1268" y="858"/>
                    </a:moveTo>
                    <a:cubicBezTo>
                      <a:pt x="1267" y="857"/>
                      <a:pt x="1267" y="857"/>
                      <a:pt x="1267" y="857"/>
                    </a:cubicBezTo>
                    <a:cubicBezTo>
                      <a:pt x="1267" y="855"/>
                      <a:pt x="1267" y="855"/>
                      <a:pt x="1267" y="855"/>
                    </a:cubicBezTo>
                    <a:cubicBezTo>
                      <a:pt x="1269" y="856"/>
                      <a:pt x="1269" y="856"/>
                      <a:pt x="1269" y="856"/>
                    </a:cubicBezTo>
                    <a:cubicBezTo>
                      <a:pt x="1268" y="858"/>
                      <a:pt x="1268" y="858"/>
                      <a:pt x="1268" y="858"/>
                    </a:cubicBezTo>
                    <a:close/>
                    <a:moveTo>
                      <a:pt x="1274" y="869"/>
                    </a:moveTo>
                    <a:cubicBezTo>
                      <a:pt x="1274" y="871"/>
                      <a:pt x="1274" y="871"/>
                      <a:pt x="1274" y="871"/>
                    </a:cubicBezTo>
                    <a:cubicBezTo>
                      <a:pt x="1273" y="871"/>
                      <a:pt x="1273" y="871"/>
                      <a:pt x="1273" y="871"/>
                    </a:cubicBezTo>
                    <a:cubicBezTo>
                      <a:pt x="1272" y="870"/>
                      <a:pt x="1272" y="870"/>
                      <a:pt x="1272" y="870"/>
                    </a:cubicBezTo>
                    <a:cubicBezTo>
                      <a:pt x="1272" y="868"/>
                      <a:pt x="1272" y="868"/>
                      <a:pt x="1272" y="868"/>
                    </a:cubicBezTo>
                    <a:cubicBezTo>
                      <a:pt x="1274" y="869"/>
                      <a:pt x="1274" y="869"/>
                      <a:pt x="1274" y="869"/>
                    </a:cubicBezTo>
                    <a:close/>
                    <a:moveTo>
                      <a:pt x="1280" y="860"/>
                    </a:moveTo>
                    <a:cubicBezTo>
                      <a:pt x="1281" y="860"/>
                      <a:pt x="1281" y="860"/>
                      <a:pt x="1281" y="860"/>
                    </a:cubicBezTo>
                    <a:cubicBezTo>
                      <a:pt x="1280" y="862"/>
                      <a:pt x="1280" y="862"/>
                      <a:pt x="1280" y="862"/>
                    </a:cubicBezTo>
                    <a:cubicBezTo>
                      <a:pt x="1279" y="862"/>
                      <a:pt x="1279" y="862"/>
                      <a:pt x="1279" y="862"/>
                    </a:cubicBezTo>
                    <a:cubicBezTo>
                      <a:pt x="1279" y="860"/>
                      <a:pt x="1279" y="860"/>
                      <a:pt x="1279" y="860"/>
                    </a:cubicBezTo>
                    <a:cubicBezTo>
                      <a:pt x="1280" y="860"/>
                      <a:pt x="1280" y="860"/>
                      <a:pt x="1280" y="860"/>
                    </a:cubicBezTo>
                    <a:close/>
                    <a:moveTo>
                      <a:pt x="1325" y="752"/>
                    </a:moveTo>
                    <a:cubicBezTo>
                      <a:pt x="1324" y="753"/>
                      <a:pt x="1324" y="753"/>
                      <a:pt x="1323" y="754"/>
                    </a:cubicBezTo>
                    <a:cubicBezTo>
                      <a:pt x="1322" y="753"/>
                      <a:pt x="1322" y="753"/>
                      <a:pt x="1322" y="753"/>
                    </a:cubicBezTo>
                    <a:cubicBezTo>
                      <a:pt x="1323" y="752"/>
                      <a:pt x="1323" y="752"/>
                      <a:pt x="1323" y="752"/>
                    </a:cubicBezTo>
                    <a:cubicBezTo>
                      <a:pt x="1325" y="752"/>
                      <a:pt x="1325" y="752"/>
                      <a:pt x="1325" y="752"/>
                    </a:cubicBezTo>
                    <a:close/>
                    <a:moveTo>
                      <a:pt x="1323" y="744"/>
                    </a:moveTo>
                    <a:cubicBezTo>
                      <a:pt x="1323" y="742"/>
                      <a:pt x="1323" y="742"/>
                      <a:pt x="1323" y="742"/>
                    </a:cubicBezTo>
                    <a:cubicBezTo>
                      <a:pt x="1325" y="742"/>
                      <a:pt x="1325" y="742"/>
                      <a:pt x="1325" y="742"/>
                    </a:cubicBezTo>
                    <a:cubicBezTo>
                      <a:pt x="1325" y="744"/>
                      <a:pt x="1325" y="744"/>
                      <a:pt x="1325" y="744"/>
                    </a:cubicBezTo>
                    <a:cubicBezTo>
                      <a:pt x="1325" y="746"/>
                      <a:pt x="1325" y="746"/>
                      <a:pt x="1325" y="746"/>
                    </a:cubicBezTo>
                    <a:cubicBezTo>
                      <a:pt x="1324" y="746"/>
                      <a:pt x="1324" y="746"/>
                      <a:pt x="1324" y="746"/>
                    </a:cubicBezTo>
                    <a:cubicBezTo>
                      <a:pt x="1323" y="744"/>
                      <a:pt x="1323" y="744"/>
                      <a:pt x="1323" y="744"/>
                    </a:cubicBezTo>
                    <a:close/>
                    <a:moveTo>
                      <a:pt x="1338" y="746"/>
                    </a:moveTo>
                    <a:cubicBezTo>
                      <a:pt x="1338" y="748"/>
                      <a:pt x="1338" y="748"/>
                      <a:pt x="1338" y="748"/>
                    </a:cubicBezTo>
                    <a:cubicBezTo>
                      <a:pt x="1337" y="749"/>
                      <a:pt x="1336" y="750"/>
                      <a:pt x="1335" y="751"/>
                    </a:cubicBezTo>
                    <a:cubicBezTo>
                      <a:pt x="1334" y="750"/>
                      <a:pt x="1333" y="749"/>
                      <a:pt x="1333" y="748"/>
                    </a:cubicBezTo>
                    <a:cubicBezTo>
                      <a:pt x="1335" y="747"/>
                      <a:pt x="1336" y="746"/>
                      <a:pt x="1338" y="746"/>
                    </a:cubicBezTo>
                    <a:close/>
                    <a:moveTo>
                      <a:pt x="1334" y="704"/>
                    </a:moveTo>
                    <a:cubicBezTo>
                      <a:pt x="1335" y="705"/>
                      <a:pt x="1335" y="705"/>
                      <a:pt x="1335" y="705"/>
                    </a:cubicBezTo>
                    <a:cubicBezTo>
                      <a:pt x="1334" y="706"/>
                      <a:pt x="1334" y="706"/>
                      <a:pt x="1334" y="706"/>
                    </a:cubicBezTo>
                    <a:cubicBezTo>
                      <a:pt x="1332" y="706"/>
                      <a:pt x="1332" y="706"/>
                      <a:pt x="1332" y="706"/>
                    </a:cubicBezTo>
                    <a:cubicBezTo>
                      <a:pt x="1332" y="705"/>
                      <a:pt x="1331" y="704"/>
                      <a:pt x="1330" y="704"/>
                    </a:cubicBezTo>
                    <a:cubicBezTo>
                      <a:pt x="1332" y="703"/>
                      <a:pt x="1333" y="703"/>
                      <a:pt x="1334" y="704"/>
                    </a:cubicBezTo>
                    <a:close/>
                    <a:moveTo>
                      <a:pt x="1357" y="1074"/>
                    </a:moveTo>
                    <a:cubicBezTo>
                      <a:pt x="1355" y="1076"/>
                      <a:pt x="1355" y="1076"/>
                      <a:pt x="1353" y="1074"/>
                    </a:cubicBezTo>
                    <a:cubicBezTo>
                      <a:pt x="1353" y="1073"/>
                      <a:pt x="1353" y="1073"/>
                      <a:pt x="1353" y="1073"/>
                    </a:cubicBezTo>
                    <a:cubicBezTo>
                      <a:pt x="1355" y="1073"/>
                      <a:pt x="1355" y="1073"/>
                      <a:pt x="1355" y="1073"/>
                    </a:cubicBezTo>
                    <a:cubicBezTo>
                      <a:pt x="1355" y="1073"/>
                      <a:pt x="1357" y="1074"/>
                      <a:pt x="1357" y="1074"/>
                    </a:cubicBezTo>
                    <a:cubicBezTo>
                      <a:pt x="1356" y="1075"/>
                      <a:pt x="1357" y="1074"/>
                      <a:pt x="1357" y="1074"/>
                    </a:cubicBezTo>
                    <a:close/>
                    <a:moveTo>
                      <a:pt x="1371" y="1349"/>
                    </a:moveTo>
                    <a:cubicBezTo>
                      <a:pt x="1373" y="1349"/>
                      <a:pt x="1373" y="1349"/>
                      <a:pt x="1373" y="1349"/>
                    </a:cubicBezTo>
                    <a:cubicBezTo>
                      <a:pt x="1372" y="1350"/>
                      <a:pt x="1372" y="1350"/>
                      <a:pt x="1372" y="1350"/>
                    </a:cubicBezTo>
                    <a:cubicBezTo>
                      <a:pt x="1370" y="1350"/>
                      <a:pt x="1370" y="1350"/>
                      <a:pt x="1370" y="1350"/>
                    </a:cubicBezTo>
                    <a:cubicBezTo>
                      <a:pt x="1370" y="1349"/>
                      <a:pt x="1370" y="1349"/>
                      <a:pt x="1370" y="1349"/>
                    </a:cubicBezTo>
                    <a:cubicBezTo>
                      <a:pt x="1371" y="1349"/>
                      <a:pt x="1371" y="1349"/>
                      <a:pt x="1371" y="1349"/>
                    </a:cubicBezTo>
                    <a:close/>
                    <a:moveTo>
                      <a:pt x="1396" y="1380"/>
                    </a:moveTo>
                    <a:cubicBezTo>
                      <a:pt x="1394" y="1381"/>
                      <a:pt x="1394" y="1381"/>
                      <a:pt x="1394" y="1381"/>
                    </a:cubicBezTo>
                    <a:cubicBezTo>
                      <a:pt x="1392" y="1380"/>
                      <a:pt x="1392" y="1380"/>
                      <a:pt x="1392" y="1380"/>
                    </a:cubicBezTo>
                    <a:cubicBezTo>
                      <a:pt x="1394" y="1379"/>
                      <a:pt x="1394" y="1379"/>
                      <a:pt x="1394" y="1379"/>
                    </a:cubicBezTo>
                    <a:cubicBezTo>
                      <a:pt x="1396" y="1380"/>
                      <a:pt x="1396" y="1380"/>
                      <a:pt x="1396" y="1380"/>
                    </a:cubicBezTo>
                    <a:close/>
                    <a:moveTo>
                      <a:pt x="1431" y="1145"/>
                    </a:moveTo>
                    <a:cubicBezTo>
                      <a:pt x="1433" y="1145"/>
                      <a:pt x="1433" y="1145"/>
                      <a:pt x="1433" y="1145"/>
                    </a:cubicBezTo>
                    <a:cubicBezTo>
                      <a:pt x="1433" y="1147"/>
                      <a:pt x="1433" y="1147"/>
                      <a:pt x="1433" y="1147"/>
                    </a:cubicBezTo>
                    <a:cubicBezTo>
                      <a:pt x="1433" y="1147"/>
                      <a:pt x="1431" y="1147"/>
                      <a:pt x="1431" y="1147"/>
                    </a:cubicBezTo>
                    <a:cubicBezTo>
                      <a:pt x="1430" y="1147"/>
                      <a:pt x="1431" y="1145"/>
                      <a:pt x="1431" y="1145"/>
                    </a:cubicBezTo>
                    <a:close/>
                    <a:moveTo>
                      <a:pt x="1533" y="1016"/>
                    </a:moveTo>
                    <a:cubicBezTo>
                      <a:pt x="1532" y="1018"/>
                      <a:pt x="1532" y="1018"/>
                      <a:pt x="1532" y="1018"/>
                    </a:cubicBezTo>
                    <a:cubicBezTo>
                      <a:pt x="1530" y="1018"/>
                      <a:pt x="1530" y="1018"/>
                      <a:pt x="1530" y="1018"/>
                    </a:cubicBezTo>
                    <a:cubicBezTo>
                      <a:pt x="1530" y="1016"/>
                      <a:pt x="1530" y="1016"/>
                      <a:pt x="1530" y="1016"/>
                    </a:cubicBezTo>
                    <a:cubicBezTo>
                      <a:pt x="1532" y="1015"/>
                      <a:pt x="1532" y="1015"/>
                      <a:pt x="1532" y="1015"/>
                    </a:cubicBezTo>
                    <a:cubicBezTo>
                      <a:pt x="1533" y="1016"/>
                      <a:pt x="1533" y="1016"/>
                      <a:pt x="1533" y="1016"/>
                    </a:cubicBezTo>
                    <a:close/>
                    <a:moveTo>
                      <a:pt x="1541" y="1001"/>
                    </a:moveTo>
                    <a:cubicBezTo>
                      <a:pt x="1541" y="1002"/>
                      <a:pt x="1541" y="1002"/>
                      <a:pt x="1541" y="1002"/>
                    </a:cubicBezTo>
                    <a:cubicBezTo>
                      <a:pt x="1541" y="1004"/>
                      <a:pt x="1541" y="1004"/>
                      <a:pt x="1541" y="1004"/>
                    </a:cubicBezTo>
                    <a:cubicBezTo>
                      <a:pt x="1539" y="1004"/>
                      <a:pt x="1539" y="1004"/>
                      <a:pt x="1539" y="1004"/>
                    </a:cubicBezTo>
                    <a:cubicBezTo>
                      <a:pt x="1539" y="1002"/>
                      <a:pt x="1539" y="1002"/>
                      <a:pt x="1539" y="1002"/>
                    </a:cubicBezTo>
                    <a:cubicBezTo>
                      <a:pt x="1539" y="1001"/>
                      <a:pt x="1539" y="1001"/>
                      <a:pt x="1539" y="1001"/>
                    </a:cubicBezTo>
                    <a:cubicBezTo>
                      <a:pt x="1541" y="1001"/>
                      <a:pt x="1541" y="1001"/>
                      <a:pt x="1541" y="1001"/>
                    </a:cubicBezTo>
                    <a:close/>
                    <a:moveTo>
                      <a:pt x="1559" y="972"/>
                    </a:moveTo>
                    <a:cubicBezTo>
                      <a:pt x="1561" y="971"/>
                      <a:pt x="1560" y="974"/>
                      <a:pt x="1560" y="975"/>
                    </a:cubicBezTo>
                    <a:cubicBezTo>
                      <a:pt x="1559" y="975"/>
                      <a:pt x="1557" y="975"/>
                      <a:pt x="1556" y="975"/>
                    </a:cubicBezTo>
                    <a:cubicBezTo>
                      <a:pt x="1556" y="974"/>
                      <a:pt x="1556" y="974"/>
                      <a:pt x="1556" y="974"/>
                    </a:cubicBezTo>
                    <a:cubicBezTo>
                      <a:pt x="1557" y="973"/>
                      <a:pt x="1558" y="973"/>
                      <a:pt x="1559" y="972"/>
                    </a:cubicBezTo>
                    <a:close/>
                    <a:moveTo>
                      <a:pt x="1866" y="1108"/>
                    </a:moveTo>
                    <a:cubicBezTo>
                      <a:pt x="1866" y="1109"/>
                      <a:pt x="1866" y="1111"/>
                      <a:pt x="1864" y="1109"/>
                    </a:cubicBezTo>
                    <a:cubicBezTo>
                      <a:pt x="1863" y="1108"/>
                      <a:pt x="1863" y="1108"/>
                      <a:pt x="1863" y="1108"/>
                    </a:cubicBezTo>
                    <a:cubicBezTo>
                      <a:pt x="1863" y="1108"/>
                      <a:pt x="1864" y="1107"/>
                      <a:pt x="1864" y="1106"/>
                    </a:cubicBezTo>
                    <a:cubicBezTo>
                      <a:pt x="1866" y="1108"/>
                      <a:pt x="1866" y="1108"/>
                      <a:pt x="1866" y="1108"/>
                    </a:cubicBezTo>
                    <a:close/>
                    <a:moveTo>
                      <a:pt x="1874" y="1112"/>
                    </a:moveTo>
                    <a:cubicBezTo>
                      <a:pt x="1875" y="1112"/>
                      <a:pt x="1875" y="1112"/>
                      <a:pt x="1875" y="1112"/>
                    </a:cubicBezTo>
                    <a:cubicBezTo>
                      <a:pt x="1876" y="1113"/>
                      <a:pt x="1876" y="1113"/>
                      <a:pt x="1876" y="1113"/>
                    </a:cubicBezTo>
                    <a:cubicBezTo>
                      <a:pt x="1874" y="1114"/>
                      <a:pt x="1874" y="1114"/>
                      <a:pt x="1874" y="1114"/>
                    </a:cubicBezTo>
                    <a:cubicBezTo>
                      <a:pt x="1872" y="1113"/>
                      <a:pt x="1872" y="1113"/>
                      <a:pt x="1872" y="1113"/>
                    </a:cubicBezTo>
                    <a:cubicBezTo>
                      <a:pt x="1874" y="1112"/>
                      <a:pt x="1874" y="1112"/>
                      <a:pt x="1874" y="1112"/>
                    </a:cubicBezTo>
                    <a:close/>
                    <a:moveTo>
                      <a:pt x="1890" y="1087"/>
                    </a:moveTo>
                    <a:cubicBezTo>
                      <a:pt x="1892" y="1087"/>
                      <a:pt x="1892" y="1087"/>
                      <a:pt x="1892" y="1087"/>
                    </a:cubicBezTo>
                    <a:cubicBezTo>
                      <a:pt x="1892" y="1088"/>
                      <a:pt x="1892" y="1088"/>
                      <a:pt x="1892" y="1088"/>
                    </a:cubicBezTo>
                    <a:cubicBezTo>
                      <a:pt x="1891" y="1089"/>
                      <a:pt x="1891" y="1089"/>
                      <a:pt x="1891" y="1089"/>
                    </a:cubicBezTo>
                    <a:cubicBezTo>
                      <a:pt x="1890" y="1087"/>
                      <a:pt x="1890" y="1087"/>
                      <a:pt x="1890" y="1087"/>
                    </a:cubicBezTo>
                    <a:close/>
                    <a:moveTo>
                      <a:pt x="1865" y="1197"/>
                    </a:moveTo>
                    <a:cubicBezTo>
                      <a:pt x="1866" y="1195"/>
                      <a:pt x="1866" y="1195"/>
                      <a:pt x="1866" y="1195"/>
                    </a:cubicBezTo>
                    <a:cubicBezTo>
                      <a:pt x="1868" y="1195"/>
                      <a:pt x="1868" y="1195"/>
                      <a:pt x="1868" y="1195"/>
                    </a:cubicBezTo>
                    <a:cubicBezTo>
                      <a:pt x="1870" y="1191"/>
                      <a:pt x="1870" y="1187"/>
                      <a:pt x="1874" y="1184"/>
                    </a:cubicBezTo>
                    <a:cubicBezTo>
                      <a:pt x="1874" y="1182"/>
                      <a:pt x="1874" y="1182"/>
                      <a:pt x="1874" y="1182"/>
                    </a:cubicBezTo>
                    <a:cubicBezTo>
                      <a:pt x="1873" y="1180"/>
                      <a:pt x="1874" y="1179"/>
                      <a:pt x="1874" y="1177"/>
                    </a:cubicBezTo>
                    <a:cubicBezTo>
                      <a:pt x="1874" y="1176"/>
                      <a:pt x="1873" y="1176"/>
                      <a:pt x="1872" y="1175"/>
                    </a:cubicBezTo>
                    <a:cubicBezTo>
                      <a:pt x="1872" y="1174"/>
                      <a:pt x="1872" y="1172"/>
                      <a:pt x="1872" y="1171"/>
                    </a:cubicBezTo>
                    <a:cubicBezTo>
                      <a:pt x="1871" y="1168"/>
                      <a:pt x="1870" y="1165"/>
                      <a:pt x="1870" y="1162"/>
                    </a:cubicBezTo>
                    <a:cubicBezTo>
                      <a:pt x="1870" y="1159"/>
                      <a:pt x="1870" y="1159"/>
                      <a:pt x="1870" y="1159"/>
                    </a:cubicBezTo>
                    <a:cubicBezTo>
                      <a:pt x="1871" y="1157"/>
                      <a:pt x="1873" y="1155"/>
                      <a:pt x="1873" y="1152"/>
                    </a:cubicBezTo>
                    <a:cubicBezTo>
                      <a:pt x="1873" y="1149"/>
                      <a:pt x="1873" y="1149"/>
                      <a:pt x="1873" y="1149"/>
                    </a:cubicBezTo>
                    <a:cubicBezTo>
                      <a:pt x="1875" y="1148"/>
                      <a:pt x="1877" y="1148"/>
                      <a:pt x="1878" y="1148"/>
                    </a:cubicBezTo>
                    <a:cubicBezTo>
                      <a:pt x="1880" y="1146"/>
                      <a:pt x="1880" y="1146"/>
                      <a:pt x="1880" y="1146"/>
                    </a:cubicBezTo>
                    <a:cubicBezTo>
                      <a:pt x="1882" y="1147"/>
                      <a:pt x="1882" y="1147"/>
                      <a:pt x="1882" y="1147"/>
                    </a:cubicBezTo>
                    <a:cubicBezTo>
                      <a:pt x="1884" y="1145"/>
                      <a:pt x="1886" y="1145"/>
                      <a:pt x="1888" y="1144"/>
                    </a:cubicBezTo>
                    <a:cubicBezTo>
                      <a:pt x="1889" y="1145"/>
                      <a:pt x="1890" y="1146"/>
                      <a:pt x="1891" y="1147"/>
                    </a:cubicBezTo>
                    <a:cubicBezTo>
                      <a:pt x="1890" y="1144"/>
                      <a:pt x="1890" y="1144"/>
                      <a:pt x="1890" y="1144"/>
                    </a:cubicBezTo>
                    <a:cubicBezTo>
                      <a:pt x="1891" y="1143"/>
                      <a:pt x="1892" y="1142"/>
                      <a:pt x="1893" y="1141"/>
                    </a:cubicBezTo>
                    <a:cubicBezTo>
                      <a:pt x="1895" y="1140"/>
                      <a:pt x="1896" y="1139"/>
                      <a:pt x="1898" y="1141"/>
                    </a:cubicBezTo>
                    <a:cubicBezTo>
                      <a:pt x="1898" y="1139"/>
                      <a:pt x="1898" y="1139"/>
                      <a:pt x="1898" y="1139"/>
                    </a:cubicBezTo>
                    <a:cubicBezTo>
                      <a:pt x="1897" y="1138"/>
                      <a:pt x="1899" y="1137"/>
                      <a:pt x="1900" y="1137"/>
                    </a:cubicBezTo>
                    <a:cubicBezTo>
                      <a:pt x="1901" y="1135"/>
                      <a:pt x="1901" y="1135"/>
                      <a:pt x="1901" y="1135"/>
                    </a:cubicBezTo>
                    <a:cubicBezTo>
                      <a:pt x="1902" y="1135"/>
                      <a:pt x="1903" y="1135"/>
                      <a:pt x="1904" y="1135"/>
                    </a:cubicBezTo>
                    <a:cubicBezTo>
                      <a:pt x="1904" y="1133"/>
                      <a:pt x="1903" y="1132"/>
                      <a:pt x="1903" y="1131"/>
                    </a:cubicBezTo>
                    <a:cubicBezTo>
                      <a:pt x="1905" y="1130"/>
                      <a:pt x="1905" y="1130"/>
                      <a:pt x="1905" y="1130"/>
                    </a:cubicBezTo>
                    <a:cubicBezTo>
                      <a:pt x="1906" y="1129"/>
                      <a:pt x="1906" y="1129"/>
                      <a:pt x="1906" y="1129"/>
                    </a:cubicBezTo>
                    <a:cubicBezTo>
                      <a:pt x="1905" y="1127"/>
                      <a:pt x="1905" y="1127"/>
                      <a:pt x="1905" y="1127"/>
                    </a:cubicBezTo>
                    <a:cubicBezTo>
                      <a:pt x="1905" y="1125"/>
                      <a:pt x="1905" y="1125"/>
                      <a:pt x="1905" y="1125"/>
                    </a:cubicBezTo>
                    <a:cubicBezTo>
                      <a:pt x="1908" y="1125"/>
                      <a:pt x="1908" y="1125"/>
                      <a:pt x="1908" y="1125"/>
                    </a:cubicBezTo>
                    <a:cubicBezTo>
                      <a:pt x="1909" y="1125"/>
                      <a:pt x="1909" y="1125"/>
                      <a:pt x="1909" y="1125"/>
                    </a:cubicBezTo>
                    <a:cubicBezTo>
                      <a:pt x="1910" y="1124"/>
                      <a:pt x="1911" y="1123"/>
                      <a:pt x="1912" y="1122"/>
                    </a:cubicBezTo>
                    <a:cubicBezTo>
                      <a:pt x="1912" y="1121"/>
                      <a:pt x="1913" y="1119"/>
                      <a:pt x="1913" y="1118"/>
                    </a:cubicBezTo>
                    <a:cubicBezTo>
                      <a:pt x="1913" y="1115"/>
                      <a:pt x="1913" y="1115"/>
                      <a:pt x="1913" y="1115"/>
                    </a:cubicBezTo>
                    <a:cubicBezTo>
                      <a:pt x="1912" y="1114"/>
                      <a:pt x="1912" y="1114"/>
                      <a:pt x="1912" y="1114"/>
                    </a:cubicBezTo>
                    <a:cubicBezTo>
                      <a:pt x="1915" y="1114"/>
                      <a:pt x="1915" y="1114"/>
                      <a:pt x="1915" y="1114"/>
                    </a:cubicBezTo>
                    <a:cubicBezTo>
                      <a:pt x="1916" y="1112"/>
                      <a:pt x="1916" y="1112"/>
                      <a:pt x="1916" y="1112"/>
                    </a:cubicBezTo>
                    <a:cubicBezTo>
                      <a:pt x="1918" y="1114"/>
                      <a:pt x="1918" y="1114"/>
                      <a:pt x="1918" y="1114"/>
                    </a:cubicBezTo>
                    <a:cubicBezTo>
                      <a:pt x="1919" y="1116"/>
                      <a:pt x="1919" y="1116"/>
                      <a:pt x="1919" y="1116"/>
                    </a:cubicBezTo>
                    <a:cubicBezTo>
                      <a:pt x="1921" y="1117"/>
                      <a:pt x="1921" y="1117"/>
                      <a:pt x="1921" y="1117"/>
                    </a:cubicBezTo>
                    <a:cubicBezTo>
                      <a:pt x="1925" y="1125"/>
                      <a:pt x="1924" y="1133"/>
                      <a:pt x="1928" y="1140"/>
                    </a:cubicBezTo>
                    <a:cubicBezTo>
                      <a:pt x="1927" y="1143"/>
                      <a:pt x="1927" y="1143"/>
                      <a:pt x="1927" y="1143"/>
                    </a:cubicBezTo>
                    <a:cubicBezTo>
                      <a:pt x="1926" y="1145"/>
                      <a:pt x="1925" y="1146"/>
                      <a:pt x="1924" y="1146"/>
                    </a:cubicBezTo>
                    <a:cubicBezTo>
                      <a:pt x="1923" y="1145"/>
                      <a:pt x="1923" y="1143"/>
                      <a:pt x="1922" y="1141"/>
                    </a:cubicBezTo>
                    <a:cubicBezTo>
                      <a:pt x="1920" y="1141"/>
                      <a:pt x="1920" y="1143"/>
                      <a:pt x="1920" y="1145"/>
                    </a:cubicBezTo>
                    <a:cubicBezTo>
                      <a:pt x="1921" y="1146"/>
                      <a:pt x="1920" y="1148"/>
                      <a:pt x="1922" y="1150"/>
                    </a:cubicBezTo>
                    <a:cubicBezTo>
                      <a:pt x="1921" y="1153"/>
                      <a:pt x="1921" y="1153"/>
                      <a:pt x="1921" y="1153"/>
                    </a:cubicBezTo>
                    <a:cubicBezTo>
                      <a:pt x="1920" y="1154"/>
                      <a:pt x="1919" y="1155"/>
                      <a:pt x="1919" y="1156"/>
                    </a:cubicBezTo>
                    <a:cubicBezTo>
                      <a:pt x="1918" y="1164"/>
                      <a:pt x="1918" y="1170"/>
                      <a:pt x="1915" y="1177"/>
                    </a:cubicBezTo>
                    <a:cubicBezTo>
                      <a:pt x="1912" y="1183"/>
                      <a:pt x="1910" y="1189"/>
                      <a:pt x="1908" y="1195"/>
                    </a:cubicBezTo>
                    <a:cubicBezTo>
                      <a:pt x="1908" y="1199"/>
                      <a:pt x="1905" y="1202"/>
                      <a:pt x="1904" y="1206"/>
                    </a:cubicBezTo>
                    <a:cubicBezTo>
                      <a:pt x="1904" y="1209"/>
                      <a:pt x="1903" y="1212"/>
                      <a:pt x="1902" y="1215"/>
                    </a:cubicBezTo>
                    <a:cubicBezTo>
                      <a:pt x="1902" y="1221"/>
                      <a:pt x="1899" y="1226"/>
                      <a:pt x="1895" y="1231"/>
                    </a:cubicBezTo>
                    <a:cubicBezTo>
                      <a:pt x="1894" y="1231"/>
                      <a:pt x="1892" y="1231"/>
                      <a:pt x="1890" y="1231"/>
                    </a:cubicBezTo>
                    <a:cubicBezTo>
                      <a:pt x="1889" y="1232"/>
                      <a:pt x="1887" y="1232"/>
                      <a:pt x="1886" y="1233"/>
                    </a:cubicBezTo>
                    <a:cubicBezTo>
                      <a:pt x="1884" y="1234"/>
                      <a:pt x="1884" y="1234"/>
                      <a:pt x="1884" y="1234"/>
                    </a:cubicBezTo>
                    <a:cubicBezTo>
                      <a:pt x="1883" y="1235"/>
                      <a:pt x="1881" y="1235"/>
                      <a:pt x="1879" y="1234"/>
                    </a:cubicBezTo>
                    <a:cubicBezTo>
                      <a:pt x="1878" y="1233"/>
                      <a:pt x="1876" y="1232"/>
                      <a:pt x="1874" y="1232"/>
                    </a:cubicBezTo>
                    <a:cubicBezTo>
                      <a:pt x="1873" y="1230"/>
                      <a:pt x="1873" y="1230"/>
                      <a:pt x="1873" y="1230"/>
                    </a:cubicBezTo>
                    <a:cubicBezTo>
                      <a:pt x="1871" y="1230"/>
                      <a:pt x="1871" y="1230"/>
                      <a:pt x="1871" y="1230"/>
                    </a:cubicBezTo>
                    <a:cubicBezTo>
                      <a:pt x="1870" y="1228"/>
                      <a:pt x="1869" y="1225"/>
                      <a:pt x="1868" y="1224"/>
                    </a:cubicBezTo>
                    <a:cubicBezTo>
                      <a:pt x="1867" y="1222"/>
                      <a:pt x="1867" y="1219"/>
                      <a:pt x="1867" y="1217"/>
                    </a:cubicBezTo>
                    <a:cubicBezTo>
                      <a:pt x="1868" y="1216"/>
                      <a:pt x="1868" y="1216"/>
                      <a:pt x="1868" y="1216"/>
                    </a:cubicBezTo>
                    <a:cubicBezTo>
                      <a:pt x="1867" y="1214"/>
                      <a:pt x="1867" y="1214"/>
                      <a:pt x="1867" y="1214"/>
                    </a:cubicBezTo>
                    <a:cubicBezTo>
                      <a:pt x="1867" y="1212"/>
                      <a:pt x="1867" y="1212"/>
                      <a:pt x="1867" y="1212"/>
                    </a:cubicBezTo>
                    <a:cubicBezTo>
                      <a:pt x="1862" y="1209"/>
                      <a:pt x="1865" y="1201"/>
                      <a:pt x="1865" y="1197"/>
                    </a:cubicBezTo>
                    <a:close/>
                    <a:moveTo>
                      <a:pt x="1959" y="892"/>
                    </a:moveTo>
                    <a:cubicBezTo>
                      <a:pt x="1962" y="892"/>
                      <a:pt x="1962" y="892"/>
                      <a:pt x="1962" y="892"/>
                    </a:cubicBezTo>
                    <a:cubicBezTo>
                      <a:pt x="1961" y="895"/>
                      <a:pt x="1961" y="895"/>
                      <a:pt x="1961" y="895"/>
                    </a:cubicBezTo>
                    <a:cubicBezTo>
                      <a:pt x="1957" y="896"/>
                      <a:pt x="1957" y="896"/>
                      <a:pt x="1957" y="896"/>
                    </a:cubicBezTo>
                    <a:cubicBezTo>
                      <a:pt x="1954" y="895"/>
                      <a:pt x="1954" y="895"/>
                      <a:pt x="1954" y="895"/>
                    </a:cubicBezTo>
                    <a:cubicBezTo>
                      <a:pt x="1953" y="892"/>
                      <a:pt x="1953" y="892"/>
                      <a:pt x="1953" y="892"/>
                    </a:cubicBezTo>
                    <a:cubicBezTo>
                      <a:pt x="1955" y="892"/>
                      <a:pt x="1957" y="892"/>
                      <a:pt x="1959" y="892"/>
                    </a:cubicBezTo>
                    <a:close/>
                    <a:moveTo>
                      <a:pt x="1971" y="1045"/>
                    </a:moveTo>
                    <a:cubicBezTo>
                      <a:pt x="1972" y="1045"/>
                      <a:pt x="1972" y="1045"/>
                      <a:pt x="1972" y="1045"/>
                    </a:cubicBezTo>
                    <a:cubicBezTo>
                      <a:pt x="1972" y="1047"/>
                      <a:pt x="1972" y="1047"/>
                      <a:pt x="1972" y="1047"/>
                    </a:cubicBezTo>
                    <a:cubicBezTo>
                      <a:pt x="1971" y="1047"/>
                      <a:pt x="1971" y="1047"/>
                      <a:pt x="1971" y="1047"/>
                    </a:cubicBezTo>
                    <a:cubicBezTo>
                      <a:pt x="1971" y="1045"/>
                      <a:pt x="1971" y="1045"/>
                      <a:pt x="1971" y="1045"/>
                    </a:cubicBezTo>
                    <a:close/>
                    <a:moveTo>
                      <a:pt x="1972" y="1192"/>
                    </a:moveTo>
                    <a:cubicBezTo>
                      <a:pt x="1974" y="1193"/>
                      <a:pt x="1974" y="1193"/>
                      <a:pt x="1974" y="1193"/>
                    </a:cubicBezTo>
                    <a:cubicBezTo>
                      <a:pt x="1974" y="1195"/>
                      <a:pt x="1974" y="1195"/>
                      <a:pt x="1974" y="1195"/>
                    </a:cubicBezTo>
                    <a:cubicBezTo>
                      <a:pt x="1971" y="1195"/>
                      <a:pt x="1971" y="1195"/>
                      <a:pt x="1971" y="1195"/>
                    </a:cubicBezTo>
                    <a:cubicBezTo>
                      <a:pt x="1970" y="1193"/>
                      <a:pt x="1970" y="1193"/>
                      <a:pt x="1970" y="1193"/>
                    </a:cubicBezTo>
                    <a:cubicBezTo>
                      <a:pt x="1970" y="1192"/>
                      <a:pt x="1970" y="1192"/>
                      <a:pt x="1970" y="1192"/>
                    </a:cubicBezTo>
                    <a:cubicBezTo>
                      <a:pt x="1972" y="1192"/>
                      <a:pt x="1972" y="1192"/>
                      <a:pt x="1972" y="1192"/>
                    </a:cubicBezTo>
                    <a:close/>
                    <a:moveTo>
                      <a:pt x="1990" y="1183"/>
                    </a:moveTo>
                    <a:cubicBezTo>
                      <a:pt x="1992" y="1183"/>
                      <a:pt x="1992" y="1185"/>
                      <a:pt x="1991" y="1186"/>
                    </a:cubicBezTo>
                    <a:cubicBezTo>
                      <a:pt x="1990" y="1188"/>
                      <a:pt x="1990" y="1188"/>
                      <a:pt x="1990" y="1188"/>
                    </a:cubicBezTo>
                    <a:cubicBezTo>
                      <a:pt x="1988" y="1187"/>
                      <a:pt x="1988" y="1187"/>
                      <a:pt x="1988" y="1187"/>
                    </a:cubicBezTo>
                    <a:cubicBezTo>
                      <a:pt x="1988" y="1185"/>
                      <a:pt x="1989" y="1184"/>
                      <a:pt x="1990" y="1183"/>
                    </a:cubicBezTo>
                    <a:close/>
                    <a:moveTo>
                      <a:pt x="2089" y="1477"/>
                    </a:moveTo>
                    <a:cubicBezTo>
                      <a:pt x="2089" y="1476"/>
                      <a:pt x="2089" y="1475"/>
                      <a:pt x="2089" y="1475"/>
                    </a:cubicBezTo>
                    <a:cubicBezTo>
                      <a:pt x="2089" y="1474"/>
                      <a:pt x="2090" y="1473"/>
                      <a:pt x="2090" y="1472"/>
                    </a:cubicBezTo>
                    <a:cubicBezTo>
                      <a:pt x="2092" y="1471"/>
                      <a:pt x="2092" y="1471"/>
                      <a:pt x="2092" y="1471"/>
                    </a:cubicBezTo>
                    <a:cubicBezTo>
                      <a:pt x="2092" y="1473"/>
                      <a:pt x="2092" y="1473"/>
                      <a:pt x="2092" y="1473"/>
                    </a:cubicBezTo>
                    <a:cubicBezTo>
                      <a:pt x="2091" y="1475"/>
                      <a:pt x="2091" y="1475"/>
                      <a:pt x="2091" y="1475"/>
                    </a:cubicBezTo>
                    <a:cubicBezTo>
                      <a:pt x="2091" y="1476"/>
                      <a:pt x="2091" y="1476"/>
                      <a:pt x="2091" y="1476"/>
                    </a:cubicBezTo>
                    <a:cubicBezTo>
                      <a:pt x="2092" y="1476"/>
                      <a:pt x="2092" y="1476"/>
                      <a:pt x="2092" y="1476"/>
                    </a:cubicBezTo>
                    <a:cubicBezTo>
                      <a:pt x="2093" y="1476"/>
                      <a:pt x="2093" y="1476"/>
                      <a:pt x="2093" y="1476"/>
                    </a:cubicBezTo>
                    <a:cubicBezTo>
                      <a:pt x="2094" y="1478"/>
                      <a:pt x="2094" y="1480"/>
                      <a:pt x="2096" y="1479"/>
                    </a:cubicBezTo>
                    <a:cubicBezTo>
                      <a:pt x="2097" y="1480"/>
                      <a:pt x="2097" y="1480"/>
                      <a:pt x="2097" y="1480"/>
                    </a:cubicBezTo>
                    <a:cubicBezTo>
                      <a:pt x="2097" y="1481"/>
                      <a:pt x="2097" y="1481"/>
                      <a:pt x="2097" y="1481"/>
                    </a:cubicBezTo>
                    <a:cubicBezTo>
                      <a:pt x="2096" y="1482"/>
                      <a:pt x="2094" y="1481"/>
                      <a:pt x="2093" y="1481"/>
                    </a:cubicBezTo>
                    <a:cubicBezTo>
                      <a:pt x="2092" y="1482"/>
                      <a:pt x="2092" y="1482"/>
                      <a:pt x="2092" y="1482"/>
                    </a:cubicBezTo>
                    <a:cubicBezTo>
                      <a:pt x="2089" y="1483"/>
                      <a:pt x="2088" y="1482"/>
                      <a:pt x="2090" y="1480"/>
                    </a:cubicBezTo>
                    <a:cubicBezTo>
                      <a:pt x="2090" y="1479"/>
                      <a:pt x="2088" y="1477"/>
                      <a:pt x="2089" y="1477"/>
                    </a:cubicBezTo>
                    <a:cubicBezTo>
                      <a:pt x="2089" y="1476"/>
                      <a:pt x="2088" y="1477"/>
                      <a:pt x="2089" y="1477"/>
                    </a:cubicBezTo>
                    <a:close/>
                    <a:moveTo>
                      <a:pt x="2098" y="1478"/>
                    </a:moveTo>
                    <a:cubicBezTo>
                      <a:pt x="2099" y="1477"/>
                      <a:pt x="2103" y="1475"/>
                      <a:pt x="2104" y="1477"/>
                    </a:cubicBezTo>
                    <a:cubicBezTo>
                      <a:pt x="2104" y="1479"/>
                      <a:pt x="2098" y="1479"/>
                      <a:pt x="2097" y="1479"/>
                    </a:cubicBezTo>
                    <a:cubicBezTo>
                      <a:pt x="2097" y="1479"/>
                      <a:pt x="2097" y="1478"/>
                      <a:pt x="2098" y="1478"/>
                    </a:cubicBezTo>
                    <a:cubicBezTo>
                      <a:pt x="2099" y="1477"/>
                      <a:pt x="2097" y="1478"/>
                      <a:pt x="2098" y="1478"/>
                    </a:cubicBezTo>
                    <a:close/>
                    <a:moveTo>
                      <a:pt x="2100" y="1481"/>
                    </a:moveTo>
                    <a:cubicBezTo>
                      <a:pt x="2101" y="1481"/>
                      <a:pt x="2101" y="1480"/>
                      <a:pt x="2103" y="1482"/>
                    </a:cubicBezTo>
                    <a:cubicBezTo>
                      <a:pt x="2102" y="1483"/>
                      <a:pt x="2102" y="1483"/>
                      <a:pt x="2102" y="1483"/>
                    </a:cubicBezTo>
                    <a:cubicBezTo>
                      <a:pt x="2101" y="1483"/>
                      <a:pt x="2099" y="1483"/>
                      <a:pt x="2098" y="1483"/>
                    </a:cubicBezTo>
                    <a:cubicBezTo>
                      <a:pt x="2098" y="1482"/>
                      <a:pt x="2098" y="1482"/>
                      <a:pt x="2098" y="1482"/>
                    </a:cubicBezTo>
                    <a:cubicBezTo>
                      <a:pt x="2098" y="1482"/>
                      <a:pt x="2099" y="1481"/>
                      <a:pt x="2100" y="1481"/>
                    </a:cubicBezTo>
                    <a:cubicBezTo>
                      <a:pt x="2100" y="1481"/>
                      <a:pt x="2099" y="1481"/>
                      <a:pt x="2100" y="1481"/>
                    </a:cubicBezTo>
                    <a:close/>
                    <a:moveTo>
                      <a:pt x="2133" y="1523"/>
                    </a:moveTo>
                    <a:cubicBezTo>
                      <a:pt x="2132" y="1523"/>
                      <a:pt x="2131" y="1524"/>
                      <a:pt x="2130" y="1524"/>
                    </a:cubicBezTo>
                    <a:cubicBezTo>
                      <a:pt x="2130" y="1522"/>
                      <a:pt x="2130" y="1522"/>
                      <a:pt x="2130" y="1522"/>
                    </a:cubicBezTo>
                    <a:cubicBezTo>
                      <a:pt x="2131" y="1522"/>
                      <a:pt x="2132" y="1522"/>
                      <a:pt x="2133" y="1523"/>
                    </a:cubicBezTo>
                    <a:close/>
                    <a:moveTo>
                      <a:pt x="2187" y="924"/>
                    </a:moveTo>
                    <a:cubicBezTo>
                      <a:pt x="2188" y="922"/>
                      <a:pt x="2188" y="922"/>
                      <a:pt x="2188" y="922"/>
                    </a:cubicBezTo>
                    <a:cubicBezTo>
                      <a:pt x="2188" y="920"/>
                      <a:pt x="2188" y="919"/>
                      <a:pt x="2188" y="918"/>
                    </a:cubicBezTo>
                    <a:cubicBezTo>
                      <a:pt x="2191" y="920"/>
                      <a:pt x="2194" y="921"/>
                      <a:pt x="2197" y="923"/>
                    </a:cubicBezTo>
                    <a:cubicBezTo>
                      <a:pt x="2197" y="926"/>
                      <a:pt x="2197" y="926"/>
                      <a:pt x="2197" y="926"/>
                    </a:cubicBezTo>
                    <a:cubicBezTo>
                      <a:pt x="2199" y="929"/>
                      <a:pt x="2200" y="931"/>
                      <a:pt x="2202" y="934"/>
                    </a:cubicBezTo>
                    <a:cubicBezTo>
                      <a:pt x="2204" y="937"/>
                      <a:pt x="2204" y="943"/>
                      <a:pt x="2203" y="946"/>
                    </a:cubicBezTo>
                    <a:cubicBezTo>
                      <a:pt x="2199" y="950"/>
                      <a:pt x="2195" y="951"/>
                      <a:pt x="2189" y="951"/>
                    </a:cubicBezTo>
                    <a:cubicBezTo>
                      <a:pt x="2184" y="943"/>
                      <a:pt x="2185" y="935"/>
                      <a:pt x="2187" y="926"/>
                    </a:cubicBezTo>
                    <a:cubicBezTo>
                      <a:pt x="2185" y="924"/>
                      <a:pt x="2185" y="924"/>
                      <a:pt x="2185" y="924"/>
                    </a:cubicBezTo>
                    <a:cubicBezTo>
                      <a:pt x="2187" y="924"/>
                      <a:pt x="2187" y="924"/>
                      <a:pt x="2187" y="924"/>
                    </a:cubicBezTo>
                    <a:close/>
                    <a:moveTo>
                      <a:pt x="2301" y="898"/>
                    </a:moveTo>
                    <a:cubicBezTo>
                      <a:pt x="2301" y="900"/>
                      <a:pt x="2301" y="900"/>
                      <a:pt x="2301" y="900"/>
                    </a:cubicBezTo>
                    <a:cubicBezTo>
                      <a:pt x="2298" y="900"/>
                      <a:pt x="2298" y="900"/>
                      <a:pt x="2298" y="900"/>
                    </a:cubicBezTo>
                    <a:cubicBezTo>
                      <a:pt x="2300" y="897"/>
                      <a:pt x="2300" y="897"/>
                      <a:pt x="2300" y="897"/>
                    </a:cubicBezTo>
                    <a:cubicBezTo>
                      <a:pt x="2301" y="898"/>
                      <a:pt x="2301" y="898"/>
                      <a:pt x="2301" y="898"/>
                    </a:cubicBezTo>
                    <a:close/>
                    <a:moveTo>
                      <a:pt x="2300" y="895"/>
                    </a:moveTo>
                    <a:cubicBezTo>
                      <a:pt x="2300" y="892"/>
                      <a:pt x="2300" y="892"/>
                      <a:pt x="2300" y="892"/>
                    </a:cubicBezTo>
                    <a:cubicBezTo>
                      <a:pt x="2301" y="891"/>
                      <a:pt x="2301" y="891"/>
                      <a:pt x="2301" y="891"/>
                    </a:cubicBezTo>
                    <a:cubicBezTo>
                      <a:pt x="2302" y="891"/>
                      <a:pt x="2302" y="891"/>
                      <a:pt x="2302" y="891"/>
                    </a:cubicBezTo>
                    <a:cubicBezTo>
                      <a:pt x="2302" y="894"/>
                      <a:pt x="2302" y="894"/>
                      <a:pt x="2302" y="894"/>
                    </a:cubicBezTo>
                    <a:cubicBezTo>
                      <a:pt x="2301" y="897"/>
                      <a:pt x="2301" y="897"/>
                      <a:pt x="2301" y="897"/>
                    </a:cubicBezTo>
                    <a:cubicBezTo>
                      <a:pt x="2300" y="895"/>
                      <a:pt x="2300" y="895"/>
                      <a:pt x="2300" y="895"/>
                    </a:cubicBezTo>
                    <a:close/>
                    <a:moveTo>
                      <a:pt x="2301" y="887"/>
                    </a:moveTo>
                    <a:cubicBezTo>
                      <a:pt x="2301" y="886"/>
                      <a:pt x="2301" y="884"/>
                      <a:pt x="2301" y="884"/>
                    </a:cubicBezTo>
                    <a:cubicBezTo>
                      <a:pt x="2303" y="885"/>
                      <a:pt x="2303" y="887"/>
                      <a:pt x="2302" y="889"/>
                    </a:cubicBezTo>
                    <a:cubicBezTo>
                      <a:pt x="2301" y="889"/>
                      <a:pt x="2301" y="889"/>
                      <a:pt x="2301" y="889"/>
                    </a:cubicBezTo>
                    <a:cubicBezTo>
                      <a:pt x="2301" y="889"/>
                      <a:pt x="2301" y="888"/>
                      <a:pt x="2301" y="887"/>
                    </a:cubicBezTo>
                    <a:cubicBezTo>
                      <a:pt x="2301" y="886"/>
                      <a:pt x="2301" y="888"/>
                      <a:pt x="2301" y="887"/>
                    </a:cubicBezTo>
                    <a:close/>
                    <a:moveTo>
                      <a:pt x="2311" y="944"/>
                    </a:moveTo>
                    <a:cubicBezTo>
                      <a:pt x="2309" y="943"/>
                      <a:pt x="2309" y="943"/>
                      <a:pt x="2309" y="943"/>
                    </a:cubicBezTo>
                    <a:cubicBezTo>
                      <a:pt x="2308" y="942"/>
                      <a:pt x="2308" y="942"/>
                      <a:pt x="2308" y="942"/>
                    </a:cubicBezTo>
                    <a:cubicBezTo>
                      <a:pt x="2311" y="942"/>
                      <a:pt x="2311" y="942"/>
                      <a:pt x="2311" y="942"/>
                    </a:cubicBezTo>
                    <a:cubicBezTo>
                      <a:pt x="2311" y="944"/>
                      <a:pt x="2311" y="944"/>
                      <a:pt x="2311" y="944"/>
                    </a:cubicBezTo>
                    <a:close/>
                    <a:moveTo>
                      <a:pt x="2326" y="955"/>
                    </a:moveTo>
                    <a:cubicBezTo>
                      <a:pt x="2327" y="955"/>
                      <a:pt x="2330" y="957"/>
                      <a:pt x="2331" y="958"/>
                    </a:cubicBezTo>
                    <a:cubicBezTo>
                      <a:pt x="2335" y="958"/>
                      <a:pt x="2340" y="957"/>
                      <a:pt x="2343" y="959"/>
                    </a:cubicBezTo>
                    <a:cubicBezTo>
                      <a:pt x="2346" y="962"/>
                      <a:pt x="2348" y="966"/>
                      <a:pt x="2351" y="969"/>
                    </a:cubicBezTo>
                    <a:cubicBezTo>
                      <a:pt x="2355" y="972"/>
                      <a:pt x="2359" y="975"/>
                      <a:pt x="2363" y="978"/>
                    </a:cubicBezTo>
                    <a:cubicBezTo>
                      <a:pt x="2365" y="980"/>
                      <a:pt x="2365" y="982"/>
                      <a:pt x="2368" y="983"/>
                    </a:cubicBezTo>
                    <a:cubicBezTo>
                      <a:pt x="2369" y="985"/>
                      <a:pt x="2371" y="986"/>
                      <a:pt x="2372" y="988"/>
                    </a:cubicBezTo>
                    <a:cubicBezTo>
                      <a:pt x="2372" y="984"/>
                      <a:pt x="2372" y="984"/>
                      <a:pt x="2372" y="984"/>
                    </a:cubicBezTo>
                    <a:cubicBezTo>
                      <a:pt x="2374" y="984"/>
                      <a:pt x="2374" y="984"/>
                      <a:pt x="2374" y="984"/>
                    </a:cubicBezTo>
                    <a:cubicBezTo>
                      <a:pt x="2375" y="986"/>
                      <a:pt x="2376" y="988"/>
                      <a:pt x="2377" y="990"/>
                    </a:cubicBezTo>
                    <a:cubicBezTo>
                      <a:pt x="2381" y="990"/>
                      <a:pt x="2381" y="990"/>
                      <a:pt x="2381" y="990"/>
                    </a:cubicBezTo>
                    <a:cubicBezTo>
                      <a:pt x="2383" y="992"/>
                      <a:pt x="2384" y="995"/>
                      <a:pt x="2386" y="996"/>
                    </a:cubicBezTo>
                    <a:cubicBezTo>
                      <a:pt x="2388" y="998"/>
                      <a:pt x="2392" y="998"/>
                      <a:pt x="2392" y="1001"/>
                    </a:cubicBezTo>
                    <a:cubicBezTo>
                      <a:pt x="2394" y="1000"/>
                      <a:pt x="2394" y="1000"/>
                      <a:pt x="2394" y="1000"/>
                    </a:cubicBezTo>
                    <a:cubicBezTo>
                      <a:pt x="2395" y="1000"/>
                      <a:pt x="2398" y="1002"/>
                      <a:pt x="2397" y="1004"/>
                    </a:cubicBezTo>
                    <a:cubicBezTo>
                      <a:pt x="2397" y="1004"/>
                      <a:pt x="2396" y="1004"/>
                      <a:pt x="2395" y="1005"/>
                    </a:cubicBezTo>
                    <a:cubicBezTo>
                      <a:pt x="2395" y="1005"/>
                      <a:pt x="2394" y="1006"/>
                      <a:pt x="2394" y="1007"/>
                    </a:cubicBezTo>
                    <a:cubicBezTo>
                      <a:pt x="2394" y="1011"/>
                      <a:pt x="2394" y="1011"/>
                      <a:pt x="2394" y="1011"/>
                    </a:cubicBezTo>
                    <a:cubicBezTo>
                      <a:pt x="2397" y="1012"/>
                      <a:pt x="2398" y="1014"/>
                      <a:pt x="2402" y="1014"/>
                    </a:cubicBezTo>
                    <a:cubicBezTo>
                      <a:pt x="2404" y="1017"/>
                      <a:pt x="2404" y="1017"/>
                      <a:pt x="2404" y="1017"/>
                    </a:cubicBezTo>
                    <a:cubicBezTo>
                      <a:pt x="2404" y="1019"/>
                      <a:pt x="2404" y="1019"/>
                      <a:pt x="2404" y="1019"/>
                    </a:cubicBezTo>
                    <a:cubicBezTo>
                      <a:pt x="2406" y="1021"/>
                      <a:pt x="2406" y="1021"/>
                      <a:pt x="2406" y="1021"/>
                    </a:cubicBezTo>
                    <a:cubicBezTo>
                      <a:pt x="2407" y="1023"/>
                      <a:pt x="2407" y="1023"/>
                      <a:pt x="2407" y="1023"/>
                    </a:cubicBezTo>
                    <a:cubicBezTo>
                      <a:pt x="2405" y="1025"/>
                      <a:pt x="2405" y="1025"/>
                      <a:pt x="2405" y="1025"/>
                    </a:cubicBezTo>
                    <a:cubicBezTo>
                      <a:pt x="2405" y="1028"/>
                      <a:pt x="2405" y="1028"/>
                      <a:pt x="2405" y="1028"/>
                    </a:cubicBezTo>
                    <a:cubicBezTo>
                      <a:pt x="2406" y="1026"/>
                      <a:pt x="2408" y="1025"/>
                      <a:pt x="2410" y="1025"/>
                    </a:cubicBezTo>
                    <a:cubicBezTo>
                      <a:pt x="2413" y="1026"/>
                      <a:pt x="2413" y="1026"/>
                      <a:pt x="2413" y="1026"/>
                    </a:cubicBezTo>
                    <a:cubicBezTo>
                      <a:pt x="2414" y="1027"/>
                      <a:pt x="2415" y="1029"/>
                      <a:pt x="2417" y="1030"/>
                    </a:cubicBezTo>
                    <a:cubicBezTo>
                      <a:pt x="2418" y="1031"/>
                      <a:pt x="2416" y="1037"/>
                      <a:pt x="2416" y="1038"/>
                    </a:cubicBezTo>
                    <a:cubicBezTo>
                      <a:pt x="2415" y="1041"/>
                      <a:pt x="2415" y="1045"/>
                      <a:pt x="2415" y="1048"/>
                    </a:cubicBezTo>
                    <a:cubicBezTo>
                      <a:pt x="2416" y="1051"/>
                      <a:pt x="2416" y="1053"/>
                      <a:pt x="2415" y="1055"/>
                    </a:cubicBezTo>
                    <a:cubicBezTo>
                      <a:pt x="2412" y="1053"/>
                      <a:pt x="2410" y="1053"/>
                      <a:pt x="2408" y="1055"/>
                    </a:cubicBezTo>
                    <a:cubicBezTo>
                      <a:pt x="2406" y="1053"/>
                      <a:pt x="2406" y="1053"/>
                      <a:pt x="2406" y="1053"/>
                    </a:cubicBezTo>
                    <a:cubicBezTo>
                      <a:pt x="2404" y="1053"/>
                      <a:pt x="2404" y="1053"/>
                      <a:pt x="2404" y="1053"/>
                    </a:cubicBezTo>
                    <a:cubicBezTo>
                      <a:pt x="2405" y="1056"/>
                      <a:pt x="2405" y="1056"/>
                      <a:pt x="2405" y="1056"/>
                    </a:cubicBezTo>
                    <a:cubicBezTo>
                      <a:pt x="2403" y="1055"/>
                      <a:pt x="2403" y="1055"/>
                      <a:pt x="2403" y="1055"/>
                    </a:cubicBezTo>
                    <a:cubicBezTo>
                      <a:pt x="2402" y="1053"/>
                      <a:pt x="2402" y="1053"/>
                      <a:pt x="2402" y="1053"/>
                    </a:cubicBezTo>
                    <a:cubicBezTo>
                      <a:pt x="2398" y="1050"/>
                      <a:pt x="2394" y="1046"/>
                      <a:pt x="2390" y="1044"/>
                    </a:cubicBezTo>
                    <a:cubicBezTo>
                      <a:pt x="2389" y="1042"/>
                      <a:pt x="2388" y="1040"/>
                      <a:pt x="2385" y="1040"/>
                    </a:cubicBezTo>
                    <a:cubicBezTo>
                      <a:pt x="2384" y="1038"/>
                      <a:pt x="2384" y="1038"/>
                      <a:pt x="2384" y="1038"/>
                    </a:cubicBezTo>
                    <a:cubicBezTo>
                      <a:pt x="2382" y="1035"/>
                      <a:pt x="2379" y="1033"/>
                      <a:pt x="2377" y="1031"/>
                    </a:cubicBezTo>
                    <a:cubicBezTo>
                      <a:pt x="2376" y="1029"/>
                      <a:pt x="2374" y="1026"/>
                      <a:pt x="2372" y="1024"/>
                    </a:cubicBezTo>
                    <a:cubicBezTo>
                      <a:pt x="2371" y="1020"/>
                      <a:pt x="2371" y="1020"/>
                      <a:pt x="2371" y="1020"/>
                    </a:cubicBezTo>
                    <a:cubicBezTo>
                      <a:pt x="2369" y="1017"/>
                      <a:pt x="2368" y="1013"/>
                      <a:pt x="2366" y="1010"/>
                    </a:cubicBezTo>
                    <a:cubicBezTo>
                      <a:pt x="2364" y="1007"/>
                      <a:pt x="2361" y="1004"/>
                      <a:pt x="2358" y="1002"/>
                    </a:cubicBezTo>
                    <a:cubicBezTo>
                      <a:pt x="2354" y="995"/>
                      <a:pt x="2354" y="986"/>
                      <a:pt x="2345" y="984"/>
                    </a:cubicBezTo>
                    <a:cubicBezTo>
                      <a:pt x="2344" y="982"/>
                      <a:pt x="2344" y="982"/>
                      <a:pt x="2344" y="982"/>
                    </a:cubicBezTo>
                    <a:cubicBezTo>
                      <a:pt x="2343" y="979"/>
                      <a:pt x="2343" y="979"/>
                      <a:pt x="2343" y="979"/>
                    </a:cubicBezTo>
                    <a:cubicBezTo>
                      <a:pt x="2340" y="977"/>
                      <a:pt x="2340" y="977"/>
                      <a:pt x="2340" y="977"/>
                    </a:cubicBezTo>
                    <a:cubicBezTo>
                      <a:pt x="2339" y="975"/>
                      <a:pt x="2338" y="973"/>
                      <a:pt x="2337" y="971"/>
                    </a:cubicBezTo>
                    <a:cubicBezTo>
                      <a:pt x="2334" y="971"/>
                      <a:pt x="2334" y="971"/>
                      <a:pt x="2334" y="971"/>
                    </a:cubicBezTo>
                    <a:cubicBezTo>
                      <a:pt x="2329" y="967"/>
                      <a:pt x="2326" y="961"/>
                      <a:pt x="2321" y="958"/>
                    </a:cubicBezTo>
                    <a:cubicBezTo>
                      <a:pt x="2320" y="954"/>
                      <a:pt x="2323" y="955"/>
                      <a:pt x="2326" y="955"/>
                    </a:cubicBezTo>
                    <a:cubicBezTo>
                      <a:pt x="2327" y="955"/>
                      <a:pt x="2324" y="955"/>
                      <a:pt x="2326" y="955"/>
                    </a:cubicBezTo>
                    <a:close/>
                    <a:moveTo>
                      <a:pt x="2329" y="979"/>
                    </a:moveTo>
                    <a:cubicBezTo>
                      <a:pt x="2331" y="981"/>
                      <a:pt x="2331" y="981"/>
                      <a:pt x="2331" y="981"/>
                    </a:cubicBezTo>
                    <a:cubicBezTo>
                      <a:pt x="2332" y="984"/>
                      <a:pt x="2332" y="984"/>
                      <a:pt x="2332" y="984"/>
                    </a:cubicBezTo>
                    <a:cubicBezTo>
                      <a:pt x="2330" y="982"/>
                      <a:pt x="2329" y="982"/>
                      <a:pt x="2326" y="981"/>
                    </a:cubicBezTo>
                    <a:cubicBezTo>
                      <a:pt x="2327" y="979"/>
                      <a:pt x="2327" y="979"/>
                      <a:pt x="2327" y="979"/>
                    </a:cubicBezTo>
                    <a:cubicBezTo>
                      <a:pt x="2329" y="979"/>
                      <a:pt x="2329" y="979"/>
                      <a:pt x="2329" y="979"/>
                    </a:cubicBezTo>
                    <a:close/>
                    <a:moveTo>
                      <a:pt x="2343" y="991"/>
                    </a:moveTo>
                    <a:cubicBezTo>
                      <a:pt x="2345" y="993"/>
                      <a:pt x="2345" y="995"/>
                      <a:pt x="2345" y="997"/>
                    </a:cubicBezTo>
                    <a:cubicBezTo>
                      <a:pt x="2343" y="997"/>
                      <a:pt x="2343" y="997"/>
                      <a:pt x="2343" y="997"/>
                    </a:cubicBezTo>
                    <a:cubicBezTo>
                      <a:pt x="2342" y="996"/>
                      <a:pt x="2341" y="994"/>
                      <a:pt x="2340" y="992"/>
                    </a:cubicBezTo>
                    <a:cubicBezTo>
                      <a:pt x="2340" y="991"/>
                      <a:pt x="2340" y="991"/>
                      <a:pt x="2340" y="991"/>
                    </a:cubicBezTo>
                    <a:cubicBezTo>
                      <a:pt x="2343" y="991"/>
                      <a:pt x="2343" y="991"/>
                      <a:pt x="2343" y="991"/>
                    </a:cubicBezTo>
                    <a:close/>
                    <a:moveTo>
                      <a:pt x="2356" y="1016"/>
                    </a:moveTo>
                    <a:cubicBezTo>
                      <a:pt x="2356" y="1017"/>
                      <a:pt x="2359" y="1019"/>
                      <a:pt x="2355" y="1020"/>
                    </a:cubicBezTo>
                    <a:cubicBezTo>
                      <a:pt x="2354" y="1019"/>
                      <a:pt x="2353" y="1017"/>
                      <a:pt x="2352" y="1016"/>
                    </a:cubicBezTo>
                    <a:cubicBezTo>
                      <a:pt x="2352" y="1013"/>
                      <a:pt x="2352" y="1013"/>
                      <a:pt x="2352" y="1013"/>
                    </a:cubicBezTo>
                    <a:cubicBezTo>
                      <a:pt x="2354" y="1013"/>
                      <a:pt x="2354" y="1013"/>
                      <a:pt x="2354" y="1013"/>
                    </a:cubicBezTo>
                    <a:cubicBezTo>
                      <a:pt x="2354" y="1013"/>
                      <a:pt x="2356" y="1014"/>
                      <a:pt x="2356" y="1016"/>
                    </a:cubicBezTo>
                    <a:cubicBezTo>
                      <a:pt x="2356" y="1017"/>
                      <a:pt x="2356" y="1014"/>
                      <a:pt x="2356" y="1016"/>
                    </a:cubicBezTo>
                    <a:close/>
                    <a:moveTo>
                      <a:pt x="2366" y="1027"/>
                    </a:moveTo>
                    <a:cubicBezTo>
                      <a:pt x="2364" y="1028"/>
                      <a:pt x="2364" y="1028"/>
                      <a:pt x="2364" y="1028"/>
                    </a:cubicBezTo>
                    <a:cubicBezTo>
                      <a:pt x="2364" y="1026"/>
                      <a:pt x="2364" y="1026"/>
                      <a:pt x="2364" y="1026"/>
                    </a:cubicBezTo>
                    <a:cubicBezTo>
                      <a:pt x="2366" y="1027"/>
                      <a:pt x="2366" y="1027"/>
                      <a:pt x="2366" y="1027"/>
                    </a:cubicBezTo>
                    <a:close/>
                    <a:moveTo>
                      <a:pt x="2368" y="1032"/>
                    </a:moveTo>
                    <a:cubicBezTo>
                      <a:pt x="2367" y="1033"/>
                      <a:pt x="2367" y="1033"/>
                      <a:pt x="2367" y="1033"/>
                    </a:cubicBezTo>
                    <a:cubicBezTo>
                      <a:pt x="2366" y="1031"/>
                      <a:pt x="2366" y="1031"/>
                      <a:pt x="2366" y="1031"/>
                    </a:cubicBezTo>
                    <a:cubicBezTo>
                      <a:pt x="2368" y="1031"/>
                      <a:pt x="2368" y="1031"/>
                      <a:pt x="2368" y="1031"/>
                    </a:cubicBezTo>
                    <a:cubicBezTo>
                      <a:pt x="2368" y="1032"/>
                      <a:pt x="2368" y="1032"/>
                      <a:pt x="2368" y="1032"/>
                    </a:cubicBezTo>
                    <a:close/>
                    <a:moveTo>
                      <a:pt x="2420" y="1026"/>
                    </a:moveTo>
                    <a:cubicBezTo>
                      <a:pt x="2421" y="1026"/>
                      <a:pt x="2422" y="1027"/>
                      <a:pt x="2423" y="1028"/>
                    </a:cubicBezTo>
                    <a:cubicBezTo>
                      <a:pt x="2423" y="1031"/>
                      <a:pt x="2423" y="1031"/>
                      <a:pt x="2423" y="1031"/>
                    </a:cubicBezTo>
                    <a:cubicBezTo>
                      <a:pt x="2421" y="1031"/>
                      <a:pt x="2419" y="1029"/>
                      <a:pt x="2417" y="1028"/>
                    </a:cubicBezTo>
                    <a:cubicBezTo>
                      <a:pt x="2417" y="1026"/>
                      <a:pt x="2416" y="1025"/>
                      <a:pt x="2415" y="1024"/>
                    </a:cubicBezTo>
                    <a:cubicBezTo>
                      <a:pt x="2413" y="1023"/>
                      <a:pt x="2412" y="1022"/>
                      <a:pt x="2410" y="1022"/>
                    </a:cubicBezTo>
                    <a:cubicBezTo>
                      <a:pt x="2411" y="1020"/>
                      <a:pt x="2411" y="1020"/>
                      <a:pt x="2411" y="1020"/>
                    </a:cubicBezTo>
                    <a:cubicBezTo>
                      <a:pt x="2412" y="1018"/>
                      <a:pt x="2412" y="1018"/>
                      <a:pt x="2412" y="1018"/>
                    </a:cubicBezTo>
                    <a:cubicBezTo>
                      <a:pt x="2414" y="1018"/>
                      <a:pt x="2414" y="1018"/>
                      <a:pt x="2414" y="1018"/>
                    </a:cubicBezTo>
                    <a:cubicBezTo>
                      <a:pt x="2415" y="1018"/>
                      <a:pt x="2415" y="1018"/>
                      <a:pt x="2415" y="1018"/>
                    </a:cubicBezTo>
                    <a:cubicBezTo>
                      <a:pt x="2417" y="1018"/>
                      <a:pt x="2417" y="1018"/>
                      <a:pt x="2417" y="1018"/>
                    </a:cubicBezTo>
                    <a:cubicBezTo>
                      <a:pt x="2419" y="1020"/>
                      <a:pt x="2419" y="1023"/>
                      <a:pt x="2420" y="1026"/>
                    </a:cubicBezTo>
                    <a:close/>
                    <a:moveTo>
                      <a:pt x="2437" y="1030"/>
                    </a:moveTo>
                    <a:cubicBezTo>
                      <a:pt x="2437" y="1033"/>
                      <a:pt x="2435" y="1033"/>
                      <a:pt x="2433" y="1033"/>
                    </a:cubicBezTo>
                    <a:cubicBezTo>
                      <a:pt x="2431" y="1030"/>
                      <a:pt x="2431" y="1030"/>
                      <a:pt x="2431" y="1030"/>
                    </a:cubicBezTo>
                    <a:cubicBezTo>
                      <a:pt x="2431" y="1029"/>
                      <a:pt x="2432" y="1028"/>
                      <a:pt x="2433" y="1026"/>
                    </a:cubicBezTo>
                    <a:cubicBezTo>
                      <a:pt x="2435" y="1027"/>
                      <a:pt x="2435" y="1027"/>
                      <a:pt x="2435" y="1027"/>
                    </a:cubicBezTo>
                    <a:cubicBezTo>
                      <a:pt x="2436" y="1028"/>
                      <a:pt x="2436" y="1028"/>
                      <a:pt x="2436" y="1028"/>
                    </a:cubicBezTo>
                    <a:cubicBezTo>
                      <a:pt x="2437" y="1030"/>
                      <a:pt x="2437" y="1030"/>
                      <a:pt x="2437" y="1030"/>
                    </a:cubicBezTo>
                    <a:close/>
                    <a:moveTo>
                      <a:pt x="2438" y="970"/>
                    </a:moveTo>
                    <a:cubicBezTo>
                      <a:pt x="2437" y="972"/>
                      <a:pt x="2437" y="972"/>
                      <a:pt x="2437" y="972"/>
                    </a:cubicBezTo>
                    <a:cubicBezTo>
                      <a:pt x="2435" y="971"/>
                      <a:pt x="2435" y="971"/>
                      <a:pt x="2435" y="971"/>
                    </a:cubicBezTo>
                    <a:cubicBezTo>
                      <a:pt x="2435" y="969"/>
                      <a:pt x="2435" y="969"/>
                      <a:pt x="2435" y="969"/>
                    </a:cubicBezTo>
                    <a:cubicBezTo>
                      <a:pt x="2437" y="967"/>
                      <a:pt x="2437" y="967"/>
                      <a:pt x="2437" y="967"/>
                    </a:cubicBezTo>
                    <a:cubicBezTo>
                      <a:pt x="2438" y="970"/>
                      <a:pt x="2438" y="970"/>
                      <a:pt x="2438" y="970"/>
                    </a:cubicBezTo>
                    <a:close/>
                    <a:moveTo>
                      <a:pt x="2415" y="1061"/>
                    </a:moveTo>
                    <a:cubicBezTo>
                      <a:pt x="2416" y="1059"/>
                      <a:pt x="2416" y="1059"/>
                      <a:pt x="2416" y="1059"/>
                    </a:cubicBezTo>
                    <a:cubicBezTo>
                      <a:pt x="2418" y="1058"/>
                      <a:pt x="2418" y="1058"/>
                      <a:pt x="2418" y="1058"/>
                    </a:cubicBezTo>
                    <a:cubicBezTo>
                      <a:pt x="2420" y="1058"/>
                      <a:pt x="2422" y="1058"/>
                      <a:pt x="2425" y="1058"/>
                    </a:cubicBezTo>
                    <a:cubicBezTo>
                      <a:pt x="2426" y="1056"/>
                      <a:pt x="2426" y="1056"/>
                      <a:pt x="2426" y="1056"/>
                    </a:cubicBezTo>
                    <a:cubicBezTo>
                      <a:pt x="2431" y="1058"/>
                      <a:pt x="2438" y="1061"/>
                      <a:pt x="2442" y="1064"/>
                    </a:cubicBezTo>
                    <a:cubicBezTo>
                      <a:pt x="2447" y="1065"/>
                      <a:pt x="2451" y="1065"/>
                      <a:pt x="2456" y="1065"/>
                    </a:cubicBezTo>
                    <a:cubicBezTo>
                      <a:pt x="2459" y="1061"/>
                      <a:pt x="2459" y="1061"/>
                      <a:pt x="2459" y="1061"/>
                    </a:cubicBezTo>
                    <a:cubicBezTo>
                      <a:pt x="2463" y="1063"/>
                      <a:pt x="2463" y="1063"/>
                      <a:pt x="2463" y="1063"/>
                    </a:cubicBezTo>
                    <a:cubicBezTo>
                      <a:pt x="2466" y="1063"/>
                      <a:pt x="2466" y="1063"/>
                      <a:pt x="2466" y="1063"/>
                    </a:cubicBezTo>
                    <a:cubicBezTo>
                      <a:pt x="2469" y="1065"/>
                      <a:pt x="2472" y="1065"/>
                      <a:pt x="2475" y="1067"/>
                    </a:cubicBezTo>
                    <a:cubicBezTo>
                      <a:pt x="2477" y="1069"/>
                      <a:pt x="2478" y="1070"/>
                      <a:pt x="2480" y="1072"/>
                    </a:cubicBezTo>
                    <a:cubicBezTo>
                      <a:pt x="2483" y="1072"/>
                      <a:pt x="2487" y="1073"/>
                      <a:pt x="2490" y="1073"/>
                    </a:cubicBezTo>
                    <a:cubicBezTo>
                      <a:pt x="2493" y="1075"/>
                      <a:pt x="2493" y="1075"/>
                      <a:pt x="2493" y="1075"/>
                    </a:cubicBezTo>
                    <a:cubicBezTo>
                      <a:pt x="2496" y="1076"/>
                      <a:pt x="2496" y="1076"/>
                      <a:pt x="2496" y="1076"/>
                    </a:cubicBezTo>
                    <a:cubicBezTo>
                      <a:pt x="2498" y="1076"/>
                      <a:pt x="2498" y="1076"/>
                      <a:pt x="2498" y="1076"/>
                    </a:cubicBezTo>
                    <a:cubicBezTo>
                      <a:pt x="2501" y="1077"/>
                      <a:pt x="2501" y="1077"/>
                      <a:pt x="2501" y="1077"/>
                    </a:cubicBezTo>
                    <a:cubicBezTo>
                      <a:pt x="2502" y="1078"/>
                      <a:pt x="2502" y="1078"/>
                      <a:pt x="2502" y="1078"/>
                    </a:cubicBezTo>
                    <a:cubicBezTo>
                      <a:pt x="2501" y="1080"/>
                      <a:pt x="2500" y="1081"/>
                      <a:pt x="2498" y="1082"/>
                    </a:cubicBezTo>
                    <a:cubicBezTo>
                      <a:pt x="2497" y="1081"/>
                      <a:pt x="2496" y="1080"/>
                      <a:pt x="2494" y="1078"/>
                    </a:cubicBezTo>
                    <a:cubicBezTo>
                      <a:pt x="2493" y="1079"/>
                      <a:pt x="2491" y="1079"/>
                      <a:pt x="2490" y="1080"/>
                    </a:cubicBezTo>
                    <a:cubicBezTo>
                      <a:pt x="2486" y="1080"/>
                      <a:pt x="2486" y="1080"/>
                      <a:pt x="2486" y="1080"/>
                    </a:cubicBezTo>
                    <a:cubicBezTo>
                      <a:pt x="2484" y="1079"/>
                      <a:pt x="2483" y="1078"/>
                      <a:pt x="2481" y="1077"/>
                    </a:cubicBezTo>
                    <a:cubicBezTo>
                      <a:pt x="2477" y="1078"/>
                      <a:pt x="2477" y="1078"/>
                      <a:pt x="2477" y="1078"/>
                    </a:cubicBezTo>
                    <a:cubicBezTo>
                      <a:pt x="2471" y="1078"/>
                      <a:pt x="2463" y="1078"/>
                      <a:pt x="2456" y="1076"/>
                    </a:cubicBezTo>
                    <a:cubicBezTo>
                      <a:pt x="2451" y="1074"/>
                      <a:pt x="2446" y="1073"/>
                      <a:pt x="2441" y="1072"/>
                    </a:cubicBezTo>
                    <a:cubicBezTo>
                      <a:pt x="2438" y="1073"/>
                      <a:pt x="2436" y="1073"/>
                      <a:pt x="2433" y="1073"/>
                    </a:cubicBezTo>
                    <a:cubicBezTo>
                      <a:pt x="2429" y="1069"/>
                      <a:pt x="2426" y="1070"/>
                      <a:pt x="2420" y="1070"/>
                    </a:cubicBezTo>
                    <a:cubicBezTo>
                      <a:pt x="2421" y="1068"/>
                      <a:pt x="2421" y="1068"/>
                      <a:pt x="2421" y="1068"/>
                    </a:cubicBezTo>
                    <a:cubicBezTo>
                      <a:pt x="2421" y="1066"/>
                      <a:pt x="2421" y="1066"/>
                      <a:pt x="2421" y="1066"/>
                    </a:cubicBezTo>
                    <a:cubicBezTo>
                      <a:pt x="2418" y="1065"/>
                      <a:pt x="2415" y="1065"/>
                      <a:pt x="2412" y="1064"/>
                    </a:cubicBezTo>
                    <a:cubicBezTo>
                      <a:pt x="2413" y="1063"/>
                      <a:pt x="2414" y="1062"/>
                      <a:pt x="2415" y="1061"/>
                    </a:cubicBezTo>
                    <a:close/>
                    <a:moveTo>
                      <a:pt x="2687" y="1131"/>
                    </a:moveTo>
                    <a:cubicBezTo>
                      <a:pt x="2685" y="1130"/>
                      <a:pt x="2685" y="1130"/>
                      <a:pt x="2685" y="1130"/>
                    </a:cubicBezTo>
                    <a:cubicBezTo>
                      <a:pt x="2685" y="1129"/>
                      <a:pt x="2685" y="1129"/>
                      <a:pt x="2685" y="1129"/>
                    </a:cubicBezTo>
                    <a:cubicBezTo>
                      <a:pt x="2686" y="1128"/>
                      <a:pt x="2686" y="1128"/>
                      <a:pt x="2686" y="1128"/>
                    </a:cubicBezTo>
                    <a:cubicBezTo>
                      <a:pt x="2688" y="1127"/>
                      <a:pt x="2688" y="1127"/>
                      <a:pt x="2688" y="1127"/>
                    </a:cubicBezTo>
                    <a:cubicBezTo>
                      <a:pt x="2688" y="1128"/>
                      <a:pt x="2688" y="1129"/>
                      <a:pt x="2688" y="1130"/>
                    </a:cubicBezTo>
                    <a:cubicBezTo>
                      <a:pt x="2688" y="1131"/>
                      <a:pt x="2688" y="1131"/>
                      <a:pt x="2688" y="1131"/>
                    </a:cubicBezTo>
                    <a:cubicBezTo>
                      <a:pt x="2687" y="1131"/>
                      <a:pt x="2687" y="1131"/>
                      <a:pt x="2687" y="1131"/>
                    </a:cubicBezTo>
                    <a:close/>
                    <a:moveTo>
                      <a:pt x="2826" y="1176"/>
                    </a:moveTo>
                    <a:cubicBezTo>
                      <a:pt x="2825" y="1176"/>
                      <a:pt x="2825" y="1176"/>
                      <a:pt x="2825" y="1176"/>
                    </a:cubicBezTo>
                    <a:cubicBezTo>
                      <a:pt x="2824" y="1175"/>
                      <a:pt x="2824" y="1175"/>
                      <a:pt x="2824" y="1175"/>
                    </a:cubicBezTo>
                    <a:cubicBezTo>
                      <a:pt x="2825" y="1175"/>
                      <a:pt x="2826" y="1175"/>
                      <a:pt x="2827" y="1175"/>
                    </a:cubicBezTo>
                    <a:cubicBezTo>
                      <a:pt x="2826" y="1176"/>
                      <a:pt x="2826" y="1176"/>
                      <a:pt x="2826" y="1176"/>
                    </a:cubicBezTo>
                    <a:close/>
                    <a:moveTo>
                      <a:pt x="2826" y="1198"/>
                    </a:moveTo>
                    <a:cubicBezTo>
                      <a:pt x="2825" y="1199"/>
                      <a:pt x="2825" y="1199"/>
                      <a:pt x="2825" y="1199"/>
                    </a:cubicBezTo>
                    <a:cubicBezTo>
                      <a:pt x="2825" y="1199"/>
                      <a:pt x="2824" y="1199"/>
                      <a:pt x="2823" y="1198"/>
                    </a:cubicBezTo>
                    <a:cubicBezTo>
                      <a:pt x="2824" y="1198"/>
                      <a:pt x="2825" y="1198"/>
                      <a:pt x="2826" y="1198"/>
                    </a:cubicBezTo>
                    <a:close/>
                    <a:moveTo>
                      <a:pt x="2780" y="581"/>
                    </a:moveTo>
                    <a:cubicBezTo>
                      <a:pt x="2782" y="579"/>
                      <a:pt x="2784" y="577"/>
                      <a:pt x="2786" y="576"/>
                    </a:cubicBezTo>
                    <a:cubicBezTo>
                      <a:pt x="2788" y="575"/>
                      <a:pt x="2788" y="575"/>
                      <a:pt x="2788" y="575"/>
                    </a:cubicBezTo>
                    <a:cubicBezTo>
                      <a:pt x="2791" y="574"/>
                      <a:pt x="2792" y="573"/>
                      <a:pt x="2795" y="573"/>
                    </a:cubicBezTo>
                    <a:cubicBezTo>
                      <a:pt x="2794" y="575"/>
                      <a:pt x="2794" y="575"/>
                      <a:pt x="2794" y="575"/>
                    </a:cubicBezTo>
                    <a:cubicBezTo>
                      <a:pt x="2789" y="576"/>
                      <a:pt x="2784" y="579"/>
                      <a:pt x="2780" y="584"/>
                    </a:cubicBezTo>
                    <a:cubicBezTo>
                      <a:pt x="2778" y="583"/>
                      <a:pt x="2778" y="583"/>
                      <a:pt x="2778" y="583"/>
                    </a:cubicBezTo>
                    <a:cubicBezTo>
                      <a:pt x="2779" y="582"/>
                      <a:pt x="2779" y="581"/>
                      <a:pt x="2780" y="581"/>
                    </a:cubicBezTo>
                    <a:close/>
                    <a:moveTo>
                      <a:pt x="2780" y="1022"/>
                    </a:moveTo>
                    <a:cubicBezTo>
                      <a:pt x="2781" y="1023"/>
                      <a:pt x="2781" y="1023"/>
                      <a:pt x="2781" y="1023"/>
                    </a:cubicBezTo>
                    <a:cubicBezTo>
                      <a:pt x="2779" y="1023"/>
                      <a:pt x="2778" y="1024"/>
                      <a:pt x="2776" y="1024"/>
                    </a:cubicBezTo>
                    <a:cubicBezTo>
                      <a:pt x="2776" y="1021"/>
                      <a:pt x="2776" y="1021"/>
                      <a:pt x="2776" y="1021"/>
                    </a:cubicBezTo>
                    <a:cubicBezTo>
                      <a:pt x="2778" y="1021"/>
                      <a:pt x="2779" y="1021"/>
                      <a:pt x="2780" y="1022"/>
                    </a:cubicBezTo>
                    <a:close/>
                    <a:moveTo>
                      <a:pt x="2809" y="1162"/>
                    </a:moveTo>
                    <a:cubicBezTo>
                      <a:pt x="2810" y="1161"/>
                      <a:pt x="2810" y="1161"/>
                      <a:pt x="2810" y="1161"/>
                    </a:cubicBezTo>
                    <a:cubicBezTo>
                      <a:pt x="2811" y="1161"/>
                      <a:pt x="2812" y="1161"/>
                      <a:pt x="2812" y="1161"/>
                    </a:cubicBezTo>
                    <a:cubicBezTo>
                      <a:pt x="2813" y="1163"/>
                      <a:pt x="2813" y="1163"/>
                      <a:pt x="2813" y="1163"/>
                    </a:cubicBezTo>
                    <a:cubicBezTo>
                      <a:pt x="2812" y="1163"/>
                      <a:pt x="2810" y="1162"/>
                      <a:pt x="2809" y="1162"/>
                    </a:cubicBezTo>
                    <a:close/>
                    <a:moveTo>
                      <a:pt x="2809" y="1089"/>
                    </a:moveTo>
                    <a:cubicBezTo>
                      <a:pt x="2808" y="1089"/>
                      <a:pt x="2809" y="1088"/>
                      <a:pt x="2809" y="1088"/>
                    </a:cubicBezTo>
                    <a:cubicBezTo>
                      <a:pt x="2811" y="1088"/>
                      <a:pt x="2813" y="1087"/>
                      <a:pt x="2813" y="1089"/>
                    </a:cubicBezTo>
                    <a:cubicBezTo>
                      <a:pt x="2812" y="1090"/>
                      <a:pt x="2812" y="1090"/>
                      <a:pt x="2812" y="1090"/>
                    </a:cubicBezTo>
                    <a:cubicBezTo>
                      <a:pt x="2812" y="1090"/>
                      <a:pt x="2810" y="1090"/>
                      <a:pt x="2809" y="1089"/>
                    </a:cubicBezTo>
                    <a:cubicBezTo>
                      <a:pt x="2808" y="1089"/>
                      <a:pt x="2810" y="1090"/>
                      <a:pt x="2809" y="1089"/>
                    </a:cubicBezTo>
                    <a:close/>
                    <a:moveTo>
                      <a:pt x="2814" y="1160"/>
                    </a:moveTo>
                    <a:cubicBezTo>
                      <a:pt x="2813" y="1160"/>
                      <a:pt x="2813" y="1160"/>
                      <a:pt x="2813" y="1160"/>
                    </a:cubicBezTo>
                    <a:cubicBezTo>
                      <a:pt x="2812" y="1160"/>
                      <a:pt x="2812" y="1159"/>
                      <a:pt x="2811" y="1159"/>
                    </a:cubicBezTo>
                    <a:cubicBezTo>
                      <a:pt x="2812" y="1159"/>
                      <a:pt x="2813" y="1159"/>
                      <a:pt x="2814" y="1159"/>
                    </a:cubicBezTo>
                    <a:cubicBezTo>
                      <a:pt x="2814" y="1160"/>
                      <a:pt x="2814" y="1160"/>
                      <a:pt x="2814" y="1160"/>
                    </a:cubicBezTo>
                    <a:close/>
                    <a:moveTo>
                      <a:pt x="2807" y="1152"/>
                    </a:moveTo>
                    <a:cubicBezTo>
                      <a:pt x="2806" y="1151"/>
                      <a:pt x="2806" y="1151"/>
                      <a:pt x="2806" y="1151"/>
                    </a:cubicBezTo>
                    <a:cubicBezTo>
                      <a:pt x="2807" y="1151"/>
                      <a:pt x="2808" y="1151"/>
                      <a:pt x="2809" y="1151"/>
                    </a:cubicBezTo>
                    <a:cubicBezTo>
                      <a:pt x="2808" y="1151"/>
                      <a:pt x="2807" y="1152"/>
                      <a:pt x="2807" y="1152"/>
                    </a:cubicBezTo>
                    <a:close/>
                    <a:moveTo>
                      <a:pt x="2806" y="1156"/>
                    </a:moveTo>
                    <a:cubicBezTo>
                      <a:pt x="2805" y="1157"/>
                      <a:pt x="2805" y="1157"/>
                      <a:pt x="2805" y="1157"/>
                    </a:cubicBezTo>
                    <a:cubicBezTo>
                      <a:pt x="2804" y="1156"/>
                      <a:pt x="2804" y="1156"/>
                      <a:pt x="2804" y="1156"/>
                    </a:cubicBezTo>
                    <a:cubicBezTo>
                      <a:pt x="2803" y="1155"/>
                      <a:pt x="2803" y="1155"/>
                      <a:pt x="2803" y="1155"/>
                    </a:cubicBezTo>
                    <a:cubicBezTo>
                      <a:pt x="2805" y="1155"/>
                      <a:pt x="2805" y="1155"/>
                      <a:pt x="2805" y="1155"/>
                    </a:cubicBezTo>
                    <a:cubicBezTo>
                      <a:pt x="2806" y="1156"/>
                      <a:pt x="2806" y="1156"/>
                      <a:pt x="2806" y="1156"/>
                    </a:cubicBezTo>
                    <a:close/>
                    <a:moveTo>
                      <a:pt x="2713" y="1151"/>
                    </a:moveTo>
                    <a:cubicBezTo>
                      <a:pt x="2712" y="1152"/>
                      <a:pt x="2712" y="1152"/>
                      <a:pt x="2712" y="1152"/>
                    </a:cubicBezTo>
                    <a:cubicBezTo>
                      <a:pt x="2712" y="1153"/>
                      <a:pt x="2712" y="1153"/>
                      <a:pt x="2712" y="1153"/>
                    </a:cubicBezTo>
                    <a:cubicBezTo>
                      <a:pt x="2710" y="1153"/>
                      <a:pt x="2710" y="1153"/>
                      <a:pt x="2710" y="1153"/>
                    </a:cubicBezTo>
                    <a:cubicBezTo>
                      <a:pt x="2710" y="1152"/>
                      <a:pt x="2710" y="1152"/>
                      <a:pt x="2710" y="1151"/>
                    </a:cubicBezTo>
                    <a:cubicBezTo>
                      <a:pt x="2711" y="1151"/>
                      <a:pt x="2711" y="1151"/>
                      <a:pt x="2711" y="1151"/>
                    </a:cubicBezTo>
                    <a:cubicBezTo>
                      <a:pt x="2713" y="1151"/>
                      <a:pt x="2713" y="1151"/>
                      <a:pt x="2713" y="1151"/>
                    </a:cubicBezTo>
                    <a:close/>
                    <a:moveTo>
                      <a:pt x="2699" y="1073"/>
                    </a:moveTo>
                    <a:cubicBezTo>
                      <a:pt x="2700" y="1071"/>
                      <a:pt x="2700" y="1071"/>
                      <a:pt x="2700" y="1071"/>
                    </a:cubicBezTo>
                    <a:cubicBezTo>
                      <a:pt x="2702" y="1070"/>
                      <a:pt x="2703" y="1070"/>
                      <a:pt x="2704" y="1069"/>
                    </a:cubicBezTo>
                    <a:cubicBezTo>
                      <a:pt x="2706" y="1070"/>
                      <a:pt x="2706" y="1070"/>
                      <a:pt x="2706" y="1070"/>
                    </a:cubicBezTo>
                    <a:cubicBezTo>
                      <a:pt x="2708" y="1072"/>
                      <a:pt x="2708" y="1072"/>
                      <a:pt x="2708" y="1072"/>
                    </a:cubicBezTo>
                    <a:cubicBezTo>
                      <a:pt x="2707" y="1074"/>
                      <a:pt x="2706" y="1077"/>
                      <a:pt x="2703" y="1078"/>
                    </a:cubicBezTo>
                    <a:cubicBezTo>
                      <a:pt x="2702" y="1079"/>
                      <a:pt x="2700" y="1079"/>
                      <a:pt x="2698" y="1079"/>
                    </a:cubicBezTo>
                    <a:cubicBezTo>
                      <a:pt x="2697" y="1077"/>
                      <a:pt x="2697" y="1077"/>
                      <a:pt x="2697" y="1077"/>
                    </a:cubicBezTo>
                    <a:cubicBezTo>
                      <a:pt x="2698" y="1076"/>
                      <a:pt x="2698" y="1074"/>
                      <a:pt x="2699" y="1073"/>
                    </a:cubicBezTo>
                    <a:close/>
                    <a:moveTo>
                      <a:pt x="2665" y="1064"/>
                    </a:moveTo>
                    <a:cubicBezTo>
                      <a:pt x="2665" y="1062"/>
                      <a:pt x="2665" y="1061"/>
                      <a:pt x="2666" y="1059"/>
                    </a:cubicBezTo>
                    <a:cubicBezTo>
                      <a:pt x="2668" y="1061"/>
                      <a:pt x="2668" y="1061"/>
                      <a:pt x="2668" y="1061"/>
                    </a:cubicBezTo>
                    <a:cubicBezTo>
                      <a:pt x="2668" y="1063"/>
                      <a:pt x="2668" y="1063"/>
                      <a:pt x="2668" y="1063"/>
                    </a:cubicBezTo>
                    <a:cubicBezTo>
                      <a:pt x="2667" y="1065"/>
                      <a:pt x="2667" y="1065"/>
                      <a:pt x="2667" y="1065"/>
                    </a:cubicBezTo>
                    <a:cubicBezTo>
                      <a:pt x="2665" y="1064"/>
                      <a:pt x="2665" y="1064"/>
                      <a:pt x="2665" y="1064"/>
                    </a:cubicBezTo>
                    <a:close/>
                    <a:moveTo>
                      <a:pt x="2666" y="1054"/>
                    </a:moveTo>
                    <a:cubicBezTo>
                      <a:pt x="2668" y="1053"/>
                      <a:pt x="2668" y="1053"/>
                      <a:pt x="2668" y="1053"/>
                    </a:cubicBezTo>
                    <a:cubicBezTo>
                      <a:pt x="2670" y="1053"/>
                      <a:pt x="2670" y="1053"/>
                      <a:pt x="2670" y="1053"/>
                    </a:cubicBezTo>
                    <a:cubicBezTo>
                      <a:pt x="2671" y="1056"/>
                      <a:pt x="2671" y="1058"/>
                      <a:pt x="2671" y="1061"/>
                    </a:cubicBezTo>
                    <a:cubicBezTo>
                      <a:pt x="2669" y="1062"/>
                      <a:pt x="2668" y="1059"/>
                      <a:pt x="2667" y="1058"/>
                    </a:cubicBezTo>
                    <a:cubicBezTo>
                      <a:pt x="2667" y="1056"/>
                      <a:pt x="2667" y="1056"/>
                      <a:pt x="2667" y="1056"/>
                    </a:cubicBezTo>
                    <a:cubicBezTo>
                      <a:pt x="2666" y="1055"/>
                      <a:pt x="2666" y="1054"/>
                      <a:pt x="2666" y="1054"/>
                    </a:cubicBezTo>
                    <a:close/>
                    <a:moveTo>
                      <a:pt x="2653" y="695"/>
                    </a:moveTo>
                    <a:cubicBezTo>
                      <a:pt x="2653" y="692"/>
                      <a:pt x="2653" y="692"/>
                      <a:pt x="2653" y="692"/>
                    </a:cubicBezTo>
                    <a:cubicBezTo>
                      <a:pt x="2656" y="692"/>
                      <a:pt x="2656" y="692"/>
                      <a:pt x="2656" y="692"/>
                    </a:cubicBezTo>
                    <a:cubicBezTo>
                      <a:pt x="2658" y="693"/>
                      <a:pt x="2658" y="693"/>
                      <a:pt x="2658" y="693"/>
                    </a:cubicBezTo>
                    <a:cubicBezTo>
                      <a:pt x="2660" y="692"/>
                      <a:pt x="2660" y="692"/>
                      <a:pt x="2660" y="692"/>
                    </a:cubicBezTo>
                    <a:cubicBezTo>
                      <a:pt x="2661" y="691"/>
                      <a:pt x="2663" y="690"/>
                      <a:pt x="2664" y="689"/>
                    </a:cubicBezTo>
                    <a:cubicBezTo>
                      <a:pt x="2666" y="690"/>
                      <a:pt x="2668" y="690"/>
                      <a:pt x="2669" y="690"/>
                    </a:cubicBezTo>
                    <a:cubicBezTo>
                      <a:pt x="2670" y="692"/>
                      <a:pt x="2670" y="692"/>
                      <a:pt x="2670" y="692"/>
                    </a:cubicBezTo>
                    <a:cubicBezTo>
                      <a:pt x="2669" y="695"/>
                      <a:pt x="2669" y="695"/>
                      <a:pt x="2669" y="695"/>
                    </a:cubicBezTo>
                    <a:cubicBezTo>
                      <a:pt x="2667" y="697"/>
                      <a:pt x="2667" y="697"/>
                      <a:pt x="2667" y="697"/>
                    </a:cubicBezTo>
                    <a:cubicBezTo>
                      <a:pt x="2664" y="698"/>
                      <a:pt x="2664" y="698"/>
                      <a:pt x="2664" y="698"/>
                    </a:cubicBezTo>
                    <a:cubicBezTo>
                      <a:pt x="2663" y="698"/>
                      <a:pt x="2662" y="698"/>
                      <a:pt x="2661" y="697"/>
                    </a:cubicBezTo>
                    <a:cubicBezTo>
                      <a:pt x="2658" y="699"/>
                      <a:pt x="2658" y="699"/>
                      <a:pt x="2658" y="699"/>
                    </a:cubicBezTo>
                    <a:cubicBezTo>
                      <a:pt x="2657" y="701"/>
                      <a:pt x="2656" y="702"/>
                      <a:pt x="2655" y="704"/>
                    </a:cubicBezTo>
                    <a:cubicBezTo>
                      <a:pt x="2653" y="704"/>
                      <a:pt x="2653" y="704"/>
                      <a:pt x="2653" y="704"/>
                    </a:cubicBezTo>
                    <a:cubicBezTo>
                      <a:pt x="2651" y="702"/>
                      <a:pt x="2651" y="702"/>
                      <a:pt x="2651" y="702"/>
                    </a:cubicBezTo>
                    <a:cubicBezTo>
                      <a:pt x="2651" y="699"/>
                      <a:pt x="2651" y="699"/>
                      <a:pt x="2651" y="699"/>
                    </a:cubicBezTo>
                    <a:cubicBezTo>
                      <a:pt x="2649" y="697"/>
                      <a:pt x="2649" y="697"/>
                      <a:pt x="2649" y="697"/>
                    </a:cubicBezTo>
                    <a:cubicBezTo>
                      <a:pt x="2650" y="696"/>
                      <a:pt x="2651" y="695"/>
                      <a:pt x="2653" y="695"/>
                    </a:cubicBezTo>
                    <a:close/>
                    <a:moveTo>
                      <a:pt x="2629" y="697"/>
                    </a:moveTo>
                    <a:cubicBezTo>
                      <a:pt x="2631" y="696"/>
                      <a:pt x="2632" y="695"/>
                      <a:pt x="2634" y="693"/>
                    </a:cubicBezTo>
                    <a:cubicBezTo>
                      <a:pt x="2636" y="693"/>
                      <a:pt x="2636" y="693"/>
                      <a:pt x="2636" y="693"/>
                    </a:cubicBezTo>
                    <a:cubicBezTo>
                      <a:pt x="2638" y="694"/>
                      <a:pt x="2639" y="695"/>
                      <a:pt x="2641" y="696"/>
                    </a:cubicBezTo>
                    <a:cubicBezTo>
                      <a:pt x="2643" y="696"/>
                      <a:pt x="2643" y="696"/>
                      <a:pt x="2643" y="696"/>
                    </a:cubicBezTo>
                    <a:cubicBezTo>
                      <a:pt x="2644" y="697"/>
                      <a:pt x="2644" y="697"/>
                      <a:pt x="2644" y="697"/>
                    </a:cubicBezTo>
                    <a:cubicBezTo>
                      <a:pt x="2642" y="700"/>
                      <a:pt x="2642" y="700"/>
                      <a:pt x="2642" y="700"/>
                    </a:cubicBezTo>
                    <a:cubicBezTo>
                      <a:pt x="2645" y="700"/>
                      <a:pt x="2645" y="700"/>
                      <a:pt x="2645" y="700"/>
                    </a:cubicBezTo>
                    <a:cubicBezTo>
                      <a:pt x="2646" y="702"/>
                      <a:pt x="2646" y="702"/>
                      <a:pt x="2646" y="702"/>
                    </a:cubicBezTo>
                    <a:cubicBezTo>
                      <a:pt x="2646" y="705"/>
                      <a:pt x="2646" y="705"/>
                      <a:pt x="2646" y="705"/>
                    </a:cubicBezTo>
                    <a:cubicBezTo>
                      <a:pt x="2643" y="706"/>
                      <a:pt x="2643" y="706"/>
                      <a:pt x="2643" y="706"/>
                    </a:cubicBezTo>
                    <a:cubicBezTo>
                      <a:pt x="2643" y="710"/>
                      <a:pt x="2641" y="714"/>
                      <a:pt x="2640" y="718"/>
                    </a:cubicBezTo>
                    <a:cubicBezTo>
                      <a:pt x="2639" y="718"/>
                      <a:pt x="2639" y="718"/>
                      <a:pt x="2639" y="718"/>
                    </a:cubicBezTo>
                    <a:cubicBezTo>
                      <a:pt x="2638" y="719"/>
                      <a:pt x="2638" y="719"/>
                      <a:pt x="2638" y="719"/>
                    </a:cubicBezTo>
                    <a:cubicBezTo>
                      <a:pt x="2636" y="721"/>
                      <a:pt x="2636" y="721"/>
                      <a:pt x="2636" y="721"/>
                    </a:cubicBezTo>
                    <a:cubicBezTo>
                      <a:pt x="2636" y="718"/>
                      <a:pt x="2636" y="718"/>
                      <a:pt x="2636" y="718"/>
                    </a:cubicBezTo>
                    <a:cubicBezTo>
                      <a:pt x="2635" y="717"/>
                      <a:pt x="2635" y="717"/>
                      <a:pt x="2635" y="717"/>
                    </a:cubicBezTo>
                    <a:cubicBezTo>
                      <a:pt x="2633" y="720"/>
                      <a:pt x="2633" y="720"/>
                      <a:pt x="2633" y="720"/>
                    </a:cubicBezTo>
                    <a:cubicBezTo>
                      <a:pt x="2631" y="719"/>
                      <a:pt x="2631" y="719"/>
                      <a:pt x="2631" y="719"/>
                    </a:cubicBezTo>
                    <a:cubicBezTo>
                      <a:pt x="2631" y="718"/>
                      <a:pt x="2631" y="716"/>
                      <a:pt x="2631" y="714"/>
                    </a:cubicBezTo>
                    <a:cubicBezTo>
                      <a:pt x="2630" y="712"/>
                      <a:pt x="2630" y="712"/>
                      <a:pt x="2630" y="712"/>
                    </a:cubicBezTo>
                    <a:cubicBezTo>
                      <a:pt x="2632" y="710"/>
                      <a:pt x="2633" y="709"/>
                      <a:pt x="2634" y="707"/>
                    </a:cubicBezTo>
                    <a:cubicBezTo>
                      <a:pt x="2634" y="704"/>
                      <a:pt x="2634" y="704"/>
                      <a:pt x="2634" y="704"/>
                    </a:cubicBezTo>
                    <a:cubicBezTo>
                      <a:pt x="2631" y="701"/>
                      <a:pt x="2631" y="701"/>
                      <a:pt x="2631" y="701"/>
                    </a:cubicBezTo>
                    <a:cubicBezTo>
                      <a:pt x="2630" y="704"/>
                      <a:pt x="2630" y="704"/>
                      <a:pt x="2630" y="704"/>
                    </a:cubicBezTo>
                    <a:cubicBezTo>
                      <a:pt x="2627" y="704"/>
                      <a:pt x="2627" y="704"/>
                      <a:pt x="2627" y="704"/>
                    </a:cubicBezTo>
                    <a:cubicBezTo>
                      <a:pt x="2627" y="702"/>
                      <a:pt x="2626" y="700"/>
                      <a:pt x="2625" y="699"/>
                    </a:cubicBezTo>
                    <a:cubicBezTo>
                      <a:pt x="2626" y="698"/>
                      <a:pt x="2628" y="698"/>
                      <a:pt x="2629" y="697"/>
                    </a:cubicBezTo>
                    <a:close/>
                    <a:moveTo>
                      <a:pt x="2629" y="1022"/>
                    </a:moveTo>
                    <a:cubicBezTo>
                      <a:pt x="2628" y="1020"/>
                      <a:pt x="2628" y="1020"/>
                      <a:pt x="2628" y="1020"/>
                    </a:cubicBezTo>
                    <a:cubicBezTo>
                      <a:pt x="2631" y="1020"/>
                      <a:pt x="2631" y="1020"/>
                      <a:pt x="2631" y="1020"/>
                    </a:cubicBezTo>
                    <a:cubicBezTo>
                      <a:pt x="2633" y="1021"/>
                      <a:pt x="2633" y="1021"/>
                      <a:pt x="2633" y="1021"/>
                    </a:cubicBezTo>
                    <a:cubicBezTo>
                      <a:pt x="2630" y="1022"/>
                      <a:pt x="2630" y="1022"/>
                      <a:pt x="2630" y="1022"/>
                    </a:cubicBezTo>
                    <a:cubicBezTo>
                      <a:pt x="2629" y="1022"/>
                      <a:pt x="2629" y="1022"/>
                      <a:pt x="2629" y="1022"/>
                    </a:cubicBezTo>
                    <a:close/>
                    <a:moveTo>
                      <a:pt x="2635" y="1005"/>
                    </a:moveTo>
                    <a:cubicBezTo>
                      <a:pt x="2636" y="1005"/>
                      <a:pt x="2638" y="1005"/>
                      <a:pt x="2639" y="1006"/>
                    </a:cubicBezTo>
                    <a:cubicBezTo>
                      <a:pt x="2640" y="1008"/>
                      <a:pt x="2636" y="1007"/>
                      <a:pt x="2635" y="1007"/>
                    </a:cubicBezTo>
                    <a:cubicBezTo>
                      <a:pt x="2633" y="1007"/>
                      <a:pt x="2633" y="1007"/>
                      <a:pt x="2633" y="1007"/>
                    </a:cubicBezTo>
                    <a:cubicBezTo>
                      <a:pt x="2631" y="1006"/>
                      <a:pt x="2631" y="1006"/>
                      <a:pt x="2631" y="1006"/>
                    </a:cubicBezTo>
                    <a:cubicBezTo>
                      <a:pt x="2632" y="1005"/>
                      <a:pt x="2634" y="1005"/>
                      <a:pt x="2635" y="1005"/>
                    </a:cubicBezTo>
                    <a:close/>
                    <a:moveTo>
                      <a:pt x="2639" y="1109"/>
                    </a:moveTo>
                    <a:cubicBezTo>
                      <a:pt x="2637" y="1109"/>
                      <a:pt x="2637" y="1109"/>
                      <a:pt x="2637" y="1109"/>
                    </a:cubicBezTo>
                    <a:cubicBezTo>
                      <a:pt x="2635" y="1109"/>
                      <a:pt x="2635" y="1109"/>
                      <a:pt x="2635" y="1109"/>
                    </a:cubicBezTo>
                    <a:cubicBezTo>
                      <a:pt x="2634" y="1108"/>
                      <a:pt x="2633" y="1107"/>
                      <a:pt x="2633" y="1106"/>
                    </a:cubicBezTo>
                    <a:cubicBezTo>
                      <a:pt x="2633" y="1105"/>
                      <a:pt x="2633" y="1105"/>
                      <a:pt x="2633" y="1105"/>
                    </a:cubicBezTo>
                    <a:cubicBezTo>
                      <a:pt x="2635" y="1105"/>
                      <a:pt x="2638" y="1105"/>
                      <a:pt x="2640" y="1105"/>
                    </a:cubicBezTo>
                    <a:cubicBezTo>
                      <a:pt x="2642" y="1105"/>
                      <a:pt x="2642" y="1105"/>
                      <a:pt x="2642" y="1105"/>
                    </a:cubicBezTo>
                    <a:cubicBezTo>
                      <a:pt x="2643" y="1107"/>
                      <a:pt x="2640" y="1108"/>
                      <a:pt x="2639" y="1109"/>
                    </a:cubicBezTo>
                    <a:close/>
                    <a:moveTo>
                      <a:pt x="2637" y="1078"/>
                    </a:moveTo>
                    <a:cubicBezTo>
                      <a:pt x="2636" y="1078"/>
                      <a:pt x="2636" y="1078"/>
                      <a:pt x="2636" y="1078"/>
                    </a:cubicBezTo>
                    <a:cubicBezTo>
                      <a:pt x="2636" y="1077"/>
                      <a:pt x="2636" y="1077"/>
                      <a:pt x="2636" y="1077"/>
                    </a:cubicBezTo>
                    <a:cubicBezTo>
                      <a:pt x="2639" y="1076"/>
                      <a:pt x="2639" y="1076"/>
                      <a:pt x="2639" y="1076"/>
                    </a:cubicBezTo>
                    <a:cubicBezTo>
                      <a:pt x="2640" y="1077"/>
                      <a:pt x="2640" y="1077"/>
                      <a:pt x="2640" y="1077"/>
                    </a:cubicBezTo>
                    <a:cubicBezTo>
                      <a:pt x="2639" y="1077"/>
                      <a:pt x="2638" y="1078"/>
                      <a:pt x="2637" y="1078"/>
                    </a:cubicBezTo>
                    <a:close/>
                    <a:moveTo>
                      <a:pt x="2641" y="1070"/>
                    </a:moveTo>
                    <a:cubicBezTo>
                      <a:pt x="2642" y="1069"/>
                      <a:pt x="2643" y="1068"/>
                      <a:pt x="2643" y="1068"/>
                    </a:cubicBezTo>
                    <a:cubicBezTo>
                      <a:pt x="2643" y="1070"/>
                      <a:pt x="2643" y="1070"/>
                      <a:pt x="2643" y="1070"/>
                    </a:cubicBezTo>
                    <a:cubicBezTo>
                      <a:pt x="2643" y="1072"/>
                      <a:pt x="2643" y="1072"/>
                      <a:pt x="2643" y="1072"/>
                    </a:cubicBezTo>
                    <a:cubicBezTo>
                      <a:pt x="2641" y="1073"/>
                      <a:pt x="2641" y="1073"/>
                      <a:pt x="2641" y="1073"/>
                    </a:cubicBezTo>
                    <a:cubicBezTo>
                      <a:pt x="2639" y="1073"/>
                      <a:pt x="2639" y="1073"/>
                      <a:pt x="2639" y="1073"/>
                    </a:cubicBezTo>
                    <a:cubicBezTo>
                      <a:pt x="2639" y="1071"/>
                      <a:pt x="2639" y="1071"/>
                      <a:pt x="2639" y="1071"/>
                    </a:cubicBezTo>
                    <a:cubicBezTo>
                      <a:pt x="2641" y="1070"/>
                      <a:pt x="2641" y="1070"/>
                      <a:pt x="2641" y="1070"/>
                    </a:cubicBezTo>
                    <a:close/>
                    <a:moveTo>
                      <a:pt x="2627" y="1075"/>
                    </a:moveTo>
                    <a:cubicBezTo>
                      <a:pt x="2626" y="1075"/>
                      <a:pt x="2626" y="1075"/>
                      <a:pt x="2626" y="1075"/>
                    </a:cubicBezTo>
                    <a:cubicBezTo>
                      <a:pt x="2626" y="1075"/>
                      <a:pt x="2626" y="1075"/>
                      <a:pt x="2626" y="1075"/>
                    </a:cubicBezTo>
                    <a:cubicBezTo>
                      <a:pt x="2626" y="1073"/>
                      <a:pt x="2626" y="1073"/>
                      <a:pt x="2626" y="1073"/>
                    </a:cubicBezTo>
                    <a:cubicBezTo>
                      <a:pt x="2627" y="1073"/>
                      <a:pt x="2627" y="1073"/>
                      <a:pt x="2627" y="1073"/>
                    </a:cubicBezTo>
                    <a:cubicBezTo>
                      <a:pt x="2627" y="1075"/>
                      <a:pt x="2627" y="1075"/>
                      <a:pt x="2627" y="1075"/>
                    </a:cubicBezTo>
                    <a:close/>
                    <a:moveTo>
                      <a:pt x="2621" y="1030"/>
                    </a:moveTo>
                    <a:cubicBezTo>
                      <a:pt x="2626" y="1029"/>
                      <a:pt x="2630" y="1030"/>
                      <a:pt x="2634" y="1032"/>
                    </a:cubicBezTo>
                    <a:cubicBezTo>
                      <a:pt x="2635" y="1034"/>
                      <a:pt x="2635" y="1035"/>
                      <a:pt x="2636" y="1036"/>
                    </a:cubicBezTo>
                    <a:cubicBezTo>
                      <a:pt x="2635" y="1038"/>
                      <a:pt x="2635" y="1038"/>
                      <a:pt x="2635" y="1038"/>
                    </a:cubicBezTo>
                    <a:cubicBezTo>
                      <a:pt x="2633" y="1036"/>
                      <a:pt x="2633" y="1036"/>
                      <a:pt x="2633" y="1036"/>
                    </a:cubicBezTo>
                    <a:cubicBezTo>
                      <a:pt x="2631" y="1036"/>
                      <a:pt x="2628" y="1035"/>
                      <a:pt x="2626" y="1033"/>
                    </a:cubicBezTo>
                    <a:cubicBezTo>
                      <a:pt x="2625" y="1034"/>
                      <a:pt x="2625" y="1034"/>
                      <a:pt x="2625" y="1034"/>
                    </a:cubicBezTo>
                    <a:cubicBezTo>
                      <a:pt x="2623" y="1034"/>
                      <a:pt x="2620" y="1033"/>
                      <a:pt x="2618" y="1033"/>
                    </a:cubicBezTo>
                    <a:cubicBezTo>
                      <a:pt x="2616" y="1034"/>
                      <a:pt x="2616" y="1034"/>
                      <a:pt x="2616" y="1034"/>
                    </a:cubicBezTo>
                    <a:cubicBezTo>
                      <a:pt x="2614" y="1034"/>
                      <a:pt x="2613" y="1032"/>
                      <a:pt x="2611" y="1030"/>
                    </a:cubicBezTo>
                    <a:cubicBezTo>
                      <a:pt x="2613" y="1029"/>
                      <a:pt x="2615" y="1029"/>
                      <a:pt x="2616" y="1029"/>
                    </a:cubicBezTo>
                    <a:cubicBezTo>
                      <a:pt x="2619" y="1030"/>
                      <a:pt x="2619" y="1030"/>
                      <a:pt x="2619" y="1030"/>
                    </a:cubicBezTo>
                    <a:cubicBezTo>
                      <a:pt x="2619" y="1030"/>
                      <a:pt x="2621" y="1030"/>
                      <a:pt x="2621" y="1030"/>
                    </a:cubicBezTo>
                    <a:cubicBezTo>
                      <a:pt x="2622" y="1030"/>
                      <a:pt x="2621" y="1030"/>
                      <a:pt x="2621" y="1030"/>
                    </a:cubicBezTo>
                    <a:close/>
                    <a:moveTo>
                      <a:pt x="2618" y="992"/>
                    </a:moveTo>
                    <a:cubicBezTo>
                      <a:pt x="2617" y="994"/>
                      <a:pt x="2617" y="994"/>
                      <a:pt x="2617" y="994"/>
                    </a:cubicBezTo>
                    <a:cubicBezTo>
                      <a:pt x="2616" y="995"/>
                      <a:pt x="2615" y="996"/>
                      <a:pt x="2614" y="997"/>
                    </a:cubicBezTo>
                    <a:cubicBezTo>
                      <a:pt x="2614" y="998"/>
                      <a:pt x="2614" y="998"/>
                      <a:pt x="2614" y="998"/>
                    </a:cubicBezTo>
                    <a:cubicBezTo>
                      <a:pt x="2616" y="999"/>
                      <a:pt x="2616" y="999"/>
                      <a:pt x="2616" y="999"/>
                    </a:cubicBezTo>
                    <a:cubicBezTo>
                      <a:pt x="2617" y="1000"/>
                      <a:pt x="2617" y="1000"/>
                      <a:pt x="2617" y="1000"/>
                    </a:cubicBezTo>
                    <a:cubicBezTo>
                      <a:pt x="2615" y="1001"/>
                      <a:pt x="2614" y="1001"/>
                      <a:pt x="2612" y="1001"/>
                    </a:cubicBezTo>
                    <a:cubicBezTo>
                      <a:pt x="2612" y="1002"/>
                      <a:pt x="2611" y="1004"/>
                      <a:pt x="2611" y="1006"/>
                    </a:cubicBezTo>
                    <a:cubicBezTo>
                      <a:pt x="2612" y="1009"/>
                      <a:pt x="2612" y="1009"/>
                      <a:pt x="2612" y="1009"/>
                    </a:cubicBezTo>
                    <a:cubicBezTo>
                      <a:pt x="2613" y="1009"/>
                      <a:pt x="2614" y="1010"/>
                      <a:pt x="2614" y="1010"/>
                    </a:cubicBezTo>
                    <a:cubicBezTo>
                      <a:pt x="2614" y="1011"/>
                      <a:pt x="2611" y="1009"/>
                      <a:pt x="2610" y="1009"/>
                    </a:cubicBezTo>
                    <a:cubicBezTo>
                      <a:pt x="2608" y="1007"/>
                      <a:pt x="2607" y="1001"/>
                      <a:pt x="2607" y="998"/>
                    </a:cubicBezTo>
                    <a:cubicBezTo>
                      <a:pt x="2608" y="997"/>
                      <a:pt x="2608" y="997"/>
                      <a:pt x="2608" y="997"/>
                    </a:cubicBezTo>
                    <a:cubicBezTo>
                      <a:pt x="2609" y="997"/>
                      <a:pt x="2609" y="997"/>
                      <a:pt x="2609" y="997"/>
                    </a:cubicBezTo>
                    <a:cubicBezTo>
                      <a:pt x="2611" y="996"/>
                      <a:pt x="2611" y="996"/>
                      <a:pt x="2611" y="996"/>
                    </a:cubicBezTo>
                    <a:cubicBezTo>
                      <a:pt x="2612" y="993"/>
                      <a:pt x="2613" y="991"/>
                      <a:pt x="2616" y="991"/>
                    </a:cubicBezTo>
                    <a:cubicBezTo>
                      <a:pt x="2618" y="992"/>
                      <a:pt x="2618" y="992"/>
                      <a:pt x="2618" y="992"/>
                    </a:cubicBezTo>
                    <a:close/>
                    <a:moveTo>
                      <a:pt x="2616" y="981"/>
                    </a:moveTo>
                    <a:cubicBezTo>
                      <a:pt x="2616" y="984"/>
                      <a:pt x="2616" y="984"/>
                      <a:pt x="2616" y="984"/>
                    </a:cubicBezTo>
                    <a:cubicBezTo>
                      <a:pt x="2616" y="985"/>
                      <a:pt x="2616" y="985"/>
                      <a:pt x="2616" y="985"/>
                    </a:cubicBezTo>
                    <a:cubicBezTo>
                      <a:pt x="2615" y="985"/>
                      <a:pt x="2614" y="986"/>
                      <a:pt x="2613" y="986"/>
                    </a:cubicBezTo>
                    <a:cubicBezTo>
                      <a:pt x="2613" y="985"/>
                      <a:pt x="2613" y="985"/>
                      <a:pt x="2613" y="984"/>
                    </a:cubicBezTo>
                    <a:cubicBezTo>
                      <a:pt x="2614" y="983"/>
                      <a:pt x="2615" y="982"/>
                      <a:pt x="2616" y="981"/>
                    </a:cubicBezTo>
                    <a:close/>
                    <a:moveTo>
                      <a:pt x="2611" y="762"/>
                    </a:moveTo>
                    <a:cubicBezTo>
                      <a:pt x="2614" y="761"/>
                      <a:pt x="2614" y="761"/>
                      <a:pt x="2614" y="761"/>
                    </a:cubicBezTo>
                    <a:cubicBezTo>
                      <a:pt x="2612" y="764"/>
                      <a:pt x="2610" y="766"/>
                      <a:pt x="2609" y="768"/>
                    </a:cubicBezTo>
                    <a:cubicBezTo>
                      <a:pt x="2610" y="764"/>
                      <a:pt x="2610" y="764"/>
                      <a:pt x="2610" y="764"/>
                    </a:cubicBezTo>
                    <a:cubicBezTo>
                      <a:pt x="2611" y="762"/>
                      <a:pt x="2611" y="762"/>
                      <a:pt x="2611" y="762"/>
                    </a:cubicBezTo>
                    <a:close/>
                    <a:moveTo>
                      <a:pt x="2610" y="1017"/>
                    </a:moveTo>
                    <a:cubicBezTo>
                      <a:pt x="2611" y="1019"/>
                      <a:pt x="2611" y="1019"/>
                      <a:pt x="2611" y="1019"/>
                    </a:cubicBezTo>
                    <a:cubicBezTo>
                      <a:pt x="2610" y="1019"/>
                      <a:pt x="2606" y="1020"/>
                      <a:pt x="2606" y="1018"/>
                    </a:cubicBezTo>
                    <a:cubicBezTo>
                      <a:pt x="2607" y="1017"/>
                      <a:pt x="2607" y="1017"/>
                      <a:pt x="2607" y="1017"/>
                    </a:cubicBezTo>
                    <a:cubicBezTo>
                      <a:pt x="2610" y="1017"/>
                      <a:pt x="2610" y="1017"/>
                      <a:pt x="2610" y="1017"/>
                    </a:cubicBezTo>
                    <a:close/>
                    <a:moveTo>
                      <a:pt x="2607" y="1007"/>
                    </a:moveTo>
                    <a:cubicBezTo>
                      <a:pt x="2608" y="1010"/>
                      <a:pt x="2608" y="1010"/>
                      <a:pt x="2608" y="1010"/>
                    </a:cubicBezTo>
                    <a:cubicBezTo>
                      <a:pt x="2607" y="1011"/>
                      <a:pt x="2607" y="1011"/>
                      <a:pt x="2607" y="1011"/>
                    </a:cubicBezTo>
                    <a:cubicBezTo>
                      <a:pt x="2605" y="1010"/>
                      <a:pt x="2605" y="1010"/>
                      <a:pt x="2605" y="1010"/>
                    </a:cubicBezTo>
                    <a:cubicBezTo>
                      <a:pt x="2604" y="1009"/>
                      <a:pt x="2604" y="1008"/>
                      <a:pt x="2603" y="1007"/>
                    </a:cubicBezTo>
                    <a:cubicBezTo>
                      <a:pt x="2605" y="1007"/>
                      <a:pt x="2605" y="1007"/>
                      <a:pt x="2605" y="1007"/>
                    </a:cubicBezTo>
                    <a:cubicBezTo>
                      <a:pt x="2607" y="1007"/>
                      <a:pt x="2607" y="1007"/>
                      <a:pt x="2607" y="1007"/>
                    </a:cubicBezTo>
                    <a:close/>
                    <a:moveTo>
                      <a:pt x="2603" y="1033"/>
                    </a:moveTo>
                    <a:cubicBezTo>
                      <a:pt x="2605" y="1035"/>
                      <a:pt x="2605" y="1035"/>
                      <a:pt x="2605" y="1035"/>
                    </a:cubicBezTo>
                    <a:cubicBezTo>
                      <a:pt x="2604" y="1036"/>
                      <a:pt x="2603" y="1037"/>
                      <a:pt x="2601" y="1038"/>
                    </a:cubicBezTo>
                    <a:cubicBezTo>
                      <a:pt x="2600" y="1038"/>
                      <a:pt x="2600" y="1038"/>
                      <a:pt x="2600" y="1038"/>
                    </a:cubicBezTo>
                    <a:cubicBezTo>
                      <a:pt x="2597" y="1036"/>
                      <a:pt x="2597" y="1036"/>
                      <a:pt x="2597" y="1036"/>
                    </a:cubicBezTo>
                    <a:cubicBezTo>
                      <a:pt x="2595" y="1037"/>
                      <a:pt x="2595" y="1037"/>
                      <a:pt x="2595" y="1037"/>
                    </a:cubicBezTo>
                    <a:cubicBezTo>
                      <a:pt x="2594" y="1033"/>
                      <a:pt x="2594" y="1033"/>
                      <a:pt x="2594" y="1033"/>
                    </a:cubicBezTo>
                    <a:cubicBezTo>
                      <a:pt x="2596" y="1031"/>
                      <a:pt x="2596" y="1031"/>
                      <a:pt x="2596" y="1031"/>
                    </a:cubicBezTo>
                    <a:cubicBezTo>
                      <a:pt x="2598" y="1031"/>
                      <a:pt x="2601" y="1031"/>
                      <a:pt x="2603" y="1033"/>
                    </a:cubicBezTo>
                    <a:close/>
                    <a:moveTo>
                      <a:pt x="2598" y="698"/>
                    </a:moveTo>
                    <a:cubicBezTo>
                      <a:pt x="2601" y="698"/>
                      <a:pt x="2601" y="698"/>
                      <a:pt x="2601" y="698"/>
                    </a:cubicBezTo>
                    <a:cubicBezTo>
                      <a:pt x="2600" y="699"/>
                      <a:pt x="2600" y="699"/>
                      <a:pt x="2600" y="699"/>
                    </a:cubicBezTo>
                    <a:cubicBezTo>
                      <a:pt x="2599" y="700"/>
                      <a:pt x="2597" y="700"/>
                      <a:pt x="2595" y="700"/>
                    </a:cubicBezTo>
                    <a:cubicBezTo>
                      <a:pt x="2596" y="699"/>
                      <a:pt x="2596" y="699"/>
                      <a:pt x="2596" y="699"/>
                    </a:cubicBezTo>
                    <a:cubicBezTo>
                      <a:pt x="2598" y="698"/>
                      <a:pt x="2598" y="698"/>
                      <a:pt x="2598" y="698"/>
                    </a:cubicBezTo>
                    <a:close/>
                    <a:moveTo>
                      <a:pt x="2593" y="921"/>
                    </a:moveTo>
                    <a:cubicBezTo>
                      <a:pt x="2594" y="922"/>
                      <a:pt x="2595" y="922"/>
                      <a:pt x="2595" y="923"/>
                    </a:cubicBezTo>
                    <a:cubicBezTo>
                      <a:pt x="2596" y="924"/>
                      <a:pt x="2596" y="925"/>
                      <a:pt x="2596" y="926"/>
                    </a:cubicBezTo>
                    <a:cubicBezTo>
                      <a:pt x="2596" y="927"/>
                      <a:pt x="2596" y="927"/>
                      <a:pt x="2596" y="927"/>
                    </a:cubicBezTo>
                    <a:cubicBezTo>
                      <a:pt x="2594" y="928"/>
                      <a:pt x="2594" y="928"/>
                      <a:pt x="2594" y="928"/>
                    </a:cubicBezTo>
                    <a:cubicBezTo>
                      <a:pt x="2596" y="929"/>
                      <a:pt x="2596" y="929"/>
                      <a:pt x="2596" y="929"/>
                    </a:cubicBezTo>
                    <a:cubicBezTo>
                      <a:pt x="2597" y="930"/>
                      <a:pt x="2597" y="930"/>
                      <a:pt x="2597" y="930"/>
                    </a:cubicBezTo>
                    <a:cubicBezTo>
                      <a:pt x="2597" y="932"/>
                      <a:pt x="2597" y="933"/>
                      <a:pt x="2597" y="934"/>
                    </a:cubicBezTo>
                    <a:cubicBezTo>
                      <a:pt x="2599" y="936"/>
                      <a:pt x="2599" y="936"/>
                      <a:pt x="2599" y="936"/>
                    </a:cubicBezTo>
                    <a:cubicBezTo>
                      <a:pt x="2600" y="938"/>
                      <a:pt x="2599" y="940"/>
                      <a:pt x="2598" y="942"/>
                    </a:cubicBezTo>
                    <a:cubicBezTo>
                      <a:pt x="2596" y="943"/>
                      <a:pt x="2596" y="946"/>
                      <a:pt x="2596" y="948"/>
                    </a:cubicBezTo>
                    <a:cubicBezTo>
                      <a:pt x="2595" y="946"/>
                      <a:pt x="2594" y="944"/>
                      <a:pt x="2593" y="941"/>
                    </a:cubicBezTo>
                    <a:cubicBezTo>
                      <a:pt x="2591" y="940"/>
                      <a:pt x="2591" y="940"/>
                      <a:pt x="2591" y="940"/>
                    </a:cubicBezTo>
                    <a:cubicBezTo>
                      <a:pt x="2590" y="942"/>
                      <a:pt x="2590" y="942"/>
                      <a:pt x="2590" y="942"/>
                    </a:cubicBezTo>
                    <a:cubicBezTo>
                      <a:pt x="2588" y="944"/>
                      <a:pt x="2588" y="944"/>
                      <a:pt x="2588" y="944"/>
                    </a:cubicBezTo>
                    <a:cubicBezTo>
                      <a:pt x="2589" y="947"/>
                      <a:pt x="2590" y="949"/>
                      <a:pt x="2591" y="951"/>
                    </a:cubicBezTo>
                    <a:cubicBezTo>
                      <a:pt x="2590" y="953"/>
                      <a:pt x="2590" y="953"/>
                      <a:pt x="2590" y="953"/>
                    </a:cubicBezTo>
                    <a:cubicBezTo>
                      <a:pt x="2590" y="955"/>
                      <a:pt x="2589" y="955"/>
                      <a:pt x="2587" y="955"/>
                    </a:cubicBezTo>
                    <a:cubicBezTo>
                      <a:pt x="2586" y="953"/>
                      <a:pt x="2586" y="953"/>
                      <a:pt x="2586" y="953"/>
                    </a:cubicBezTo>
                    <a:cubicBezTo>
                      <a:pt x="2587" y="951"/>
                      <a:pt x="2587" y="951"/>
                      <a:pt x="2587" y="951"/>
                    </a:cubicBezTo>
                    <a:cubicBezTo>
                      <a:pt x="2585" y="952"/>
                      <a:pt x="2585" y="952"/>
                      <a:pt x="2585" y="952"/>
                    </a:cubicBezTo>
                    <a:cubicBezTo>
                      <a:pt x="2581" y="951"/>
                      <a:pt x="2581" y="951"/>
                      <a:pt x="2581" y="951"/>
                    </a:cubicBezTo>
                    <a:cubicBezTo>
                      <a:pt x="2580" y="950"/>
                      <a:pt x="2578" y="949"/>
                      <a:pt x="2577" y="948"/>
                    </a:cubicBezTo>
                    <a:cubicBezTo>
                      <a:pt x="2577" y="946"/>
                      <a:pt x="2576" y="944"/>
                      <a:pt x="2576" y="942"/>
                    </a:cubicBezTo>
                    <a:cubicBezTo>
                      <a:pt x="2577" y="940"/>
                      <a:pt x="2579" y="941"/>
                      <a:pt x="2577" y="938"/>
                    </a:cubicBezTo>
                    <a:cubicBezTo>
                      <a:pt x="2576" y="937"/>
                      <a:pt x="2575" y="936"/>
                      <a:pt x="2574" y="935"/>
                    </a:cubicBezTo>
                    <a:cubicBezTo>
                      <a:pt x="2574" y="934"/>
                      <a:pt x="2574" y="933"/>
                      <a:pt x="2575" y="932"/>
                    </a:cubicBezTo>
                    <a:cubicBezTo>
                      <a:pt x="2576" y="932"/>
                      <a:pt x="2577" y="932"/>
                      <a:pt x="2578" y="931"/>
                    </a:cubicBezTo>
                    <a:cubicBezTo>
                      <a:pt x="2578" y="930"/>
                      <a:pt x="2579" y="929"/>
                      <a:pt x="2579" y="928"/>
                    </a:cubicBezTo>
                    <a:cubicBezTo>
                      <a:pt x="2580" y="928"/>
                      <a:pt x="2581" y="928"/>
                      <a:pt x="2582" y="928"/>
                    </a:cubicBezTo>
                    <a:cubicBezTo>
                      <a:pt x="2583" y="928"/>
                      <a:pt x="2583" y="926"/>
                      <a:pt x="2583" y="925"/>
                    </a:cubicBezTo>
                    <a:cubicBezTo>
                      <a:pt x="2584" y="925"/>
                      <a:pt x="2585" y="925"/>
                      <a:pt x="2586" y="925"/>
                    </a:cubicBezTo>
                    <a:cubicBezTo>
                      <a:pt x="2587" y="924"/>
                      <a:pt x="2587" y="924"/>
                      <a:pt x="2587" y="924"/>
                    </a:cubicBezTo>
                    <a:cubicBezTo>
                      <a:pt x="2588" y="925"/>
                      <a:pt x="2588" y="925"/>
                      <a:pt x="2588" y="925"/>
                    </a:cubicBezTo>
                    <a:cubicBezTo>
                      <a:pt x="2589" y="925"/>
                      <a:pt x="2589" y="925"/>
                      <a:pt x="2589" y="925"/>
                    </a:cubicBezTo>
                    <a:cubicBezTo>
                      <a:pt x="2589" y="923"/>
                      <a:pt x="2589" y="921"/>
                      <a:pt x="2589" y="919"/>
                    </a:cubicBezTo>
                    <a:cubicBezTo>
                      <a:pt x="2591" y="919"/>
                      <a:pt x="2591" y="919"/>
                      <a:pt x="2591" y="919"/>
                    </a:cubicBezTo>
                    <a:cubicBezTo>
                      <a:pt x="2592" y="919"/>
                      <a:pt x="2592" y="919"/>
                      <a:pt x="2592" y="919"/>
                    </a:cubicBezTo>
                    <a:cubicBezTo>
                      <a:pt x="2593" y="921"/>
                      <a:pt x="2593" y="921"/>
                      <a:pt x="2593" y="921"/>
                    </a:cubicBezTo>
                    <a:close/>
                    <a:moveTo>
                      <a:pt x="2583" y="893"/>
                    </a:moveTo>
                    <a:cubicBezTo>
                      <a:pt x="2585" y="893"/>
                      <a:pt x="2585" y="893"/>
                      <a:pt x="2585" y="893"/>
                    </a:cubicBezTo>
                    <a:cubicBezTo>
                      <a:pt x="2587" y="894"/>
                      <a:pt x="2587" y="894"/>
                      <a:pt x="2587" y="894"/>
                    </a:cubicBezTo>
                    <a:cubicBezTo>
                      <a:pt x="2587" y="896"/>
                      <a:pt x="2587" y="896"/>
                      <a:pt x="2587" y="896"/>
                    </a:cubicBezTo>
                    <a:cubicBezTo>
                      <a:pt x="2589" y="897"/>
                      <a:pt x="2589" y="897"/>
                      <a:pt x="2589" y="897"/>
                    </a:cubicBezTo>
                    <a:cubicBezTo>
                      <a:pt x="2589" y="899"/>
                      <a:pt x="2589" y="901"/>
                      <a:pt x="2589" y="903"/>
                    </a:cubicBezTo>
                    <a:cubicBezTo>
                      <a:pt x="2591" y="905"/>
                      <a:pt x="2591" y="905"/>
                      <a:pt x="2591" y="905"/>
                    </a:cubicBezTo>
                    <a:cubicBezTo>
                      <a:pt x="2589" y="906"/>
                      <a:pt x="2589" y="906"/>
                      <a:pt x="2589" y="906"/>
                    </a:cubicBezTo>
                    <a:cubicBezTo>
                      <a:pt x="2588" y="905"/>
                      <a:pt x="2586" y="905"/>
                      <a:pt x="2585" y="904"/>
                    </a:cubicBezTo>
                    <a:cubicBezTo>
                      <a:pt x="2584" y="901"/>
                      <a:pt x="2582" y="899"/>
                      <a:pt x="2581" y="896"/>
                    </a:cubicBezTo>
                    <a:cubicBezTo>
                      <a:pt x="2579" y="895"/>
                      <a:pt x="2579" y="895"/>
                      <a:pt x="2579" y="895"/>
                    </a:cubicBezTo>
                    <a:cubicBezTo>
                      <a:pt x="2579" y="893"/>
                      <a:pt x="2579" y="893"/>
                      <a:pt x="2579" y="893"/>
                    </a:cubicBezTo>
                    <a:cubicBezTo>
                      <a:pt x="2580" y="893"/>
                      <a:pt x="2582" y="893"/>
                      <a:pt x="2583" y="893"/>
                    </a:cubicBezTo>
                    <a:close/>
                    <a:moveTo>
                      <a:pt x="2578" y="880"/>
                    </a:moveTo>
                    <a:cubicBezTo>
                      <a:pt x="2580" y="881"/>
                      <a:pt x="2580" y="881"/>
                      <a:pt x="2580" y="881"/>
                    </a:cubicBezTo>
                    <a:cubicBezTo>
                      <a:pt x="2579" y="883"/>
                      <a:pt x="2579" y="883"/>
                      <a:pt x="2579" y="883"/>
                    </a:cubicBezTo>
                    <a:cubicBezTo>
                      <a:pt x="2578" y="884"/>
                      <a:pt x="2578" y="884"/>
                      <a:pt x="2578" y="884"/>
                    </a:cubicBezTo>
                    <a:cubicBezTo>
                      <a:pt x="2577" y="883"/>
                      <a:pt x="2577" y="883"/>
                      <a:pt x="2577" y="883"/>
                    </a:cubicBezTo>
                    <a:cubicBezTo>
                      <a:pt x="2577" y="881"/>
                      <a:pt x="2577" y="881"/>
                      <a:pt x="2577" y="881"/>
                    </a:cubicBezTo>
                    <a:cubicBezTo>
                      <a:pt x="2578" y="880"/>
                      <a:pt x="2578" y="880"/>
                      <a:pt x="2578" y="880"/>
                    </a:cubicBezTo>
                    <a:close/>
                    <a:moveTo>
                      <a:pt x="2579" y="907"/>
                    </a:moveTo>
                    <a:cubicBezTo>
                      <a:pt x="2579" y="905"/>
                      <a:pt x="2579" y="905"/>
                      <a:pt x="2579" y="905"/>
                    </a:cubicBezTo>
                    <a:cubicBezTo>
                      <a:pt x="2580" y="902"/>
                      <a:pt x="2580" y="902"/>
                      <a:pt x="2580" y="902"/>
                    </a:cubicBezTo>
                    <a:cubicBezTo>
                      <a:pt x="2581" y="903"/>
                      <a:pt x="2581" y="903"/>
                      <a:pt x="2581" y="903"/>
                    </a:cubicBezTo>
                    <a:cubicBezTo>
                      <a:pt x="2582" y="903"/>
                      <a:pt x="2583" y="903"/>
                      <a:pt x="2584" y="903"/>
                    </a:cubicBezTo>
                    <a:cubicBezTo>
                      <a:pt x="2585" y="905"/>
                      <a:pt x="2587" y="912"/>
                      <a:pt x="2586" y="914"/>
                    </a:cubicBezTo>
                    <a:cubicBezTo>
                      <a:pt x="2585" y="914"/>
                      <a:pt x="2585" y="914"/>
                      <a:pt x="2585" y="914"/>
                    </a:cubicBezTo>
                    <a:cubicBezTo>
                      <a:pt x="2584" y="916"/>
                      <a:pt x="2584" y="916"/>
                      <a:pt x="2584" y="916"/>
                    </a:cubicBezTo>
                    <a:cubicBezTo>
                      <a:pt x="2582" y="914"/>
                      <a:pt x="2583" y="911"/>
                      <a:pt x="2583" y="909"/>
                    </a:cubicBezTo>
                    <a:cubicBezTo>
                      <a:pt x="2581" y="908"/>
                      <a:pt x="2581" y="908"/>
                      <a:pt x="2581" y="908"/>
                    </a:cubicBezTo>
                    <a:cubicBezTo>
                      <a:pt x="2579" y="907"/>
                      <a:pt x="2579" y="907"/>
                      <a:pt x="2579" y="907"/>
                    </a:cubicBezTo>
                    <a:close/>
                    <a:moveTo>
                      <a:pt x="2579" y="915"/>
                    </a:moveTo>
                    <a:cubicBezTo>
                      <a:pt x="2581" y="916"/>
                      <a:pt x="2581" y="916"/>
                      <a:pt x="2581" y="916"/>
                    </a:cubicBezTo>
                    <a:cubicBezTo>
                      <a:pt x="2580" y="918"/>
                      <a:pt x="2580" y="918"/>
                      <a:pt x="2580" y="918"/>
                    </a:cubicBezTo>
                    <a:cubicBezTo>
                      <a:pt x="2579" y="919"/>
                      <a:pt x="2579" y="919"/>
                      <a:pt x="2579" y="919"/>
                    </a:cubicBezTo>
                    <a:cubicBezTo>
                      <a:pt x="2577" y="919"/>
                      <a:pt x="2576" y="919"/>
                      <a:pt x="2574" y="919"/>
                    </a:cubicBezTo>
                    <a:cubicBezTo>
                      <a:pt x="2574" y="917"/>
                      <a:pt x="2574" y="917"/>
                      <a:pt x="2574" y="917"/>
                    </a:cubicBezTo>
                    <a:cubicBezTo>
                      <a:pt x="2576" y="916"/>
                      <a:pt x="2577" y="915"/>
                      <a:pt x="2579" y="915"/>
                    </a:cubicBezTo>
                    <a:close/>
                    <a:moveTo>
                      <a:pt x="2552" y="952"/>
                    </a:moveTo>
                    <a:cubicBezTo>
                      <a:pt x="2550" y="952"/>
                      <a:pt x="2550" y="952"/>
                      <a:pt x="2550" y="952"/>
                    </a:cubicBezTo>
                    <a:cubicBezTo>
                      <a:pt x="2548" y="952"/>
                      <a:pt x="2548" y="952"/>
                      <a:pt x="2548" y="952"/>
                    </a:cubicBezTo>
                    <a:cubicBezTo>
                      <a:pt x="2549" y="951"/>
                      <a:pt x="2549" y="951"/>
                      <a:pt x="2549" y="951"/>
                    </a:cubicBezTo>
                    <a:cubicBezTo>
                      <a:pt x="2551" y="951"/>
                      <a:pt x="2551" y="951"/>
                      <a:pt x="2551" y="951"/>
                    </a:cubicBezTo>
                    <a:cubicBezTo>
                      <a:pt x="2552" y="952"/>
                      <a:pt x="2552" y="952"/>
                      <a:pt x="2552" y="952"/>
                    </a:cubicBezTo>
                    <a:close/>
                    <a:moveTo>
                      <a:pt x="2548" y="889"/>
                    </a:moveTo>
                    <a:cubicBezTo>
                      <a:pt x="2546" y="887"/>
                      <a:pt x="2546" y="887"/>
                      <a:pt x="2546" y="887"/>
                    </a:cubicBezTo>
                    <a:cubicBezTo>
                      <a:pt x="2545" y="886"/>
                      <a:pt x="2544" y="885"/>
                      <a:pt x="2543" y="884"/>
                    </a:cubicBezTo>
                    <a:cubicBezTo>
                      <a:pt x="2545" y="884"/>
                      <a:pt x="2547" y="884"/>
                      <a:pt x="2548" y="884"/>
                    </a:cubicBezTo>
                    <a:cubicBezTo>
                      <a:pt x="2550" y="885"/>
                      <a:pt x="2552" y="886"/>
                      <a:pt x="2554" y="888"/>
                    </a:cubicBezTo>
                    <a:cubicBezTo>
                      <a:pt x="2554" y="890"/>
                      <a:pt x="2554" y="892"/>
                      <a:pt x="2554" y="894"/>
                    </a:cubicBezTo>
                    <a:cubicBezTo>
                      <a:pt x="2553" y="895"/>
                      <a:pt x="2553" y="895"/>
                      <a:pt x="2553" y="895"/>
                    </a:cubicBezTo>
                    <a:cubicBezTo>
                      <a:pt x="2551" y="896"/>
                      <a:pt x="2551" y="896"/>
                      <a:pt x="2551" y="896"/>
                    </a:cubicBezTo>
                    <a:cubicBezTo>
                      <a:pt x="2549" y="895"/>
                      <a:pt x="2549" y="895"/>
                      <a:pt x="2549" y="895"/>
                    </a:cubicBezTo>
                    <a:cubicBezTo>
                      <a:pt x="2548" y="892"/>
                      <a:pt x="2548" y="892"/>
                      <a:pt x="2548" y="892"/>
                    </a:cubicBezTo>
                    <a:cubicBezTo>
                      <a:pt x="2548" y="889"/>
                      <a:pt x="2548" y="889"/>
                      <a:pt x="2548" y="889"/>
                    </a:cubicBezTo>
                    <a:close/>
                    <a:moveTo>
                      <a:pt x="2560" y="945"/>
                    </a:moveTo>
                    <a:cubicBezTo>
                      <a:pt x="2560" y="947"/>
                      <a:pt x="2560" y="947"/>
                      <a:pt x="2560" y="947"/>
                    </a:cubicBezTo>
                    <a:cubicBezTo>
                      <a:pt x="2558" y="947"/>
                      <a:pt x="2558" y="947"/>
                      <a:pt x="2558" y="947"/>
                    </a:cubicBezTo>
                    <a:cubicBezTo>
                      <a:pt x="2558" y="946"/>
                      <a:pt x="2558" y="946"/>
                      <a:pt x="2558" y="946"/>
                    </a:cubicBezTo>
                    <a:cubicBezTo>
                      <a:pt x="2559" y="945"/>
                      <a:pt x="2559" y="945"/>
                      <a:pt x="2559" y="945"/>
                    </a:cubicBezTo>
                    <a:cubicBezTo>
                      <a:pt x="2560" y="945"/>
                      <a:pt x="2560" y="945"/>
                      <a:pt x="2560" y="945"/>
                    </a:cubicBezTo>
                    <a:close/>
                    <a:moveTo>
                      <a:pt x="2575" y="931"/>
                    </a:moveTo>
                    <a:cubicBezTo>
                      <a:pt x="2573" y="933"/>
                      <a:pt x="2573" y="933"/>
                      <a:pt x="2573" y="933"/>
                    </a:cubicBezTo>
                    <a:cubicBezTo>
                      <a:pt x="2573" y="935"/>
                      <a:pt x="2573" y="935"/>
                      <a:pt x="2573" y="935"/>
                    </a:cubicBezTo>
                    <a:cubicBezTo>
                      <a:pt x="2572" y="935"/>
                      <a:pt x="2572" y="935"/>
                      <a:pt x="2572" y="935"/>
                    </a:cubicBezTo>
                    <a:cubicBezTo>
                      <a:pt x="2572" y="936"/>
                      <a:pt x="2571" y="937"/>
                      <a:pt x="2570" y="938"/>
                    </a:cubicBezTo>
                    <a:cubicBezTo>
                      <a:pt x="2568" y="936"/>
                      <a:pt x="2568" y="936"/>
                      <a:pt x="2568" y="936"/>
                    </a:cubicBezTo>
                    <a:cubicBezTo>
                      <a:pt x="2568" y="937"/>
                      <a:pt x="2568" y="937"/>
                      <a:pt x="2568" y="937"/>
                    </a:cubicBezTo>
                    <a:cubicBezTo>
                      <a:pt x="2566" y="938"/>
                      <a:pt x="2566" y="938"/>
                      <a:pt x="2566" y="938"/>
                    </a:cubicBezTo>
                    <a:cubicBezTo>
                      <a:pt x="2565" y="936"/>
                      <a:pt x="2565" y="934"/>
                      <a:pt x="2562" y="936"/>
                    </a:cubicBezTo>
                    <a:cubicBezTo>
                      <a:pt x="2562" y="939"/>
                      <a:pt x="2562" y="939"/>
                      <a:pt x="2562" y="939"/>
                    </a:cubicBezTo>
                    <a:cubicBezTo>
                      <a:pt x="2560" y="940"/>
                      <a:pt x="2561" y="944"/>
                      <a:pt x="2558" y="943"/>
                    </a:cubicBezTo>
                    <a:cubicBezTo>
                      <a:pt x="2558" y="942"/>
                      <a:pt x="2557" y="941"/>
                      <a:pt x="2557" y="941"/>
                    </a:cubicBezTo>
                    <a:cubicBezTo>
                      <a:pt x="2559" y="939"/>
                      <a:pt x="2559" y="939"/>
                      <a:pt x="2559" y="939"/>
                    </a:cubicBezTo>
                    <a:cubicBezTo>
                      <a:pt x="2559" y="937"/>
                      <a:pt x="2559" y="936"/>
                      <a:pt x="2560" y="933"/>
                    </a:cubicBezTo>
                    <a:cubicBezTo>
                      <a:pt x="2562" y="933"/>
                      <a:pt x="2563" y="932"/>
                      <a:pt x="2565" y="932"/>
                    </a:cubicBezTo>
                    <a:cubicBezTo>
                      <a:pt x="2568" y="931"/>
                      <a:pt x="2568" y="930"/>
                      <a:pt x="2570" y="928"/>
                    </a:cubicBezTo>
                    <a:cubicBezTo>
                      <a:pt x="2572" y="928"/>
                      <a:pt x="2572" y="928"/>
                      <a:pt x="2572" y="928"/>
                    </a:cubicBezTo>
                    <a:cubicBezTo>
                      <a:pt x="2574" y="929"/>
                      <a:pt x="2574" y="929"/>
                      <a:pt x="2574" y="929"/>
                    </a:cubicBezTo>
                    <a:cubicBezTo>
                      <a:pt x="2575" y="931"/>
                      <a:pt x="2575" y="931"/>
                      <a:pt x="2575" y="931"/>
                    </a:cubicBezTo>
                    <a:close/>
                    <a:moveTo>
                      <a:pt x="2574" y="896"/>
                    </a:moveTo>
                    <a:cubicBezTo>
                      <a:pt x="2575" y="898"/>
                      <a:pt x="2575" y="898"/>
                      <a:pt x="2575" y="898"/>
                    </a:cubicBezTo>
                    <a:cubicBezTo>
                      <a:pt x="2573" y="899"/>
                      <a:pt x="2573" y="899"/>
                      <a:pt x="2573" y="899"/>
                    </a:cubicBezTo>
                    <a:cubicBezTo>
                      <a:pt x="2572" y="898"/>
                      <a:pt x="2572" y="898"/>
                      <a:pt x="2572" y="898"/>
                    </a:cubicBezTo>
                    <a:cubicBezTo>
                      <a:pt x="2572" y="897"/>
                      <a:pt x="2572" y="897"/>
                      <a:pt x="2572" y="897"/>
                    </a:cubicBezTo>
                    <a:cubicBezTo>
                      <a:pt x="2570" y="896"/>
                      <a:pt x="2570" y="896"/>
                      <a:pt x="2570" y="896"/>
                    </a:cubicBezTo>
                    <a:cubicBezTo>
                      <a:pt x="2570" y="894"/>
                      <a:pt x="2570" y="894"/>
                      <a:pt x="2570" y="894"/>
                    </a:cubicBezTo>
                    <a:cubicBezTo>
                      <a:pt x="2572" y="894"/>
                      <a:pt x="2572" y="894"/>
                      <a:pt x="2572" y="894"/>
                    </a:cubicBezTo>
                    <a:cubicBezTo>
                      <a:pt x="2574" y="896"/>
                      <a:pt x="2574" y="896"/>
                      <a:pt x="2574" y="896"/>
                    </a:cubicBezTo>
                    <a:close/>
                    <a:moveTo>
                      <a:pt x="2571" y="908"/>
                    </a:moveTo>
                    <a:cubicBezTo>
                      <a:pt x="2571" y="909"/>
                      <a:pt x="2571" y="910"/>
                      <a:pt x="2571" y="911"/>
                    </a:cubicBezTo>
                    <a:cubicBezTo>
                      <a:pt x="2569" y="913"/>
                      <a:pt x="2569" y="915"/>
                      <a:pt x="2568" y="917"/>
                    </a:cubicBezTo>
                    <a:cubicBezTo>
                      <a:pt x="2568" y="919"/>
                      <a:pt x="2569" y="921"/>
                      <a:pt x="2569" y="923"/>
                    </a:cubicBezTo>
                    <a:cubicBezTo>
                      <a:pt x="2568" y="924"/>
                      <a:pt x="2568" y="924"/>
                      <a:pt x="2568" y="924"/>
                    </a:cubicBezTo>
                    <a:cubicBezTo>
                      <a:pt x="2566" y="923"/>
                      <a:pt x="2564" y="922"/>
                      <a:pt x="2563" y="920"/>
                    </a:cubicBezTo>
                    <a:cubicBezTo>
                      <a:pt x="2562" y="918"/>
                      <a:pt x="2562" y="918"/>
                      <a:pt x="2562" y="918"/>
                    </a:cubicBezTo>
                    <a:cubicBezTo>
                      <a:pt x="2562" y="917"/>
                      <a:pt x="2562" y="917"/>
                      <a:pt x="2562" y="917"/>
                    </a:cubicBezTo>
                    <a:cubicBezTo>
                      <a:pt x="2564" y="916"/>
                      <a:pt x="2564" y="916"/>
                      <a:pt x="2564" y="916"/>
                    </a:cubicBezTo>
                    <a:cubicBezTo>
                      <a:pt x="2565" y="915"/>
                      <a:pt x="2565" y="915"/>
                      <a:pt x="2565" y="915"/>
                    </a:cubicBezTo>
                    <a:cubicBezTo>
                      <a:pt x="2565" y="914"/>
                      <a:pt x="2565" y="913"/>
                      <a:pt x="2565" y="911"/>
                    </a:cubicBezTo>
                    <a:cubicBezTo>
                      <a:pt x="2566" y="910"/>
                      <a:pt x="2568" y="909"/>
                      <a:pt x="2567" y="907"/>
                    </a:cubicBezTo>
                    <a:cubicBezTo>
                      <a:pt x="2569" y="907"/>
                      <a:pt x="2569" y="907"/>
                      <a:pt x="2569" y="907"/>
                    </a:cubicBezTo>
                    <a:cubicBezTo>
                      <a:pt x="2571" y="908"/>
                      <a:pt x="2571" y="908"/>
                      <a:pt x="2571" y="908"/>
                    </a:cubicBezTo>
                    <a:close/>
                    <a:moveTo>
                      <a:pt x="2568" y="904"/>
                    </a:moveTo>
                    <a:cubicBezTo>
                      <a:pt x="2568" y="905"/>
                      <a:pt x="2568" y="905"/>
                      <a:pt x="2568" y="905"/>
                    </a:cubicBezTo>
                    <a:cubicBezTo>
                      <a:pt x="2566" y="906"/>
                      <a:pt x="2566" y="906"/>
                      <a:pt x="2566" y="906"/>
                    </a:cubicBezTo>
                    <a:cubicBezTo>
                      <a:pt x="2565" y="908"/>
                      <a:pt x="2565" y="908"/>
                      <a:pt x="2565" y="908"/>
                    </a:cubicBezTo>
                    <a:cubicBezTo>
                      <a:pt x="2564" y="909"/>
                      <a:pt x="2564" y="909"/>
                      <a:pt x="2564" y="909"/>
                    </a:cubicBezTo>
                    <a:cubicBezTo>
                      <a:pt x="2563" y="910"/>
                      <a:pt x="2563" y="910"/>
                      <a:pt x="2563" y="910"/>
                    </a:cubicBezTo>
                    <a:cubicBezTo>
                      <a:pt x="2561" y="910"/>
                      <a:pt x="2561" y="910"/>
                      <a:pt x="2561" y="910"/>
                    </a:cubicBezTo>
                    <a:cubicBezTo>
                      <a:pt x="2560" y="911"/>
                      <a:pt x="2559" y="912"/>
                      <a:pt x="2558" y="912"/>
                    </a:cubicBezTo>
                    <a:cubicBezTo>
                      <a:pt x="2558" y="911"/>
                      <a:pt x="2558" y="911"/>
                      <a:pt x="2558" y="911"/>
                    </a:cubicBezTo>
                    <a:cubicBezTo>
                      <a:pt x="2558" y="909"/>
                      <a:pt x="2558" y="908"/>
                      <a:pt x="2559" y="907"/>
                    </a:cubicBezTo>
                    <a:cubicBezTo>
                      <a:pt x="2558" y="905"/>
                      <a:pt x="2559" y="903"/>
                      <a:pt x="2559" y="901"/>
                    </a:cubicBezTo>
                    <a:cubicBezTo>
                      <a:pt x="2558" y="900"/>
                      <a:pt x="2558" y="899"/>
                      <a:pt x="2557" y="898"/>
                    </a:cubicBezTo>
                    <a:cubicBezTo>
                      <a:pt x="2557" y="897"/>
                      <a:pt x="2558" y="896"/>
                      <a:pt x="2558" y="895"/>
                    </a:cubicBezTo>
                    <a:cubicBezTo>
                      <a:pt x="2560" y="894"/>
                      <a:pt x="2559" y="898"/>
                      <a:pt x="2560" y="900"/>
                    </a:cubicBezTo>
                    <a:cubicBezTo>
                      <a:pt x="2561" y="900"/>
                      <a:pt x="2563" y="901"/>
                      <a:pt x="2564" y="902"/>
                    </a:cubicBezTo>
                    <a:cubicBezTo>
                      <a:pt x="2565" y="902"/>
                      <a:pt x="2566" y="903"/>
                      <a:pt x="2568" y="904"/>
                    </a:cubicBezTo>
                    <a:close/>
                    <a:moveTo>
                      <a:pt x="2558" y="886"/>
                    </a:moveTo>
                    <a:cubicBezTo>
                      <a:pt x="2556" y="885"/>
                      <a:pt x="2556" y="885"/>
                      <a:pt x="2556" y="885"/>
                    </a:cubicBezTo>
                    <a:cubicBezTo>
                      <a:pt x="2557" y="884"/>
                      <a:pt x="2557" y="884"/>
                      <a:pt x="2557" y="884"/>
                    </a:cubicBezTo>
                    <a:cubicBezTo>
                      <a:pt x="2559" y="885"/>
                      <a:pt x="2559" y="885"/>
                      <a:pt x="2559" y="885"/>
                    </a:cubicBezTo>
                    <a:cubicBezTo>
                      <a:pt x="2559" y="887"/>
                      <a:pt x="2559" y="887"/>
                      <a:pt x="2559" y="887"/>
                    </a:cubicBezTo>
                    <a:cubicBezTo>
                      <a:pt x="2558" y="886"/>
                      <a:pt x="2558" y="886"/>
                      <a:pt x="2558" y="886"/>
                    </a:cubicBezTo>
                    <a:close/>
                    <a:moveTo>
                      <a:pt x="2562" y="881"/>
                    </a:moveTo>
                    <a:cubicBezTo>
                      <a:pt x="2563" y="882"/>
                      <a:pt x="2564" y="883"/>
                      <a:pt x="2565" y="885"/>
                    </a:cubicBezTo>
                    <a:cubicBezTo>
                      <a:pt x="2563" y="886"/>
                      <a:pt x="2563" y="886"/>
                      <a:pt x="2563" y="886"/>
                    </a:cubicBezTo>
                    <a:cubicBezTo>
                      <a:pt x="2561" y="884"/>
                      <a:pt x="2560" y="882"/>
                      <a:pt x="2558" y="881"/>
                    </a:cubicBezTo>
                    <a:cubicBezTo>
                      <a:pt x="2559" y="880"/>
                      <a:pt x="2559" y="880"/>
                      <a:pt x="2559" y="880"/>
                    </a:cubicBezTo>
                    <a:cubicBezTo>
                      <a:pt x="2562" y="881"/>
                      <a:pt x="2562" y="881"/>
                      <a:pt x="2562" y="881"/>
                    </a:cubicBezTo>
                    <a:close/>
                    <a:moveTo>
                      <a:pt x="2576" y="912"/>
                    </a:moveTo>
                    <a:cubicBezTo>
                      <a:pt x="2574" y="914"/>
                      <a:pt x="2571" y="916"/>
                      <a:pt x="2571" y="920"/>
                    </a:cubicBezTo>
                    <a:cubicBezTo>
                      <a:pt x="2570" y="920"/>
                      <a:pt x="2570" y="920"/>
                      <a:pt x="2570" y="920"/>
                    </a:cubicBezTo>
                    <a:cubicBezTo>
                      <a:pt x="2570" y="916"/>
                      <a:pt x="2572" y="912"/>
                      <a:pt x="2575" y="909"/>
                    </a:cubicBezTo>
                    <a:cubicBezTo>
                      <a:pt x="2575" y="907"/>
                      <a:pt x="2575" y="907"/>
                      <a:pt x="2575" y="907"/>
                    </a:cubicBezTo>
                    <a:cubicBezTo>
                      <a:pt x="2576" y="907"/>
                      <a:pt x="2577" y="911"/>
                      <a:pt x="2576" y="912"/>
                    </a:cubicBezTo>
                    <a:cubicBezTo>
                      <a:pt x="2575" y="912"/>
                      <a:pt x="2577" y="911"/>
                      <a:pt x="2576" y="912"/>
                    </a:cubicBezTo>
                    <a:close/>
                    <a:moveTo>
                      <a:pt x="2561" y="1050"/>
                    </a:moveTo>
                    <a:cubicBezTo>
                      <a:pt x="2564" y="1049"/>
                      <a:pt x="2564" y="1049"/>
                      <a:pt x="2564" y="1049"/>
                    </a:cubicBezTo>
                    <a:cubicBezTo>
                      <a:pt x="2565" y="1047"/>
                      <a:pt x="2566" y="1045"/>
                      <a:pt x="2567" y="1043"/>
                    </a:cubicBezTo>
                    <a:cubicBezTo>
                      <a:pt x="2569" y="1044"/>
                      <a:pt x="2569" y="1044"/>
                      <a:pt x="2569" y="1044"/>
                    </a:cubicBezTo>
                    <a:cubicBezTo>
                      <a:pt x="2567" y="1046"/>
                      <a:pt x="2567" y="1046"/>
                      <a:pt x="2567" y="1046"/>
                    </a:cubicBezTo>
                    <a:cubicBezTo>
                      <a:pt x="2567" y="1050"/>
                      <a:pt x="2567" y="1050"/>
                      <a:pt x="2567" y="1050"/>
                    </a:cubicBezTo>
                    <a:cubicBezTo>
                      <a:pt x="2566" y="1052"/>
                      <a:pt x="2566" y="1052"/>
                      <a:pt x="2566" y="1052"/>
                    </a:cubicBezTo>
                    <a:cubicBezTo>
                      <a:pt x="2564" y="1054"/>
                      <a:pt x="2564" y="1054"/>
                      <a:pt x="2564" y="1054"/>
                    </a:cubicBezTo>
                    <a:cubicBezTo>
                      <a:pt x="2561" y="1053"/>
                      <a:pt x="2561" y="1053"/>
                      <a:pt x="2561" y="1053"/>
                    </a:cubicBezTo>
                    <a:cubicBezTo>
                      <a:pt x="2561" y="1050"/>
                      <a:pt x="2561" y="1050"/>
                      <a:pt x="2561" y="1050"/>
                    </a:cubicBezTo>
                    <a:close/>
                    <a:moveTo>
                      <a:pt x="2562" y="1080"/>
                    </a:moveTo>
                    <a:cubicBezTo>
                      <a:pt x="2563" y="1079"/>
                      <a:pt x="2564" y="1079"/>
                      <a:pt x="2564" y="1078"/>
                    </a:cubicBezTo>
                    <a:cubicBezTo>
                      <a:pt x="2565" y="1080"/>
                      <a:pt x="2565" y="1080"/>
                      <a:pt x="2565" y="1080"/>
                    </a:cubicBezTo>
                    <a:cubicBezTo>
                      <a:pt x="2564" y="1081"/>
                      <a:pt x="2564" y="1081"/>
                      <a:pt x="2564" y="1081"/>
                    </a:cubicBezTo>
                    <a:cubicBezTo>
                      <a:pt x="2562" y="1080"/>
                      <a:pt x="2562" y="1080"/>
                      <a:pt x="2562" y="1080"/>
                    </a:cubicBezTo>
                    <a:close/>
                    <a:moveTo>
                      <a:pt x="2566" y="1076"/>
                    </a:moveTo>
                    <a:cubicBezTo>
                      <a:pt x="2567" y="1077"/>
                      <a:pt x="2567" y="1077"/>
                      <a:pt x="2567" y="1077"/>
                    </a:cubicBezTo>
                    <a:cubicBezTo>
                      <a:pt x="2567" y="1078"/>
                      <a:pt x="2567" y="1078"/>
                      <a:pt x="2567" y="1078"/>
                    </a:cubicBezTo>
                    <a:cubicBezTo>
                      <a:pt x="2566" y="1078"/>
                      <a:pt x="2565" y="1077"/>
                      <a:pt x="2565" y="1077"/>
                    </a:cubicBezTo>
                    <a:cubicBezTo>
                      <a:pt x="2566" y="1076"/>
                      <a:pt x="2566" y="1076"/>
                      <a:pt x="2566" y="1076"/>
                    </a:cubicBezTo>
                    <a:close/>
                    <a:moveTo>
                      <a:pt x="2568" y="1100"/>
                    </a:moveTo>
                    <a:cubicBezTo>
                      <a:pt x="2567" y="1101"/>
                      <a:pt x="2566" y="1101"/>
                      <a:pt x="2566" y="1101"/>
                    </a:cubicBezTo>
                    <a:cubicBezTo>
                      <a:pt x="2566" y="1100"/>
                      <a:pt x="2566" y="1100"/>
                      <a:pt x="2566" y="1100"/>
                    </a:cubicBezTo>
                    <a:cubicBezTo>
                      <a:pt x="2567" y="1099"/>
                      <a:pt x="2567" y="1099"/>
                      <a:pt x="2567" y="1099"/>
                    </a:cubicBezTo>
                    <a:cubicBezTo>
                      <a:pt x="2568" y="1098"/>
                      <a:pt x="2568" y="1098"/>
                      <a:pt x="2568" y="1098"/>
                    </a:cubicBezTo>
                    <a:cubicBezTo>
                      <a:pt x="2569" y="1098"/>
                      <a:pt x="2569" y="1098"/>
                      <a:pt x="2569" y="1098"/>
                    </a:cubicBezTo>
                    <a:cubicBezTo>
                      <a:pt x="2569" y="1099"/>
                      <a:pt x="2569" y="1099"/>
                      <a:pt x="2569" y="1099"/>
                    </a:cubicBezTo>
                    <a:cubicBezTo>
                      <a:pt x="2569" y="1099"/>
                      <a:pt x="2569" y="1100"/>
                      <a:pt x="2568" y="1100"/>
                    </a:cubicBezTo>
                    <a:cubicBezTo>
                      <a:pt x="2567" y="1101"/>
                      <a:pt x="2569" y="1100"/>
                      <a:pt x="2568" y="1100"/>
                    </a:cubicBezTo>
                    <a:close/>
                    <a:moveTo>
                      <a:pt x="2569" y="1018"/>
                    </a:moveTo>
                    <a:cubicBezTo>
                      <a:pt x="2568" y="1017"/>
                      <a:pt x="2568" y="1017"/>
                      <a:pt x="2568" y="1017"/>
                    </a:cubicBezTo>
                    <a:cubicBezTo>
                      <a:pt x="2567" y="1018"/>
                      <a:pt x="2567" y="1018"/>
                      <a:pt x="2567" y="1018"/>
                    </a:cubicBezTo>
                    <a:cubicBezTo>
                      <a:pt x="2565" y="1016"/>
                      <a:pt x="2565" y="1016"/>
                      <a:pt x="2565" y="1016"/>
                    </a:cubicBezTo>
                    <a:cubicBezTo>
                      <a:pt x="2566" y="1015"/>
                      <a:pt x="2566" y="1015"/>
                      <a:pt x="2566" y="1015"/>
                    </a:cubicBezTo>
                    <a:cubicBezTo>
                      <a:pt x="2568" y="1014"/>
                      <a:pt x="2568" y="1014"/>
                      <a:pt x="2568" y="1014"/>
                    </a:cubicBezTo>
                    <a:cubicBezTo>
                      <a:pt x="2569" y="1015"/>
                      <a:pt x="2570" y="1015"/>
                      <a:pt x="2572" y="1016"/>
                    </a:cubicBezTo>
                    <a:cubicBezTo>
                      <a:pt x="2572" y="1018"/>
                      <a:pt x="2572" y="1018"/>
                      <a:pt x="2572" y="1018"/>
                    </a:cubicBezTo>
                    <a:cubicBezTo>
                      <a:pt x="2571" y="1017"/>
                      <a:pt x="2571" y="1017"/>
                      <a:pt x="2571" y="1017"/>
                    </a:cubicBezTo>
                    <a:cubicBezTo>
                      <a:pt x="2569" y="1018"/>
                      <a:pt x="2569" y="1018"/>
                      <a:pt x="2569" y="1018"/>
                    </a:cubicBezTo>
                    <a:close/>
                    <a:moveTo>
                      <a:pt x="2569" y="1078"/>
                    </a:moveTo>
                    <a:cubicBezTo>
                      <a:pt x="2571" y="1077"/>
                      <a:pt x="2572" y="1077"/>
                      <a:pt x="2574" y="1077"/>
                    </a:cubicBezTo>
                    <a:cubicBezTo>
                      <a:pt x="2574" y="1079"/>
                      <a:pt x="2574" y="1079"/>
                      <a:pt x="2574" y="1079"/>
                    </a:cubicBezTo>
                    <a:cubicBezTo>
                      <a:pt x="2571" y="1080"/>
                      <a:pt x="2571" y="1080"/>
                      <a:pt x="2571" y="1080"/>
                    </a:cubicBezTo>
                    <a:cubicBezTo>
                      <a:pt x="2569" y="1078"/>
                      <a:pt x="2569" y="1078"/>
                      <a:pt x="2569" y="1078"/>
                    </a:cubicBezTo>
                    <a:close/>
                    <a:moveTo>
                      <a:pt x="2582" y="1076"/>
                    </a:moveTo>
                    <a:cubicBezTo>
                      <a:pt x="2583" y="1076"/>
                      <a:pt x="2585" y="1076"/>
                      <a:pt x="2586" y="1077"/>
                    </a:cubicBezTo>
                    <a:cubicBezTo>
                      <a:pt x="2584" y="1078"/>
                      <a:pt x="2581" y="1078"/>
                      <a:pt x="2579" y="1078"/>
                    </a:cubicBezTo>
                    <a:cubicBezTo>
                      <a:pt x="2580" y="1077"/>
                      <a:pt x="2581" y="1077"/>
                      <a:pt x="2582" y="1076"/>
                    </a:cubicBezTo>
                    <a:close/>
                    <a:moveTo>
                      <a:pt x="2584" y="1019"/>
                    </a:moveTo>
                    <a:cubicBezTo>
                      <a:pt x="2585" y="1019"/>
                      <a:pt x="2586" y="1019"/>
                      <a:pt x="2586" y="1019"/>
                    </a:cubicBezTo>
                    <a:cubicBezTo>
                      <a:pt x="2587" y="1021"/>
                      <a:pt x="2587" y="1021"/>
                      <a:pt x="2587" y="1021"/>
                    </a:cubicBezTo>
                    <a:cubicBezTo>
                      <a:pt x="2585" y="1021"/>
                      <a:pt x="2582" y="1021"/>
                      <a:pt x="2580" y="1021"/>
                    </a:cubicBezTo>
                    <a:cubicBezTo>
                      <a:pt x="2579" y="1019"/>
                      <a:pt x="2579" y="1019"/>
                      <a:pt x="2579" y="1019"/>
                    </a:cubicBezTo>
                    <a:cubicBezTo>
                      <a:pt x="2581" y="1019"/>
                      <a:pt x="2581" y="1019"/>
                      <a:pt x="2581" y="1019"/>
                    </a:cubicBezTo>
                    <a:cubicBezTo>
                      <a:pt x="2581" y="1019"/>
                      <a:pt x="2583" y="1019"/>
                      <a:pt x="2584" y="1019"/>
                    </a:cubicBezTo>
                    <a:cubicBezTo>
                      <a:pt x="2585" y="1019"/>
                      <a:pt x="2583" y="1019"/>
                      <a:pt x="2584" y="1019"/>
                    </a:cubicBezTo>
                    <a:close/>
                    <a:moveTo>
                      <a:pt x="2594" y="1074"/>
                    </a:moveTo>
                    <a:cubicBezTo>
                      <a:pt x="2594" y="1074"/>
                      <a:pt x="2592" y="1075"/>
                      <a:pt x="2592" y="1075"/>
                    </a:cubicBezTo>
                    <a:cubicBezTo>
                      <a:pt x="2592" y="1073"/>
                      <a:pt x="2592" y="1073"/>
                      <a:pt x="2592" y="1073"/>
                    </a:cubicBezTo>
                    <a:cubicBezTo>
                      <a:pt x="2594" y="1071"/>
                      <a:pt x="2594" y="1071"/>
                      <a:pt x="2594" y="1071"/>
                    </a:cubicBezTo>
                    <a:cubicBezTo>
                      <a:pt x="2596" y="1073"/>
                      <a:pt x="2596" y="1073"/>
                      <a:pt x="2596" y="1073"/>
                    </a:cubicBezTo>
                    <a:cubicBezTo>
                      <a:pt x="2598" y="1072"/>
                      <a:pt x="2598" y="1072"/>
                      <a:pt x="2598" y="1072"/>
                    </a:cubicBezTo>
                    <a:cubicBezTo>
                      <a:pt x="2600" y="1072"/>
                      <a:pt x="2600" y="1072"/>
                      <a:pt x="2600" y="1072"/>
                    </a:cubicBezTo>
                    <a:cubicBezTo>
                      <a:pt x="2600" y="1074"/>
                      <a:pt x="2596" y="1074"/>
                      <a:pt x="2594" y="1074"/>
                    </a:cubicBezTo>
                    <a:cubicBezTo>
                      <a:pt x="2594" y="1074"/>
                      <a:pt x="2595" y="1074"/>
                      <a:pt x="2594" y="1074"/>
                    </a:cubicBezTo>
                    <a:close/>
                    <a:moveTo>
                      <a:pt x="2603" y="1078"/>
                    </a:moveTo>
                    <a:cubicBezTo>
                      <a:pt x="2604" y="1079"/>
                      <a:pt x="2604" y="1079"/>
                      <a:pt x="2604" y="1079"/>
                    </a:cubicBezTo>
                    <a:cubicBezTo>
                      <a:pt x="2600" y="1083"/>
                      <a:pt x="2594" y="1084"/>
                      <a:pt x="2588" y="1086"/>
                    </a:cubicBezTo>
                    <a:cubicBezTo>
                      <a:pt x="2585" y="1088"/>
                      <a:pt x="2582" y="1091"/>
                      <a:pt x="2580" y="1094"/>
                    </a:cubicBezTo>
                    <a:cubicBezTo>
                      <a:pt x="2577" y="1093"/>
                      <a:pt x="2576" y="1095"/>
                      <a:pt x="2574" y="1096"/>
                    </a:cubicBezTo>
                    <a:cubicBezTo>
                      <a:pt x="2571" y="1097"/>
                      <a:pt x="2572" y="1092"/>
                      <a:pt x="2572" y="1090"/>
                    </a:cubicBezTo>
                    <a:cubicBezTo>
                      <a:pt x="2574" y="1088"/>
                      <a:pt x="2576" y="1087"/>
                      <a:pt x="2579" y="1087"/>
                    </a:cubicBezTo>
                    <a:cubicBezTo>
                      <a:pt x="2580" y="1085"/>
                      <a:pt x="2582" y="1085"/>
                      <a:pt x="2583" y="1084"/>
                    </a:cubicBezTo>
                    <a:cubicBezTo>
                      <a:pt x="2585" y="1083"/>
                      <a:pt x="2586" y="1081"/>
                      <a:pt x="2587" y="1080"/>
                    </a:cubicBezTo>
                    <a:cubicBezTo>
                      <a:pt x="2589" y="1080"/>
                      <a:pt x="2591" y="1080"/>
                      <a:pt x="2593" y="1080"/>
                    </a:cubicBezTo>
                    <a:cubicBezTo>
                      <a:pt x="2596" y="1080"/>
                      <a:pt x="2601" y="1080"/>
                      <a:pt x="2603" y="1078"/>
                    </a:cubicBezTo>
                    <a:close/>
                    <a:moveTo>
                      <a:pt x="2543" y="1082"/>
                    </a:moveTo>
                    <a:cubicBezTo>
                      <a:pt x="2541" y="1083"/>
                      <a:pt x="2537" y="1081"/>
                      <a:pt x="2540" y="1079"/>
                    </a:cubicBezTo>
                    <a:cubicBezTo>
                      <a:pt x="2542" y="1078"/>
                      <a:pt x="2543" y="1078"/>
                      <a:pt x="2544" y="1077"/>
                    </a:cubicBezTo>
                    <a:cubicBezTo>
                      <a:pt x="2546" y="1077"/>
                      <a:pt x="2548" y="1078"/>
                      <a:pt x="2550" y="1078"/>
                    </a:cubicBezTo>
                    <a:cubicBezTo>
                      <a:pt x="2554" y="1080"/>
                      <a:pt x="2554" y="1080"/>
                      <a:pt x="2554" y="1080"/>
                    </a:cubicBezTo>
                    <a:cubicBezTo>
                      <a:pt x="2555" y="1080"/>
                      <a:pt x="2557" y="1080"/>
                      <a:pt x="2559" y="1079"/>
                    </a:cubicBezTo>
                    <a:cubicBezTo>
                      <a:pt x="2561" y="1080"/>
                      <a:pt x="2561" y="1080"/>
                      <a:pt x="2561" y="1080"/>
                    </a:cubicBezTo>
                    <a:cubicBezTo>
                      <a:pt x="2558" y="1081"/>
                      <a:pt x="2557" y="1082"/>
                      <a:pt x="2554" y="1083"/>
                    </a:cubicBezTo>
                    <a:cubicBezTo>
                      <a:pt x="2550" y="1083"/>
                      <a:pt x="2547" y="1082"/>
                      <a:pt x="2543" y="1082"/>
                    </a:cubicBezTo>
                    <a:close/>
                    <a:moveTo>
                      <a:pt x="2543" y="1094"/>
                    </a:moveTo>
                    <a:cubicBezTo>
                      <a:pt x="2541" y="1093"/>
                      <a:pt x="2539" y="1092"/>
                      <a:pt x="2536" y="1091"/>
                    </a:cubicBezTo>
                    <a:cubicBezTo>
                      <a:pt x="2534" y="1091"/>
                      <a:pt x="2534" y="1091"/>
                      <a:pt x="2534" y="1091"/>
                    </a:cubicBezTo>
                    <a:cubicBezTo>
                      <a:pt x="2532" y="1090"/>
                      <a:pt x="2532" y="1090"/>
                      <a:pt x="2532" y="1090"/>
                    </a:cubicBezTo>
                    <a:cubicBezTo>
                      <a:pt x="2532" y="1088"/>
                      <a:pt x="2532" y="1088"/>
                      <a:pt x="2532" y="1088"/>
                    </a:cubicBezTo>
                    <a:cubicBezTo>
                      <a:pt x="2535" y="1088"/>
                      <a:pt x="2537" y="1087"/>
                      <a:pt x="2540" y="1087"/>
                    </a:cubicBezTo>
                    <a:cubicBezTo>
                      <a:pt x="2543" y="1089"/>
                      <a:pt x="2547" y="1091"/>
                      <a:pt x="2548" y="1094"/>
                    </a:cubicBezTo>
                    <a:cubicBezTo>
                      <a:pt x="2546" y="1094"/>
                      <a:pt x="2544" y="1094"/>
                      <a:pt x="2543" y="1094"/>
                    </a:cubicBezTo>
                    <a:close/>
                    <a:moveTo>
                      <a:pt x="2518" y="926"/>
                    </a:moveTo>
                    <a:cubicBezTo>
                      <a:pt x="2519" y="924"/>
                      <a:pt x="2519" y="924"/>
                      <a:pt x="2519" y="924"/>
                    </a:cubicBezTo>
                    <a:cubicBezTo>
                      <a:pt x="2522" y="922"/>
                      <a:pt x="2524" y="920"/>
                      <a:pt x="2527" y="918"/>
                    </a:cubicBezTo>
                    <a:cubicBezTo>
                      <a:pt x="2528" y="917"/>
                      <a:pt x="2529" y="915"/>
                      <a:pt x="2530" y="914"/>
                    </a:cubicBezTo>
                    <a:cubicBezTo>
                      <a:pt x="2531" y="913"/>
                      <a:pt x="2532" y="912"/>
                      <a:pt x="2534" y="911"/>
                    </a:cubicBezTo>
                    <a:cubicBezTo>
                      <a:pt x="2534" y="909"/>
                      <a:pt x="2535" y="908"/>
                      <a:pt x="2535" y="906"/>
                    </a:cubicBezTo>
                    <a:cubicBezTo>
                      <a:pt x="2536" y="905"/>
                      <a:pt x="2536" y="905"/>
                      <a:pt x="2536" y="905"/>
                    </a:cubicBezTo>
                    <a:cubicBezTo>
                      <a:pt x="2537" y="906"/>
                      <a:pt x="2537" y="908"/>
                      <a:pt x="2538" y="909"/>
                    </a:cubicBezTo>
                    <a:cubicBezTo>
                      <a:pt x="2537" y="912"/>
                      <a:pt x="2537" y="912"/>
                      <a:pt x="2537" y="912"/>
                    </a:cubicBezTo>
                    <a:cubicBezTo>
                      <a:pt x="2535" y="912"/>
                      <a:pt x="2535" y="912"/>
                      <a:pt x="2535" y="912"/>
                    </a:cubicBezTo>
                    <a:cubicBezTo>
                      <a:pt x="2534" y="914"/>
                      <a:pt x="2533" y="915"/>
                      <a:pt x="2531" y="916"/>
                    </a:cubicBezTo>
                    <a:cubicBezTo>
                      <a:pt x="2530" y="917"/>
                      <a:pt x="2529" y="919"/>
                      <a:pt x="2529" y="920"/>
                    </a:cubicBezTo>
                    <a:cubicBezTo>
                      <a:pt x="2527" y="922"/>
                      <a:pt x="2527" y="922"/>
                      <a:pt x="2527" y="922"/>
                    </a:cubicBezTo>
                    <a:cubicBezTo>
                      <a:pt x="2525" y="923"/>
                      <a:pt x="2525" y="923"/>
                      <a:pt x="2525" y="923"/>
                    </a:cubicBezTo>
                    <a:cubicBezTo>
                      <a:pt x="2524" y="924"/>
                      <a:pt x="2523" y="925"/>
                      <a:pt x="2523" y="926"/>
                    </a:cubicBezTo>
                    <a:cubicBezTo>
                      <a:pt x="2521" y="927"/>
                      <a:pt x="2521" y="927"/>
                      <a:pt x="2521" y="927"/>
                    </a:cubicBezTo>
                    <a:cubicBezTo>
                      <a:pt x="2519" y="928"/>
                      <a:pt x="2519" y="928"/>
                      <a:pt x="2519" y="928"/>
                    </a:cubicBezTo>
                    <a:cubicBezTo>
                      <a:pt x="2518" y="929"/>
                      <a:pt x="2517" y="929"/>
                      <a:pt x="2516" y="930"/>
                    </a:cubicBezTo>
                    <a:cubicBezTo>
                      <a:pt x="2516" y="928"/>
                      <a:pt x="2516" y="928"/>
                      <a:pt x="2516" y="928"/>
                    </a:cubicBezTo>
                    <a:cubicBezTo>
                      <a:pt x="2518" y="926"/>
                      <a:pt x="2518" y="926"/>
                      <a:pt x="2518" y="926"/>
                    </a:cubicBezTo>
                    <a:close/>
                    <a:moveTo>
                      <a:pt x="2522" y="1078"/>
                    </a:moveTo>
                    <a:cubicBezTo>
                      <a:pt x="2522" y="1076"/>
                      <a:pt x="2522" y="1076"/>
                      <a:pt x="2522" y="1076"/>
                    </a:cubicBezTo>
                    <a:cubicBezTo>
                      <a:pt x="2523" y="1076"/>
                      <a:pt x="2525" y="1077"/>
                      <a:pt x="2526" y="1078"/>
                    </a:cubicBezTo>
                    <a:cubicBezTo>
                      <a:pt x="2528" y="1078"/>
                      <a:pt x="2528" y="1078"/>
                      <a:pt x="2528" y="1078"/>
                    </a:cubicBezTo>
                    <a:cubicBezTo>
                      <a:pt x="2529" y="1080"/>
                      <a:pt x="2529" y="1080"/>
                      <a:pt x="2529" y="1080"/>
                    </a:cubicBezTo>
                    <a:cubicBezTo>
                      <a:pt x="2530" y="1078"/>
                      <a:pt x="2530" y="1078"/>
                      <a:pt x="2530" y="1078"/>
                    </a:cubicBezTo>
                    <a:cubicBezTo>
                      <a:pt x="2531" y="1079"/>
                      <a:pt x="2531" y="1079"/>
                      <a:pt x="2531" y="1079"/>
                    </a:cubicBezTo>
                    <a:cubicBezTo>
                      <a:pt x="2531" y="1082"/>
                      <a:pt x="2531" y="1082"/>
                      <a:pt x="2531" y="1082"/>
                    </a:cubicBezTo>
                    <a:cubicBezTo>
                      <a:pt x="2529" y="1082"/>
                      <a:pt x="2527" y="1082"/>
                      <a:pt x="2525" y="1082"/>
                    </a:cubicBezTo>
                    <a:cubicBezTo>
                      <a:pt x="2521" y="1084"/>
                      <a:pt x="2518" y="1084"/>
                      <a:pt x="2514" y="1084"/>
                    </a:cubicBezTo>
                    <a:cubicBezTo>
                      <a:pt x="2513" y="1083"/>
                      <a:pt x="2513" y="1081"/>
                      <a:pt x="2513" y="1079"/>
                    </a:cubicBezTo>
                    <a:cubicBezTo>
                      <a:pt x="2515" y="1079"/>
                      <a:pt x="2517" y="1079"/>
                      <a:pt x="2519" y="1079"/>
                    </a:cubicBezTo>
                    <a:cubicBezTo>
                      <a:pt x="2520" y="1079"/>
                      <a:pt x="2521" y="1080"/>
                      <a:pt x="2521" y="1081"/>
                    </a:cubicBezTo>
                    <a:cubicBezTo>
                      <a:pt x="2523" y="1081"/>
                      <a:pt x="2523" y="1081"/>
                      <a:pt x="2523" y="1081"/>
                    </a:cubicBezTo>
                    <a:cubicBezTo>
                      <a:pt x="2524" y="1080"/>
                      <a:pt x="2524" y="1080"/>
                      <a:pt x="2524" y="1080"/>
                    </a:cubicBezTo>
                    <a:cubicBezTo>
                      <a:pt x="2523" y="1079"/>
                      <a:pt x="2522" y="1079"/>
                      <a:pt x="2522" y="1078"/>
                    </a:cubicBezTo>
                    <a:close/>
                    <a:moveTo>
                      <a:pt x="2510" y="1077"/>
                    </a:moveTo>
                    <a:cubicBezTo>
                      <a:pt x="2511" y="1079"/>
                      <a:pt x="2511" y="1079"/>
                      <a:pt x="2511" y="1079"/>
                    </a:cubicBezTo>
                    <a:cubicBezTo>
                      <a:pt x="2510" y="1081"/>
                      <a:pt x="2509" y="1082"/>
                      <a:pt x="2508" y="1082"/>
                    </a:cubicBezTo>
                    <a:cubicBezTo>
                      <a:pt x="2506" y="1083"/>
                      <a:pt x="2506" y="1083"/>
                      <a:pt x="2506" y="1083"/>
                    </a:cubicBezTo>
                    <a:cubicBezTo>
                      <a:pt x="2505" y="1081"/>
                      <a:pt x="2505" y="1081"/>
                      <a:pt x="2505" y="1081"/>
                    </a:cubicBezTo>
                    <a:cubicBezTo>
                      <a:pt x="2506" y="1078"/>
                      <a:pt x="2506" y="1078"/>
                      <a:pt x="2506" y="1078"/>
                    </a:cubicBezTo>
                    <a:cubicBezTo>
                      <a:pt x="2508" y="1077"/>
                      <a:pt x="2508" y="1077"/>
                      <a:pt x="2508" y="1077"/>
                    </a:cubicBezTo>
                    <a:cubicBezTo>
                      <a:pt x="2510" y="1077"/>
                      <a:pt x="2510" y="1077"/>
                      <a:pt x="2510" y="1077"/>
                    </a:cubicBezTo>
                    <a:close/>
                    <a:moveTo>
                      <a:pt x="2482" y="1065"/>
                    </a:moveTo>
                    <a:cubicBezTo>
                      <a:pt x="2484" y="1065"/>
                      <a:pt x="2486" y="1065"/>
                      <a:pt x="2488" y="1065"/>
                    </a:cubicBezTo>
                    <a:cubicBezTo>
                      <a:pt x="2487" y="1067"/>
                      <a:pt x="2487" y="1067"/>
                      <a:pt x="2487" y="1067"/>
                    </a:cubicBezTo>
                    <a:cubicBezTo>
                      <a:pt x="2486" y="1067"/>
                      <a:pt x="2484" y="1068"/>
                      <a:pt x="2482" y="1068"/>
                    </a:cubicBezTo>
                    <a:cubicBezTo>
                      <a:pt x="2481" y="1068"/>
                      <a:pt x="2479" y="1068"/>
                      <a:pt x="2477" y="1067"/>
                    </a:cubicBezTo>
                    <a:cubicBezTo>
                      <a:pt x="2477" y="1065"/>
                      <a:pt x="2477" y="1065"/>
                      <a:pt x="2477" y="1065"/>
                    </a:cubicBezTo>
                    <a:cubicBezTo>
                      <a:pt x="2479" y="1065"/>
                      <a:pt x="2480" y="1065"/>
                      <a:pt x="2482" y="1065"/>
                    </a:cubicBezTo>
                    <a:close/>
                    <a:moveTo>
                      <a:pt x="2458" y="831"/>
                    </a:moveTo>
                    <a:cubicBezTo>
                      <a:pt x="2458" y="833"/>
                      <a:pt x="2457" y="836"/>
                      <a:pt x="2456" y="838"/>
                    </a:cubicBezTo>
                    <a:cubicBezTo>
                      <a:pt x="2454" y="839"/>
                      <a:pt x="2452" y="839"/>
                      <a:pt x="2450" y="840"/>
                    </a:cubicBezTo>
                    <a:cubicBezTo>
                      <a:pt x="2450" y="842"/>
                      <a:pt x="2450" y="842"/>
                      <a:pt x="2450" y="842"/>
                    </a:cubicBezTo>
                    <a:cubicBezTo>
                      <a:pt x="2448" y="842"/>
                      <a:pt x="2448" y="842"/>
                      <a:pt x="2448" y="842"/>
                    </a:cubicBezTo>
                    <a:cubicBezTo>
                      <a:pt x="2447" y="841"/>
                      <a:pt x="2445" y="841"/>
                      <a:pt x="2443" y="841"/>
                    </a:cubicBezTo>
                    <a:cubicBezTo>
                      <a:pt x="2441" y="839"/>
                      <a:pt x="2441" y="839"/>
                      <a:pt x="2441" y="839"/>
                    </a:cubicBezTo>
                    <a:cubicBezTo>
                      <a:pt x="2441" y="837"/>
                      <a:pt x="2440" y="835"/>
                      <a:pt x="2440" y="832"/>
                    </a:cubicBezTo>
                    <a:cubicBezTo>
                      <a:pt x="2442" y="831"/>
                      <a:pt x="2443" y="829"/>
                      <a:pt x="2445" y="828"/>
                    </a:cubicBezTo>
                    <a:cubicBezTo>
                      <a:pt x="2446" y="826"/>
                      <a:pt x="2446" y="826"/>
                      <a:pt x="2446" y="826"/>
                    </a:cubicBezTo>
                    <a:cubicBezTo>
                      <a:pt x="2451" y="826"/>
                      <a:pt x="2456" y="825"/>
                      <a:pt x="2460" y="826"/>
                    </a:cubicBezTo>
                    <a:cubicBezTo>
                      <a:pt x="2461" y="828"/>
                      <a:pt x="2461" y="828"/>
                      <a:pt x="2461" y="828"/>
                    </a:cubicBezTo>
                    <a:cubicBezTo>
                      <a:pt x="2461" y="828"/>
                      <a:pt x="2459" y="829"/>
                      <a:pt x="2458" y="831"/>
                    </a:cubicBezTo>
                    <a:cubicBezTo>
                      <a:pt x="2458" y="832"/>
                      <a:pt x="2459" y="829"/>
                      <a:pt x="2458" y="831"/>
                    </a:cubicBezTo>
                    <a:close/>
                    <a:moveTo>
                      <a:pt x="2503" y="955"/>
                    </a:moveTo>
                    <a:cubicBezTo>
                      <a:pt x="2506" y="954"/>
                      <a:pt x="2506" y="954"/>
                      <a:pt x="2506" y="954"/>
                    </a:cubicBezTo>
                    <a:cubicBezTo>
                      <a:pt x="2506" y="952"/>
                      <a:pt x="2507" y="950"/>
                      <a:pt x="2507" y="949"/>
                    </a:cubicBezTo>
                    <a:cubicBezTo>
                      <a:pt x="2509" y="947"/>
                      <a:pt x="2511" y="946"/>
                      <a:pt x="2512" y="943"/>
                    </a:cubicBezTo>
                    <a:cubicBezTo>
                      <a:pt x="2512" y="946"/>
                      <a:pt x="2512" y="946"/>
                      <a:pt x="2512" y="946"/>
                    </a:cubicBezTo>
                    <a:cubicBezTo>
                      <a:pt x="2514" y="945"/>
                      <a:pt x="2514" y="945"/>
                      <a:pt x="2514" y="945"/>
                    </a:cubicBezTo>
                    <a:cubicBezTo>
                      <a:pt x="2514" y="943"/>
                      <a:pt x="2514" y="943"/>
                      <a:pt x="2514" y="943"/>
                    </a:cubicBezTo>
                    <a:cubicBezTo>
                      <a:pt x="2516" y="945"/>
                      <a:pt x="2517" y="946"/>
                      <a:pt x="2519" y="947"/>
                    </a:cubicBezTo>
                    <a:cubicBezTo>
                      <a:pt x="2520" y="949"/>
                      <a:pt x="2520" y="949"/>
                      <a:pt x="2520" y="949"/>
                    </a:cubicBezTo>
                    <a:cubicBezTo>
                      <a:pt x="2520" y="950"/>
                      <a:pt x="2520" y="951"/>
                      <a:pt x="2520" y="952"/>
                    </a:cubicBezTo>
                    <a:cubicBezTo>
                      <a:pt x="2521" y="952"/>
                      <a:pt x="2522" y="952"/>
                      <a:pt x="2523" y="952"/>
                    </a:cubicBezTo>
                    <a:cubicBezTo>
                      <a:pt x="2523" y="954"/>
                      <a:pt x="2523" y="954"/>
                      <a:pt x="2523" y="954"/>
                    </a:cubicBezTo>
                    <a:cubicBezTo>
                      <a:pt x="2524" y="954"/>
                      <a:pt x="2524" y="954"/>
                      <a:pt x="2524" y="954"/>
                    </a:cubicBezTo>
                    <a:cubicBezTo>
                      <a:pt x="2526" y="953"/>
                      <a:pt x="2526" y="953"/>
                      <a:pt x="2526" y="953"/>
                    </a:cubicBezTo>
                    <a:cubicBezTo>
                      <a:pt x="2528" y="955"/>
                      <a:pt x="2528" y="955"/>
                      <a:pt x="2528" y="955"/>
                    </a:cubicBezTo>
                    <a:cubicBezTo>
                      <a:pt x="2529" y="955"/>
                      <a:pt x="2529" y="955"/>
                      <a:pt x="2529" y="955"/>
                    </a:cubicBezTo>
                    <a:cubicBezTo>
                      <a:pt x="2530" y="957"/>
                      <a:pt x="2530" y="957"/>
                      <a:pt x="2530" y="957"/>
                    </a:cubicBezTo>
                    <a:cubicBezTo>
                      <a:pt x="2532" y="957"/>
                      <a:pt x="2532" y="957"/>
                      <a:pt x="2532" y="957"/>
                    </a:cubicBezTo>
                    <a:cubicBezTo>
                      <a:pt x="2533" y="958"/>
                      <a:pt x="2533" y="958"/>
                      <a:pt x="2533" y="958"/>
                    </a:cubicBezTo>
                    <a:cubicBezTo>
                      <a:pt x="2532" y="959"/>
                      <a:pt x="2532" y="959"/>
                      <a:pt x="2532" y="959"/>
                    </a:cubicBezTo>
                    <a:cubicBezTo>
                      <a:pt x="2530" y="959"/>
                      <a:pt x="2527" y="960"/>
                      <a:pt x="2525" y="960"/>
                    </a:cubicBezTo>
                    <a:cubicBezTo>
                      <a:pt x="2524" y="961"/>
                      <a:pt x="2524" y="961"/>
                      <a:pt x="2524" y="961"/>
                    </a:cubicBezTo>
                    <a:cubicBezTo>
                      <a:pt x="2525" y="963"/>
                      <a:pt x="2526" y="964"/>
                      <a:pt x="2527" y="965"/>
                    </a:cubicBezTo>
                    <a:cubicBezTo>
                      <a:pt x="2526" y="966"/>
                      <a:pt x="2525" y="966"/>
                      <a:pt x="2524" y="966"/>
                    </a:cubicBezTo>
                    <a:cubicBezTo>
                      <a:pt x="2521" y="966"/>
                      <a:pt x="2521" y="966"/>
                      <a:pt x="2521" y="966"/>
                    </a:cubicBezTo>
                    <a:cubicBezTo>
                      <a:pt x="2520" y="965"/>
                      <a:pt x="2520" y="965"/>
                      <a:pt x="2520" y="965"/>
                    </a:cubicBezTo>
                    <a:cubicBezTo>
                      <a:pt x="2519" y="968"/>
                      <a:pt x="2519" y="968"/>
                      <a:pt x="2519" y="968"/>
                    </a:cubicBezTo>
                    <a:cubicBezTo>
                      <a:pt x="2518" y="970"/>
                      <a:pt x="2520" y="970"/>
                      <a:pt x="2521" y="971"/>
                    </a:cubicBezTo>
                    <a:cubicBezTo>
                      <a:pt x="2521" y="971"/>
                      <a:pt x="2517" y="973"/>
                      <a:pt x="2516" y="973"/>
                    </a:cubicBezTo>
                    <a:cubicBezTo>
                      <a:pt x="2517" y="975"/>
                      <a:pt x="2517" y="975"/>
                      <a:pt x="2517" y="975"/>
                    </a:cubicBezTo>
                    <a:cubicBezTo>
                      <a:pt x="2519" y="977"/>
                      <a:pt x="2521" y="980"/>
                      <a:pt x="2523" y="983"/>
                    </a:cubicBezTo>
                    <a:cubicBezTo>
                      <a:pt x="2522" y="986"/>
                      <a:pt x="2523" y="988"/>
                      <a:pt x="2526" y="991"/>
                    </a:cubicBezTo>
                    <a:cubicBezTo>
                      <a:pt x="2528" y="993"/>
                      <a:pt x="2534" y="995"/>
                      <a:pt x="2529" y="997"/>
                    </a:cubicBezTo>
                    <a:cubicBezTo>
                      <a:pt x="2527" y="998"/>
                      <a:pt x="2525" y="997"/>
                      <a:pt x="2523" y="996"/>
                    </a:cubicBezTo>
                    <a:cubicBezTo>
                      <a:pt x="2523" y="997"/>
                      <a:pt x="2523" y="997"/>
                      <a:pt x="2523" y="997"/>
                    </a:cubicBezTo>
                    <a:cubicBezTo>
                      <a:pt x="2518" y="997"/>
                      <a:pt x="2518" y="1008"/>
                      <a:pt x="2518" y="1011"/>
                    </a:cubicBezTo>
                    <a:cubicBezTo>
                      <a:pt x="2516" y="1010"/>
                      <a:pt x="2516" y="1012"/>
                      <a:pt x="2515" y="1014"/>
                    </a:cubicBezTo>
                    <a:cubicBezTo>
                      <a:pt x="2513" y="1015"/>
                      <a:pt x="2513" y="1015"/>
                      <a:pt x="2513" y="1015"/>
                    </a:cubicBezTo>
                    <a:cubicBezTo>
                      <a:pt x="2513" y="1015"/>
                      <a:pt x="2512" y="1014"/>
                      <a:pt x="2512" y="1014"/>
                    </a:cubicBezTo>
                    <a:cubicBezTo>
                      <a:pt x="2511" y="1014"/>
                      <a:pt x="2510" y="1018"/>
                      <a:pt x="2509" y="1018"/>
                    </a:cubicBezTo>
                    <a:cubicBezTo>
                      <a:pt x="2508" y="1020"/>
                      <a:pt x="2506" y="1020"/>
                      <a:pt x="2509" y="1021"/>
                    </a:cubicBezTo>
                    <a:cubicBezTo>
                      <a:pt x="2509" y="1024"/>
                      <a:pt x="2509" y="1024"/>
                      <a:pt x="2509" y="1024"/>
                    </a:cubicBezTo>
                    <a:cubicBezTo>
                      <a:pt x="2511" y="1025"/>
                      <a:pt x="2511" y="1025"/>
                      <a:pt x="2511" y="1025"/>
                    </a:cubicBezTo>
                    <a:cubicBezTo>
                      <a:pt x="2510" y="1026"/>
                      <a:pt x="2509" y="1026"/>
                      <a:pt x="2509" y="1027"/>
                    </a:cubicBezTo>
                    <a:cubicBezTo>
                      <a:pt x="2508" y="1028"/>
                      <a:pt x="2508" y="1030"/>
                      <a:pt x="2507" y="1031"/>
                    </a:cubicBezTo>
                    <a:cubicBezTo>
                      <a:pt x="2506" y="1033"/>
                      <a:pt x="2508" y="1033"/>
                      <a:pt x="2508" y="1035"/>
                    </a:cubicBezTo>
                    <a:cubicBezTo>
                      <a:pt x="2508" y="1037"/>
                      <a:pt x="2508" y="1038"/>
                      <a:pt x="2507" y="1039"/>
                    </a:cubicBezTo>
                    <a:cubicBezTo>
                      <a:pt x="2505" y="1036"/>
                      <a:pt x="2505" y="1036"/>
                      <a:pt x="2505" y="1036"/>
                    </a:cubicBezTo>
                    <a:cubicBezTo>
                      <a:pt x="2501" y="1037"/>
                      <a:pt x="2497" y="1038"/>
                      <a:pt x="2494" y="1040"/>
                    </a:cubicBezTo>
                    <a:cubicBezTo>
                      <a:pt x="2491" y="1041"/>
                      <a:pt x="2493" y="1037"/>
                      <a:pt x="2492" y="1035"/>
                    </a:cubicBezTo>
                    <a:cubicBezTo>
                      <a:pt x="2491" y="1034"/>
                      <a:pt x="2491" y="1033"/>
                      <a:pt x="2490" y="1032"/>
                    </a:cubicBezTo>
                    <a:cubicBezTo>
                      <a:pt x="2489" y="1033"/>
                      <a:pt x="2488" y="1034"/>
                      <a:pt x="2487" y="1034"/>
                    </a:cubicBezTo>
                    <a:cubicBezTo>
                      <a:pt x="2485" y="1034"/>
                      <a:pt x="2485" y="1034"/>
                      <a:pt x="2485" y="1034"/>
                    </a:cubicBezTo>
                    <a:cubicBezTo>
                      <a:pt x="2484" y="1033"/>
                      <a:pt x="2484" y="1033"/>
                      <a:pt x="2484" y="1033"/>
                    </a:cubicBezTo>
                    <a:cubicBezTo>
                      <a:pt x="2483" y="1032"/>
                      <a:pt x="2482" y="1032"/>
                      <a:pt x="2480" y="1031"/>
                    </a:cubicBezTo>
                    <a:cubicBezTo>
                      <a:pt x="2478" y="1031"/>
                      <a:pt x="2478" y="1031"/>
                      <a:pt x="2478" y="1031"/>
                    </a:cubicBezTo>
                    <a:cubicBezTo>
                      <a:pt x="2477" y="1034"/>
                      <a:pt x="2477" y="1034"/>
                      <a:pt x="2477" y="1034"/>
                    </a:cubicBezTo>
                    <a:cubicBezTo>
                      <a:pt x="2474" y="1034"/>
                      <a:pt x="2474" y="1034"/>
                      <a:pt x="2474" y="1034"/>
                    </a:cubicBezTo>
                    <a:cubicBezTo>
                      <a:pt x="2472" y="1034"/>
                      <a:pt x="2472" y="1034"/>
                      <a:pt x="2472" y="1034"/>
                    </a:cubicBezTo>
                    <a:cubicBezTo>
                      <a:pt x="2469" y="1034"/>
                      <a:pt x="2469" y="1034"/>
                      <a:pt x="2469" y="1034"/>
                    </a:cubicBezTo>
                    <a:cubicBezTo>
                      <a:pt x="2468" y="1031"/>
                      <a:pt x="2468" y="1031"/>
                      <a:pt x="2468" y="1031"/>
                    </a:cubicBezTo>
                    <a:cubicBezTo>
                      <a:pt x="2467" y="1030"/>
                      <a:pt x="2467" y="1030"/>
                      <a:pt x="2467" y="1030"/>
                    </a:cubicBezTo>
                    <a:cubicBezTo>
                      <a:pt x="2465" y="1030"/>
                      <a:pt x="2462" y="1031"/>
                      <a:pt x="2460" y="1031"/>
                    </a:cubicBezTo>
                    <a:cubicBezTo>
                      <a:pt x="2458" y="1027"/>
                      <a:pt x="2454" y="1033"/>
                      <a:pt x="2454" y="1026"/>
                    </a:cubicBezTo>
                    <a:cubicBezTo>
                      <a:pt x="2453" y="1024"/>
                      <a:pt x="2453" y="1024"/>
                      <a:pt x="2453" y="1024"/>
                    </a:cubicBezTo>
                    <a:cubicBezTo>
                      <a:pt x="2453" y="1021"/>
                      <a:pt x="2453" y="1019"/>
                      <a:pt x="2453" y="1017"/>
                    </a:cubicBezTo>
                    <a:cubicBezTo>
                      <a:pt x="2452" y="1016"/>
                      <a:pt x="2451" y="1014"/>
                      <a:pt x="2450" y="1013"/>
                    </a:cubicBezTo>
                    <a:cubicBezTo>
                      <a:pt x="2448" y="1012"/>
                      <a:pt x="2448" y="1012"/>
                      <a:pt x="2448" y="1012"/>
                    </a:cubicBezTo>
                    <a:cubicBezTo>
                      <a:pt x="2446" y="1012"/>
                      <a:pt x="2446" y="1012"/>
                      <a:pt x="2446" y="1012"/>
                    </a:cubicBezTo>
                    <a:cubicBezTo>
                      <a:pt x="2447" y="1010"/>
                      <a:pt x="2447" y="1010"/>
                      <a:pt x="2447" y="1010"/>
                    </a:cubicBezTo>
                    <a:cubicBezTo>
                      <a:pt x="2445" y="1008"/>
                      <a:pt x="2445" y="1008"/>
                      <a:pt x="2445" y="1008"/>
                    </a:cubicBezTo>
                    <a:cubicBezTo>
                      <a:pt x="2444" y="1007"/>
                      <a:pt x="2445" y="1005"/>
                      <a:pt x="2445" y="1004"/>
                    </a:cubicBezTo>
                    <a:cubicBezTo>
                      <a:pt x="2445" y="1003"/>
                      <a:pt x="2444" y="1002"/>
                      <a:pt x="2443" y="1001"/>
                    </a:cubicBezTo>
                    <a:cubicBezTo>
                      <a:pt x="2443" y="999"/>
                      <a:pt x="2443" y="997"/>
                      <a:pt x="2443" y="995"/>
                    </a:cubicBezTo>
                    <a:cubicBezTo>
                      <a:pt x="2445" y="993"/>
                      <a:pt x="2444" y="991"/>
                      <a:pt x="2444" y="991"/>
                    </a:cubicBezTo>
                    <a:cubicBezTo>
                      <a:pt x="2445" y="989"/>
                      <a:pt x="2447" y="988"/>
                      <a:pt x="2449" y="986"/>
                    </a:cubicBezTo>
                    <a:cubicBezTo>
                      <a:pt x="2450" y="987"/>
                      <a:pt x="2451" y="988"/>
                      <a:pt x="2452" y="989"/>
                    </a:cubicBezTo>
                    <a:cubicBezTo>
                      <a:pt x="2453" y="989"/>
                      <a:pt x="2454" y="990"/>
                      <a:pt x="2456" y="990"/>
                    </a:cubicBezTo>
                    <a:cubicBezTo>
                      <a:pt x="2458" y="990"/>
                      <a:pt x="2459" y="991"/>
                      <a:pt x="2461" y="991"/>
                    </a:cubicBezTo>
                    <a:cubicBezTo>
                      <a:pt x="2464" y="992"/>
                      <a:pt x="2463" y="986"/>
                      <a:pt x="2463" y="984"/>
                    </a:cubicBezTo>
                    <a:cubicBezTo>
                      <a:pt x="2465" y="984"/>
                      <a:pt x="2465" y="984"/>
                      <a:pt x="2465" y="984"/>
                    </a:cubicBezTo>
                    <a:cubicBezTo>
                      <a:pt x="2465" y="981"/>
                      <a:pt x="2465" y="981"/>
                      <a:pt x="2465" y="981"/>
                    </a:cubicBezTo>
                    <a:cubicBezTo>
                      <a:pt x="2466" y="978"/>
                      <a:pt x="2476" y="977"/>
                      <a:pt x="2479" y="976"/>
                    </a:cubicBezTo>
                    <a:cubicBezTo>
                      <a:pt x="2482" y="973"/>
                      <a:pt x="2486" y="969"/>
                      <a:pt x="2488" y="966"/>
                    </a:cubicBezTo>
                    <a:cubicBezTo>
                      <a:pt x="2488" y="964"/>
                      <a:pt x="2488" y="964"/>
                      <a:pt x="2488" y="964"/>
                    </a:cubicBezTo>
                    <a:cubicBezTo>
                      <a:pt x="2491" y="963"/>
                      <a:pt x="2494" y="961"/>
                      <a:pt x="2496" y="960"/>
                    </a:cubicBezTo>
                    <a:cubicBezTo>
                      <a:pt x="2497" y="962"/>
                      <a:pt x="2499" y="961"/>
                      <a:pt x="2500" y="960"/>
                    </a:cubicBezTo>
                    <a:cubicBezTo>
                      <a:pt x="2501" y="959"/>
                      <a:pt x="2501" y="959"/>
                      <a:pt x="2501" y="959"/>
                    </a:cubicBezTo>
                    <a:cubicBezTo>
                      <a:pt x="2501" y="957"/>
                      <a:pt x="2501" y="957"/>
                      <a:pt x="2501" y="957"/>
                    </a:cubicBezTo>
                    <a:cubicBezTo>
                      <a:pt x="2503" y="955"/>
                      <a:pt x="2503" y="955"/>
                      <a:pt x="2503" y="955"/>
                    </a:cubicBezTo>
                    <a:close/>
                    <a:moveTo>
                      <a:pt x="2538" y="1004"/>
                    </a:moveTo>
                    <a:cubicBezTo>
                      <a:pt x="2538" y="1003"/>
                      <a:pt x="2538" y="1002"/>
                      <a:pt x="2538" y="1002"/>
                    </a:cubicBezTo>
                    <a:cubicBezTo>
                      <a:pt x="2540" y="1000"/>
                      <a:pt x="2540" y="1000"/>
                      <a:pt x="2540" y="1000"/>
                    </a:cubicBezTo>
                    <a:cubicBezTo>
                      <a:pt x="2541" y="999"/>
                      <a:pt x="2541" y="998"/>
                      <a:pt x="2542" y="997"/>
                    </a:cubicBezTo>
                    <a:cubicBezTo>
                      <a:pt x="2543" y="996"/>
                      <a:pt x="2546" y="996"/>
                      <a:pt x="2547" y="995"/>
                    </a:cubicBezTo>
                    <a:cubicBezTo>
                      <a:pt x="2548" y="993"/>
                      <a:pt x="2548" y="993"/>
                      <a:pt x="2548" y="993"/>
                    </a:cubicBezTo>
                    <a:cubicBezTo>
                      <a:pt x="2551" y="992"/>
                      <a:pt x="2551" y="992"/>
                      <a:pt x="2551" y="992"/>
                    </a:cubicBezTo>
                    <a:cubicBezTo>
                      <a:pt x="2552" y="993"/>
                      <a:pt x="2553" y="993"/>
                      <a:pt x="2555" y="994"/>
                    </a:cubicBezTo>
                    <a:cubicBezTo>
                      <a:pt x="2556" y="994"/>
                      <a:pt x="2557" y="994"/>
                      <a:pt x="2558" y="994"/>
                    </a:cubicBezTo>
                    <a:cubicBezTo>
                      <a:pt x="2561" y="995"/>
                      <a:pt x="2561" y="995"/>
                      <a:pt x="2561" y="995"/>
                    </a:cubicBezTo>
                    <a:cubicBezTo>
                      <a:pt x="2565" y="996"/>
                      <a:pt x="2577" y="999"/>
                      <a:pt x="2579" y="994"/>
                    </a:cubicBezTo>
                    <a:cubicBezTo>
                      <a:pt x="2581" y="992"/>
                      <a:pt x="2583" y="991"/>
                      <a:pt x="2585" y="990"/>
                    </a:cubicBezTo>
                    <a:cubicBezTo>
                      <a:pt x="2587" y="991"/>
                      <a:pt x="2587" y="991"/>
                      <a:pt x="2587" y="991"/>
                    </a:cubicBezTo>
                    <a:cubicBezTo>
                      <a:pt x="2585" y="994"/>
                      <a:pt x="2582" y="996"/>
                      <a:pt x="2580" y="1000"/>
                    </a:cubicBezTo>
                    <a:cubicBezTo>
                      <a:pt x="2577" y="1001"/>
                      <a:pt x="2572" y="1001"/>
                      <a:pt x="2569" y="1001"/>
                    </a:cubicBezTo>
                    <a:cubicBezTo>
                      <a:pt x="2567" y="1000"/>
                      <a:pt x="2567" y="1000"/>
                      <a:pt x="2567" y="1000"/>
                    </a:cubicBezTo>
                    <a:cubicBezTo>
                      <a:pt x="2562" y="1000"/>
                      <a:pt x="2557" y="1000"/>
                      <a:pt x="2552" y="999"/>
                    </a:cubicBezTo>
                    <a:cubicBezTo>
                      <a:pt x="2549" y="1000"/>
                      <a:pt x="2549" y="1000"/>
                      <a:pt x="2549" y="1000"/>
                    </a:cubicBezTo>
                    <a:cubicBezTo>
                      <a:pt x="2548" y="1000"/>
                      <a:pt x="2546" y="1000"/>
                      <a:pt x="2545" y="1000"/>
                    </a:cubicBezTo>
                    <a:cubicBezTo>
                      <a:pt x="2541" y="1003"/>
                      <a:pt x="2541" y="1003"/>
                      <a:pt x="2541" y="1003"/>
                    </a:cubicBezTo>
                    <a:cubicBezTo>
                      <a:pt x="2541" y="1005"/>
                      <a:pt x="2541" y="1007"/>
                      <a:pt x="2541" y="1010"/>
                    </a:cubicBezTo>
                    <a:cubicBezTo>
                      <a:pt x="2542" y="1011"/>
                      <a:pt x="2542" y="1011"/>
                      <a:pt x="2542" y="1011"/>
                    </a:cubicBezTo>
                    <a:cubicBezTo>
                      <a:pt x="2544" y="1013"/>
                      <a:pt x="2545" y="1014"/>
                      <a:pt x="2547" y="1017"/>
                    </a:cubicBezTo>
                    <a:cubicBezTo>
                      <a:pt x="2549" y="1017"/>
                      <a:pt x="2549" y="1017"/>
                      <a:pt x="2549" y="1017"/>
                    </a:cubicBezTo>
                    <a:cubicBezTo>
                      <a:pt x="2550" y="1015"/>
                      <a:pt x="2552" y="1013"/>
                      <a:pt x="2554" y="1012"/>
                    </a:cubicBezTo>
                    <a:cubicBezTo>
                      <a:pt x="2557" y="1013"/>
                      <a:pt x="2557" y="1013"/>
                      <a:pt x="2557" y="1013"/>
                    </a:cubicBezTo>
                    <a:cubicBezTo>
                      <a:pt x="2559" y="1012"/>
                      <a:pt x="2560" y="1011"/>
                      <a:pt x="2563" y="1011"/>
                    </a:cubicBezTo>
                    <a:cubicBezTo>
                      <a:pt x="2565" y="1011"/>
                      <a:pt x="2567" y="1010"/>
                      <a:pt x="2570" y="1009"/>
                    </a:cubicBezTo>
                    <a:cubicBezTo>
                      <a:pt x="2571" y="1010"/>
                      <a:pt x="2573" y="1012"/>
                      <a:pt x="2570" y="1013"/>
                    </a:cubicBezTo>
                    <a:cubicBezTo>
                      <a:pt x="2567" y="1012"/>
                      <a:pt x="2567" y="1012"/>
                      <a:pt x="2567" y="1012"/>
                    </a:cubicBezTo>
                    <a:cubicBezTo>
                      <a:pt x="2563" y="1015"/>
                      <a:pt x="2560" y="1019"/>
                      <a:pt x="2555" y="1020"/>
                    </a:cubicBezTo>
                    <a:cubicBezTo>
                      <a:pt x="2553" y="1020"/>
                      <a:pt x="2553" y="1020"/>
                      <a:pt x="2553" y="1020"/>
                    </a:cubicBezTo>
                    <a:cubicBezTo>
                      <a:pt x="2553" y="1022"/>
                      <a:pt x="2553" y="1022"/>
                      <a:pt x="2553" y="1022"/>
                    </a:cubicBezTo>
                    <a:cubicBezTo>
                      <a:pt x="2554" y="1022"/>
                      <a:pt x="2554" y="1022"/>
                      <a:pt x="2554" y="1022"/>
                    </a:cubicBezTo>
                    <a:cubicBezTo>
                      <a:pt x="2556" y="1023"/>
                      <a:pt x="2557" y="1025"/>
                      <a:pt x="2558" y="1027"/>
                    </a:cubicBezTo>
                    <a:cubicBezTo>
                      <a:pt x="2560" y="1029"/>
                      <a:pt x="2560" y="1029"/>
                      <a:pt x="2560" y="1029"/>
                    </a:cubicBezTo>
                    <a:cubicBezTo>
                      <a:pt x="2560" y="1030"/>
                      <a:pt x="2561" y="1031"/>
                      <a:pt x="2561" y="1032"/>
                    </a:cubicBezTo>
                    <a:cubicBezTo>
                      <a:pt x="2561" y="1034"/>
                      <a:pt x="2561" y="1034"/>
                      <a:pt x="2561" y="1037"/>
                    </a:cubicBezTo>
                    <a:cubicBezTo>
                      <a:pt x="2562" y="1038"/>
                      <a:pt x="2564" y="1039"/>
                      <a:pt x="2565" y="1040"/>
                    </a:cubicBezTo>
                    <a:cubicBezTo>
                      <a:pt x="2567" y="1042"/>
                      <a:pt x="2563" y="1043"/>
                      <a:pt x="2562" y="1044"/>
                    </a:cubicBezTo>
                    <a:cubicBezTo>
                      <a:pt x="2560" y="1044"/>
                      <a:pt x="2560" y="1044"/>
                      <a:pt x="2560" y="1044"/>
                    </a:cubicBezTo>
                    <a:cubicBezTo>
                      <a:pt x="2559" y="1046"/>
                      <a:pt x="2557" y="1049"/>
                      <a:pt x="2555" y="1046"/>
                    </a:cubicBezTo>
                    <a:cubicBezTo>
                      <a:pt x="2555" y="1044"/>
                      <a:pt x="2555" y="1042"/>
                      <a:pt x="2554" y="1040"/>
                    </a:cubicBezTo>
                    <a:cubicBezTo>
                      <a:pt x="2552" y="1039"/>
                      <a:pt x="2550" y="1037"/>
                      <a:pt x="2549" y="1035"/>
                    </a:cubicBezTo>
                    <a:cubicBezTo>
                      <a:pt x="2550" y="1033"/>
                      <a:pt x="2550" y="1030"/>
                      <a:pt x="2550" y="1028"/>
                    </a:cubicBezTo>
                    <a:cubicBezTo>
                      <a:pt x="2548" y="1027"/>
                      <a:pt x="2543" y="1028"/>
                      <a:pt x="2543" y="1030"/>
                    </a:cubicBezTo>
                    <a:cubicBezTo>
                      <a:pt x="2543" y="1033"/>
                      <a:pt x="2544" y="1035"/>
                      <a:pt x="2544" y="1038"/>
                    </a:cubicBezTo>
                    <a:cubicBezTo>
                      <a:pt x="2544" y="1043"/>
                      <a:pt x="2543" y="1048"/>
                      <a:pt x="2544" y="1053"/>
                    </a:cubicBezTo>
                    <a:cubicBezTo>
                      <a:pt x="2540" y="1054"/>
                      <a:pt x="2538" y="1055"/>
                      <a:pt x="2536" y="1051"/>
                    </a:cubicBezTo>
                    <a:cubicBezTo>
                      <a:pt x="2536" y="1050"/>
                      <a:pt x="2536" y="1048"/>
                      <a:pt x="2536" y="1046"/>
                    </a:cubicBezTo>
                    <a:cubicBezTo>
                      <a:pt x="2537" y="1042"/>
                      <a:pt x="2538" y="1042"/>
                      <a:pt x="2536" y="1038"/>
                    </a:cubicBezTo>
                    <a:cubicBezTo>
                      <a:pt x="2536" y="1035"/>
                      <a:pt x="2536" y="1035"/>
                      <a:pt x="2536" y="1035"/>
                    </a:cubicBezTo>
                    <a:cubicBezTo>
                      <a:pt x="2534" y="1034"/>
                      <a:pt x="2533" y="1035"/>
                      <a:pt x="2531" y="1035"/>
                    </a:cubicBezTo>
                    <a:cubicBezTo>
                      <a:pt x="2530" y="1034"/>
                      <a:pt x="2531" y="1031"/>
                      <a:pt x="2530" y="1029"/>
                    </a:cubicBezTo>
                    <a:cubicBezTo>
                      <a:pt x="2531" y="1027"/>
                      <a:pt x="2532" y="1026"/>
                      <a:pt x="2534" y="1024"/>
                    </a:cubicBezTo>
                    <a:cubicBezTo>
                      <a:pt x="2533" y="1022"/>
                      <a:pt x="2535" y="1021"/>
                      <a:pt x="2535" y="1019"/>
                    </a:cubicBezTo>
                    <a:cubicBezTo>
                      <a:pt x="2534" y="1016"/>
                      <a:pt x="2534" y="1016"/>
                      <a:pt x="2534" y="1016"/>
                    </a:cubicBezTo>
                    <a:cubicBezTo>
                      <a:pt x="2535" y="1013"/>
                      <a:pt x="2535" y="1013"/>
                      <a:pt x="2535" y="1013"/>
                    </a:cubicBezTo>
                    <a:cubicBezTo>
                      <a:pt x="2536" y="1012"/>
                      <a:pt x="2537" y="1011"/>
                      <a:pt x="2538" y="1011"/>
                    </a:cubicBezTo>
                    <a:cubicBezTo>
                      <a:pt x="2539" y="1009"/>
                      <a:pt x="2537" y="1006"/>
                      <a:pt x="2538" y="1004"/>
                    </a:cubicBezTo>
                    <a:cubicBezTo>
                      <a:pt x="2538" y="1003"/>
                      <a:pt x="2538" y="1005"/>
                      <a:pt x="2538" y="1004"/>
                    </a:cubicBezTo>
                    <a:close/>
                    <a:moveTo>
                      <a:pt x="2556" y="788"/>
                    </a:moveTo>
                    <a:cubicBezTo>
                      <a:pt x="2554" y="791"/>
                      <a:pt x="2554" y="794"/>
                      <a:pt x="2552" y="798"/>
                    </a:cubicBezTo>
                    <a:cubicBezTo>
                      <a:pt x="2550" y="801"/>
                      <a:pt x="2548" y="803"/>
                      <a:pt x="2547" y="807"/>
                    </a:cubicBezTo>
                    <a:cubicBezTo>
                      <a:pt x="2545" y="804"/>
                      <a:pt x="2544" y="802"/>
                      <a:pt x="2542" y="800"/>
                    </a:cubicBezTo>
                    <a:cubicBezTo>
                      <a:pt x="2542" y="797"/>
                      <a:pt x="2542" y="794"/>
                      <a:pt x="2542" y="791"/>
                    </a:cubicBezTo>
                    <a:cubicBezTo>
                      <a:pt x="2544" y="787"/>
                      <a:pt x="2547" y="782"/>
                      <a:pt x="2551" y="778"/>
                    </a:cubicBezTo>
                    <a:cubicBezTo>
                      <a:pt x="2554" y="777"/>
                      <a:pt x="2554" y="777"/>
                      <a:pt x="2554" y="777"/>
                    </a:cubicBezTo>
                    <a:cubicBezTo>
                      <a:pt x="2556" y="778"/>
                      <a:pt x="2556" y="778"/>
                      <a:pt x="2556" y="778"/>
                    </a:cubicBezTo>
                    <a:cubicBezTo>
                      <a:pt x="2558" y="780"/>
                      <a:pt x="2558" y="780"/>
                      <a:pt x="2558" y="780"/>
                    </a:cubicBezTo>
                    <a:cubicBezTo>
                      <a:pt x="2557" y="782"/>
                      <a:pt x="2556" y="785"/>
                      <a:pt x="2556" y="788"/>
                    </a:cubicBezTo>
                    <a:close/>
                    <a:moveTo>
                      <a:pt x="2563" y="852"/>
                    </a:moveTo>
                    <a:cubicBezTo>
                      <a:pt x="2562" y="855"/>
                      <a:pt x="2561" y="859"/>
                      <a:pt x="2558" y="861"/>
                    </a:cubicBezTo>
                    <a:cubicBezTo>
                      <a:pt x="2556" y="862"/>
                      <a:pt x="2556" y="862"/>
                      <a:pt x="2556" y="862"/>
                    </a:cubicBezTo>
                    <a:cubicBezTo>
                      <a:pt x="2554" y="863"/>
                      <a:pt x="2554" y="863"/>
                      <a:pt x="2554" y="863"/>
                    </a:cubicBezTo>
                    <a:cubicBezTo>
                      <a:pt x="2554" y="865"/>
                      <a:pt x="2554" y="868"/>
                      <a:pt x="2554" y="870"/>
                    </a:cubicBezTo>
                    <a:cubicBezTo>
                      <a:pt x="2555" y="872"/>
                      <a:pt x="2555" y="872"/>
                      <a:pt x="2555" y="872"/>
                    </a:cubicBezTo>
                    <a:cubicBezTo>
                      <a:pt x="2555" y="874"/>
                      <a:pt x="2555" y="875"/>
                      <a:pt x="2555" y="877"/>
                    </a:cubicBezTo>
                    <a:cubicBezTo>
                      <a:pt x="2556" y="878"/>
                      <a:pt x="2556" y="879"/>
                      <a:pt x="2557" y="880"/>
                    </a:cubicBezTo>
                    <a:cubicBezTo>
                      <a:pt x="2555" y="881"/>
                      <a:pt x="2555" y="881"/>
                      <a:pt x="2555" y="881"/>
                    </a:cubicBezTo>
                    <a:cubicBezTo>
                      <a:pt x="2554" y="882"/>
                      <a:pt x="2553" y="882"/>
                      <a:pt x="2552" y="883"/>
                    </a:cubicBezTo>
                    <a:cubicBezTo>
                      <a:pt x="2550" y="884"/>
                      <a:pt x="2548" y="883"/>
                      <a:pt x="2549" y="881"/>
                    </a:cubicBezTo>
                    <a:cubicBezTo>
                      <a:pt x="2548" y="881"/>
                      <a:pt x="2547" y="880"/>
                      <a:pt x="2546" y="880"/>
                    </a:cubicBezTo>
                    <a:cubicBezTo>
                      <a:pt x="2546" y="877"/>
                      <a:pt x="2548" y="876"/>
                      <a:pt x="2547" y="874"/>
                    </a:cubicBezTo>
                    <a:cubicBezTo>
                      <a:pt x="2546" y="874"/>
                      <a:pt x="2546" y="874"/>
                      <a:pt x="2546" y="874"/>
                    </a:cubicBezTo>
                    <a:cubicBezTo>
                      <a:pt x="2545" y="875"/>
                      <a:pt x="2545" y="875"/>
                      <a:pt x="2545" y="875"/>
                    </a:cubicBezTo>
                    <a:cubicBezTo>
                      <a:pt x="2543" y="874"/>
                      <a:pt x="2543" y="874"/>
                      <a:pt x="2543" y="874"/>
                    </a:cubicBezTo>
                    <a:cubicBezTo>
                      <a:pt x="2543" y="873"/>
                      <a:pt x="2542" y="872"/>
                      <a:pt x="2541" y="871"/>
                    </a:cubicBezTo>
                    <a:cubicBezTo>
                      <a:pt x="2540" y="868"/>
                      <a:pt x="2538" y="862"/>
                      <a:pt x="2539" y="859"/>
                    </a:cubicBezTo>
                    <a:cubicBezTo>
                      <a:pt x="2540" y="859"/>
                      <a:pt x="2541" y="860"/>
                      <a:pt x="2542" y="861"/>
                    </a:cubicBezTo>
                    <a:cubicBezTo>
                      <a:pt x="2544" y="861"/>
                      <a:pt x="2544" y="861"/>
                      <a:pt x="2544" y="861"/>
                    </a:cubicBezTo>
                    <a:cubicBezTo>
                      <a:pt x="2544" y="859"/>
                      <a:pt x="2544" y="858"/>
                      <a:pt x="2544" y="856"/>
                    </a:cubicBezTo>
                    <a:cubicBezTo>
                      <a:pt x="2546" y="851"/>
                      <a:pt x="2541" y="843"/>
                      <a:pt x="2547" y="839"/>
                    </a:cubicBezTo>
                    <a:cubicBezTo>
                      <a:pt x="2548" y="838"/>
                      <a:pt x="2550" y="838"/>
                      <a:pt x="2552" y="838"/>
                    </a:cubicBezTo>
                    <a:cubicBezTo>
                      <a:pt x="2554" y="839"/>
                      <a:pt x="2554" y="839"/>
                      <a:pt x="2554" y="839"/>
                    </a:cubicBezTo>
                    <a:cubicBezTo>
                      <a:pt x="2555" y="840"/>
                      <a:pt x="2555" y="841"/>
                      <a:pt x="2556" y="842"/>
                    </a:cubicBezTo>
                    <a:cubicBezTo>
                      <a:pt x="2557" y="841"/>
                      <a:pt x="2557" y="841"/>
                      <a:pt x="2557" y="841"/>
                    </a:cubicBezTo>
                    <a:cubicBezTo>
                      <a:pt x="2559" y="840"/>
                      <a:pt x="2559" y="840"/>
                      <a:pt x="2559" y="840"/>
                    </a:cubicBezTo>
                    <a:cubicBezTo>
                      <a:pt x="2561" y="840"/>
                      <a:pt x="2561" y="840"/>
                      <a:pt x="2561" y="840"/>
                    </a:cubicBezTo>
                    <a:cubicBezTo>
                      <a:pt x="2559" y="844"/>
                      <a:pt x="2561" y="846"/>
                      <a:pt x="2561" y="849"/>
                    </a:cubicBezTo>
                    <a:cubicBezTo>
                      <a:pt x="2561" y="850"/>
                      <a:pt x="2562" y="851"/>
                      <a:pt x="2563" y="852"/>
                    </a:cubicBezTo>
                    <a:close/>
                    <a:moveTo>
                      <a:pt x="2573" y="886"/>
                    </a:moveTo>
                    <a:cubicBezTo>
                      <a:pt x="2574" y="888"/>
                      <a:pt x="2574" y="888"/>
                      <a:pt x="2574" y="888"/>
                    </a:cubicBezTo>
                    <a:cubicBezTo>
                      <a:pt x="2576" y="888"/>
                      <a:pt x="2576" y="888"/>
                      <a:pt x="2576" y="888"/>
                    </a:cubicBezTo>
                    <a:cubicBezTo>
                      <a:pt x="2576" y="889"/>
                      <a:pt x="2576" y="889"/>
                      <a:pt x="2576" y="889"/>
                    </a:cubicBezTo>
                    <a:cubicBezTo>
                      <a:pt x="2576" y="892"/>
                      <a:pt x="2576" y="892"/>
                      <a:pt x="2576" y="892"/>
                    </a:cubicBezTo>
                    <a:cubicBezTo>
                      <a:pt x="2575" y="892"/>
                      <a:pt x="2575" y="892"/>
                      <a:pt x="2575" y="892"/>
                    </a:cubicBezTo>
                    <a:cubicBezTo>
                      <a:pt x="2574" y="890"/>
                      <a:pt x="2574" y="890"/>
                      <a:pt x="2574" y="890"/>
                    </a:cubicBezTo>
                    <a:cubicBezTo>
                      <a:pt x="2572" y="889"/>
                      <a:pt x="2572" y="889"/>
                      <a:pt x="2572" y="889"/>
                    </a:cubicBezTo>
                    <a:cubicBezTo>
                      <a:pt x="2571" y="889"/>
                      <a:pt x="2571" y="889"/>
                      <a:pt x="2571" y="889"/>
                    </a:cubicBezTo>
                    <a:cubicBezTo>
                      <a:pt x="2569" y="885"/>
                      <a:pt x="2565" y="882"/>
                      <a:pt x="2562" y="880"/>
                    </a:cubicBezTo>
                    <a:cubicBezTo>
                      <a:pt x="2562" y="878"/>
                      <a:pt x="2562" y="878"/>
                      <a:pt x="2562" y="878"/>
                    </a:cubicBezTo>
                    <a:cubicBezTo>
                      <a:pt x="2564" y="878"/>
                      <a:pt x="2564" y="878"/>
                      <a:pt x="2564" y="878"/>
                    </a:cubicBezTo>
                    <a:cubicBezTo>
                      <a:pt x="2566" y="878"/>
                      <a:pt x="2566" y="878"/>
                      <a:pt x="2566" y="878"/>
                    </a:cubicBezTo>
                    <a:cubicBezTo>
                      <a:pt x="2566" y="879"/>
                      <a:pt x="2568" y="879"/>
                      <a:pt x="2568" y="879"/>
                    </a:cubicBezTo>
                    <a:cubicBezTo>
                      <a:pt x="2568" y="882"/>
                      <a:pt x="2568" y="882"/>
                      <a:pt x="2568" y="882"/>
                    </a:cubicBezTo>
                    <a:cubicBezTo>
                      <a:pt x="2570" y="883"/>
                      <a:pt x="2570" y="883"/>
                      <a:pt x="2570" y="883"/>
                    </a:cubicBezTo>
                    <a:cubicBezTo>
                      <a:pt x="2570" y="882"/>
                      <a:pt x="2570" y="880"/>
                      <a:pt x="2570" y="879"/>
                    </a:cubicBezTo>
                    <a:cubicBezTo>
                      <a:pt x="2571" y="880"/>
                      <a:pt x="2572" y="880"/>
                      <a:pt x="2573" y="881"/>
                    </a:cubicBezTo>
                    <a:cubicBezTo>
                      <a:pt x="2573" y="883"/>
                      <a:pt x="2573" y="883"/>
                      <a:pt x="2573" y="883"/>
                    </a:cubicBezTo>
                    <a:cubicBezTo>
                      <a:pt x="2573" y="885"/>
                      <a:pt x="2573" y="885"/>
                      <a:pt x="2573" y="885"/>
                    </a:cubicBezTo>
                    <a:cubicBezTo>
                      <a:pt x="2573" y="886"/>
                      <a:pt x="2573" y="886"/>
                      <a:pt x="2573" y="886"/>
                    </a:cubicBezTo>
                    <a:close/>
                    <a:moveTo>
                      <a:pt x="2608" y="987"/>
                    </a:moveTo>
                    <a:cubicBezTo>
                      <a:pt x="2609" y="987"/>
                      <a:pt x="2610" y="986"/>
                      <a:pt x="2610" y="986"/>
                    </a:cubicBezTo>
                    <a:cubicBezTo>
                      <a:pt x="2611" y="989"/>
                      <a:pt x="2612" y="993"/>
                      <a:pt x="2608" y="995"/>
                    </a:cubicBezTo>
                    <a:cubicBezTo>
                      <a:pt x="2608" y="996"/>
                      <a:pt x="2608" y="996"/>
                      <a:pt x="2608" y="996"/>
                    </a:cubicBezTo>
                    <a:cubicBezTo>
                      <a:pt x="2607" y="997"/>
                      <a:pt x="2607" y="997"/>
                      <a:pt x="2607" y="997"/>
                    </a:cubicBezTo>
                    <a:cubicBezTo>
                      <a:pt x="2606" y="994"/>
                      <a:pt x="2606" y="994"/>
                      <a:pt x="2606" y="994"/>
                    </a:cubicBezTo>
                    <a:cubicBezTo>
                      <a:pt x="2607" y="993"/>
                      <a:pt x="2607" y="987"/>
                      <a:pt x="2608" y="987"/>
                    </a:cubicBezTo>
                    <a:cubicBezTo>
                      <a:pt x="2609" y="987"/>
                      <a:pt x="2607" y="987"/>
                      <a:pt x="2608" y="987"/>
                    </a:cubicBezTo>
                    <a:close/>
                    <a:moveTo>
                      <a:pt x="2695" y="663"/>
                    </a:moveTo>
                    <a:cubicBezTo>
                      <a:pt x="2697" y="662"/>
                      <a:pt x="2700" y="662"/>
                      <a:pt x="2702" y="660"/>
                    </a:cubicBezTo>
                    <a:cubicBezTo>
                      <a:pt x="2703" y="658"/>
                      <a:pt x="2705" y="657"/>
                      <a:pt x="2707" y="655"/>
                    </a:cubicBezTo>
                    <a:cubicBezTo>
                      <a:pt x="2708" y="653"/>
                      <a:pt x="2708" y="653"/>
                      <a:pt x="2708" y="653"/>
                    </a:cubicBezTo>
                    <a:cubicBezTo>
                      <a:pt x="2709" y="652"/>
                      <a:pt x="2711" y="651"/>
                      <a:pt x="2712" y="650"/>
                    </a:cubicBezTo>
                    <a:cubicBezTo>
                      <a:pt x="2713" y="647"/>
                      <a:pt x="2713" y="647"/>
                      <a:pt x="2713" y="647"/>
                    </a:cubicBezTo>
                    <a:cubicBezTo>
                      <a:pt x="2715" y="643"/>
                      <a:pt x="2716" y="639"/>
                      <a:pt x="2718" y="635"/>
                    </a:cubicBezTo>
                    <a:cubicBezTo>
                      <a:pt x="2717" y="633"/>
                      <a:pt x="2717" y="633"/>
                      <a:pt x="2717" y="633"/>
                    </a:cubicBezTo>
                    <a:cubicBezTo>
                      <a:pt x="2715" y="633"/>
                      <a:pt x="2715" y="633"/>
                      <a:pt x="2715" y="633"/>
                    </a:cubicBezTo>
                    <a:cubicBezTo>
                      <a:pt x="2717" y="630"/>
                      <a:pt x="2717" y="630"/>
                      <a:pt x="2717" y="630"/>
                    </a:cubicBezTo>
                    <a:cubicBezTo>
                      <a:pt x="2717" y="628"/>
                      <a:pt x="2717" y="626"/>
                      <a:pt x="2716" y="624"/>
                    </a:cubicBezTo>
                    <a:cubicBezTo>
                      <a:pt x="2718" y="624"/>
                      <a:pt x="2718" y="624"/>
                      <a:pt x="2718" y="624"/>
                    </a:cubicBezTo>
                    <a:cubicBezTo>
                      <a:pt x="2719" y="622"/>
                      <a:pt x="2720" y="620"/>
                      <a:pt x="2720" y="618"/>
                    </a:cubicBezTo>
                    <a:cubicBezTo>
                      <a:pt x="2722" y="618"/>
                      <a:pt x="2722" y="618"/>
                      <a:pt x="2722" y="618"/>
                    </a:cubicBezTo>
                    <a:cubicBezTo>
                      <a:pt x="2723" y="621"/>
                      <a:pt x="2723" y="621"/>
                      <a:pt x="2723" y="621"/>
                    </a:cubicBezTo>
                    <a:cubicBezTo>
                      <a:pt x="2723" y="623"/>
                      <a:pt x="2723" y="623"/>
                      <a:pt x="2723" y="623"/>
                    </a:cubicBezTo>
                    <a:cubicBezTo>
                      <a:pt x="2725" y="621"/>
                      <a:pt x="2725" y="621"/>
                      <a:pt x="2725" y="621"/>
                    </a:cubicBezTo>
                    <a:cubicBezTo>
                      <a:pt x="2727" y="622"/>
                      <a:pt x="2727" y="622"/>
                      <a:pt x="2727" y="622"/>
                    </a:cubicBezTo>
                    <a:cubicBezTo>
                      <a:pt x="2728" y="620"/>
                      <a:pt x="2728" y="620"/>
                      <a:pt x="2728" y="620"/>
                    </a:cubicBezTo>
                    <a:cubicBezTo>
                      <a:pt x="2725" y="619"/>
                      <a:pt x="2725" y="619"/>
                      <a:pt x="2725" y="619"/>
                    </a:cubicBezTo>
                    <a:cubicBezTo>
                      <a:pt x="2725" y="617"/>
                      <a:pt x="2725" y="617"/>
                      <a:pt x="2725" y="617"/>
                    </a:cubicBezTo>
                    <a:cubicBezTo>
                      <a:pt x="2725" y="616"/>
                      <a:pt x="2725" y="616"/>
                      <a:pt x="2725" y="616"/>
                    </a:cubicBezTo>
                    <a:cubicBezTo>
                      <a:pt x="2728" y="617"/>
                      <a:pt x="2728" y="617"/>
                      <a:pt x="2728" y="617"/>
                    </a:cubicBezTo>
                    <a:cubicBezTo>
                      <a:pt x="2729" y="619"/>
                      <a:pt x="2729" y="620"/>
                      <a:pt x="2730" y="623"/>
                    </a:cubicBezTo>
                    <a:cubicBezTo>
                      <a:pt x="2732" y="628"/>
                      <a:pt x="2734" y="632"/>
                      <a:pt x="2734" y="638"/>
                    </a:cubicBezTo>
                    <a:cubicBezTo>
                      <a:pt x="2733" y="640"/>
                      <a:pt x="2733" y="641"/>
                      <a:pt x="2731" y="643"/>
                    </a:cubicBezTo>
                    <a:cubicBezTo>
                      <a:pt x="2731" y="645"/>
                      <a:pt x="2731" y="647"/>
                      <a:pt x="2731" y="649"/>
                    </a:cubicBezTo>
                    <a:cubicBezTo>
                      <a:pt x="2727" y="648"/>
                      <a:pt x="2727" y="648"/>
                      <a:pt x="2727" y="648"/>
                    </a:cubicBezTo>
                    <a:cubicBezTo>
                      <a:pt x="2726" y="650"/>
                      <a:pt x="2726" y="650"/>
                      <a:pt x="2726" y="650"/>
                    </a:cubicBezTo>
                    <a:cubicBezTo>
                      <a:pt x="2725" y="652"/>
                      <a:pt x="2725" y="652"/>
                      <a:pt x="2725" y="652"/>
                    </a:cubicBezTo>
                    <a:cubicBezTo>
                      <a:pt x="2726" y="655"/>
                      <a:pt x="2726" y="655"/>
                      <a:pt x="2726" y="655"/>
                    </a:cubicBezTo>
                    <a:cubicBezTo>
                      <a:pt x="2726" y="657"/>
                      <a:pt x="2726" y="659"/>
                      <a:pt x="2726" y="661"/>
                    </a:cubicBezTo>
                    <a:cubicBezTo>
                      <a:pt x="2725" y="663"/>
                      <a:pt x="2724" y="665"/>
                      <a:pt x="2723" y="666"/>
                    </a:cubicBezTo>
                    <a:cubicBezTo>
                      <a:pt x="2722" y="670"/>
                      <a:pt x="2722" y="670"/>
                      <a:pt x="2722" y="670"/>
                    </a:cubicBezTo>
                    <a:cubicBezTo>
                      <a:pt x="2723" y="672"/>
                      <a:pt x="2724" y="673"/>
                      <a:pt x="2725" y="674"/>
                    </a:cubicBezTo>
                    <a:cubicBezTo>
                      <a:pt x="2722" y="676"/>
                      <a:pt x="2722" y="676"/>
                      <a:pt x="2722" y="676"/>
                    </a:cubicBezTo>
                    <a:cubicBezTo>
                      <a:pt x="2722" y="678"/>
                      <a:pt x="2721" y="679"/>
                      <a:pt x="2720" y="681"/>
                    </a:cubicBezTo>
                    <a:cubicBezTo>
                      <a:pt x="2717" y="682"/>
                      <a:pt x="2717" y="682"/>
                      <a:pt x="2717" y="682"/>
                    </a:cubicBezTo>
                    <a:cubicBezTo>
                      <a:pt x="2716" y="680"/>
                      <a:pt x="2715" y="679"/>
                      <a:pt x="2715" y="677"/>
                    </a:cubicBezTo>
                    <a:cubicBezTo>
                      <a:pt x="2714" y="680"/>
                      <a:pt x="2714" y="680"/>
                      <a:pt x="2714" y="680"/>
                    </a:cubicBezTo>
                    <a:cubicBezTo>
                      <a:pt x="2710" y="680"/>
                      <a:pt x="2710" y="680"/>
                      <a:pt x="2710" y="680"/>
                    </a:cubicBezTo>
                    <a:cubicBezTo>
                      <a:pt x="2709" y="682"/>
                      <a:pt x="2709" y="682"/>
                      <a:pt x="2709" y="682"/>
                    </a:cubicBezTo>
                    <a:cubicBezTo>
                      <a:pt x="2708" y="686"/>
                      <a:pt x="2708" y="686"/>
                      <a:pt x="2708" y="686"/>
                    </a:cubicBezTo>
                    <a:cubicBezTo>
                      <a:pt x="2704" y="682"/>
                      <a:pt x="2704" y="682"/>
                      <a:pt x="2704" y="682"/>
                    </a:cubicBezTo>
                    <a:cubicBezTo>
                      <a:pt x="2701" y="684"/>
                      <a:pt x="2701" y="684"/>
                      <a:pt x="2701" y="684"/>
                    </a:cubicBezTo>
                    <a:cubicBezTo>
                      <a:pt x="2700" y="686"/>
                      <a:pt x="2700" y="686"/>
                      <a:pt x="2700" y="686"/>
                    </a:cubicBezTo>
                    <a:cubicBezTo>
                      <a:pt x="2698" y="686"/>
                      <a:pt x="2696" y="686"/>
                      <a:pt x="2693" y="686"/>
                    </a:cubicBezTo>
                    <a:cubicBezTo>
                      <a:pt x="2691" y="685"/>
                      <a:pt x="2691" y="685"/>
                      <a:pt x="2691" y="685"/>
                    </a:cubicBezTo>
                    <a:cubicBezTo>
                      <a:pt x="2689" y="682"/>
                      <a:pt x="2689" y="682"/>
                      <a:pt x="2689" y="682"/>
                    </a:cubicBezTo>
                    <a:cubicBezTo>
                      <a:pt x="2687" y="684"/>
                      <a:pt x="2687" y="684"/>
                      <a:pt x="2687" y="684"/>
                    </a:cubicBezTo>
                    <a:cubicBezTo>
                      <a:pt x="2686" y="686"/>
                      <a:pt x="2686" y="686"/>
                      <a:pt x="2686" y="686"/>
                    </a:cubicBezTo>
                    <a:cubicBezTo>
                      <a:pt x="2688" y="687"/>
                      <a:pt x="2688" y="687"/>
                      <a:pt x="2688" y="687"/>
                    </a:cubicBezTo>
                    <a:cubicBezTo>
                      <a:pt x="2689" y="689"/>
                      <a:pt x="2689" y="689"/>
                      <a:pt x="2689" y="689"/>
                    </a:cubicBezTo>
                    <a:cubicBezTo>
                      <a:pt x="2684" y="691"/>
                      <a:pt x="2683" y="694"/>
                      <a:pt x="2680" y="698"/>
                    </a:cubicBezTo>
                    <a:cubicBezTo>
                      <a:pt x="2677" y="697"/>
                      <a:pt x="2677" y="697"/>
                      <a:pt x="2677" y="697"/>
                    </a:cubicBezTo>
                    <a:cubicBezTo>
                      <a:pt x="2676" y="696"/>
                      <a:pt x="2675" y="694"/>
                      <a:pt x="2674" y="693"/>
                    </a:cubicBezTo>
                    <a:cubicBezTo>
                      <a:pt x="2674" y="690"/>
                      <a:pt x="2674" y="690"/>
                      <a:pt x="2674" y="690"/>
                    </a:cubicBezTo>
                    <a:cubicBezTo>
                      <a:pt x="2676" y="688"/>
                      <a:pt x="2676" y="688"/>
                      <a:pt x="2676" y="688"/>
                    </a:cubicBezTo>
                    <a:cubicBezTo>
                      <a:pt x="2675" y="686"/>
                      <a:pt x="2675" y="686"/>
                      <a:pt x="2675" y="686"/>
                    </a:cubicBezTo>
                    <a:cubicBezTo>
                      <a:pt x="2672" y="686"/>
                      <a:pt x="2672" y="686"/>
                      <a:pt x="2672" y="686"/>
                    </a:cubicBezTo>
                    <a:cubicBezTo>
                      <a:pt x="2669" y="685"/>
                      <a:pt x="2669" y="685"/>
                      <a:pt x="2669" y="685"/>
                    </a:cubicBezTo>
                    <a:cubicBezTo>
                      <a:pt x="2667" y="685"/>
                      <a:pt x="2666" y="686"/>
                      <a:pt x="2664" y="687"/>
                    </a:cubicBezTo>
                    <a:cubicBezTo>
                      <a:pt x="2661" y="687"/>
                      <a:pt x="2659" y="687"/>
                      <a:pt x="2656" y="687"/>
                    </a:cubicBezTo>
                    <a:cubicBezTo>
                      <a:pt x="2654" y="689"/>
                      <a:pt x="2652" y="690"/>
                      <a:pt x="2649" y="690"/>
                    </a:cubicBezTo>
                    <a:cubicBezTo>
                      <a:pt x="2649" y="693"/>
                      <a:pt x="2649" y="693"/>
                      <a:pt x="2649" y="693"/>
                    </a:cubicBezTo>
                    <a:cubicBezTo>
                      <a:pt x="2647" y="694"/>
                      <a:pt x="2647" y="694"/>
                      <a:pt x="2647" y="694"/>
                    </a:cubicBezTo>
                    <a:cubicBezTo>
                      <a:pt x="2646" y="693"/>
                      <a:pt x="2645" y="692"/>
                      <a:pt x="2644" y="692"/>
                    </a:cubicBezTo>
                    <a:cubicBezTo>
                      <a:pt x="2642" y="692"/>
                      <a:pt x="2641" y="693"/>
                      <a:pt x="2639" y="693"/>
                    </a:cubicBezTo>
                    <a:cubicBezTo>
                      <a:pt x="2637" y="692"/>
                      <a:pt x="2637" y="692"/>
                      <a:pt x="2637" y="692"/>
                    </a:cubicBezTo>
                    <a:cubicBezTo>
                      <a:pt x="2637" y="689"/>
                      <a:pt x="2637" y="689"/>
                      <a:pt x="2637" y="689"/>
                    </a:cubicBezTo>
                    <a:cubicBezTo>
                      <a:pt x="2638" y="687"/>
                      <a:pt x="2638" y="687"/>
                      <a:pt x="2638" y="687"/>
                    </a:cubicBezTo>
                    <a:cubicBezTo>
                      <a:pt x="2641" y="687"/>
                      <a:pt x="2641" y="687"/>
                      <a:pt x="2641" y="687"/>
                    </a:cubicBezTo>
                    <a:cubicBezTo>
                      <a:pt x="2645" y="685"/>
                      <a:pt x="2649" y="681"/>
                      <a:pt x="2653" y="678"/>
                    </a:cubicBezTo>
                    <a:cubicBezTo>
                      <a:pt x="2656" y="677"/>
                      <a:pt x="2660" y="677"/>
                      <a:pt x="2663" y="677"/>
                    </a:cubicBezTo>
                    <a:cubicBezTo>
                      <a:pt x="2667" y="677"/>
                      <a:pt x="2671" y="676"/>
                      <a:pt x="2675" y="676"/>
                    </a:cubicBezTo>
                    <a:cubicBezTo>
                      <a:pt x="2677" y="677"/>
                      <a:pt x="2677" y="677"/>
                      <a:pt x="2677" y="677"/>
                    </a:cubicBezTo>
                    <a:cubicBezTo>
                      <a:pt x="2678" y="677"/>
                      <a:pt x="2680" y="676"/>
                      <a:pt x="2682" y="675"/>
                    </a:cubicBezTo>
                    <a:cubicBezTo>
                      <a:pt x="2681" y="671"/>
                      <a:pt x="2681" y="671"/>
                      <a:pt x="2681" y="671"/>
                    </a:cubicBezTo>
                    <a:cubicBezTo>
                      <a:pt x="2684" y="669"/>
                      <a:pt x="2686" y="668"/>
                      <a:pt x="2688" y="665"/>
                    </a:cubicBezTo>
                    <a:cubicBezTo>
                      <a:pt x="2688" y="663"/>
                      <a:pt x="2688" y="661"/>
                      <a:pt x="2689" y="660"/>
                    </a:cubicBezTo>
                    <a:cubicBezTo>
                      <a:pt x="2691" y="658"/>
                      <a:pt x="2691" y="658"/>
                      <a:pt x="2691" y="658"/>
                    </a:cubicBezTo>
                    <a:cubicBezTo>
                      <a:pt x="2694" y="657"/>
                      <a:pt x="2694" y="657"/>
                      <a:pt x="2694" y="657"/>
                    </a:cubicBezTo>
                    <a:cubicBezTo>
                      <a:pt x="2691" y="660"/>
                      <a:pt x="2691" y="660"/>
                      <a:pt x="2691" y="660"/>
                    </a:cubicBezTo>
                    <a:cubicBezTo>
                      <a:pt x="2691" y="663"/>
                      <a:pt x="2691" y="663"/>
                      <a:pt x="2691" y="663"/>
                    </a:cubicBezTo>
                    <a:cubicBezTo>
                      <a:pt x="2693" y="664"/>
                      <a:pt x="2693" y="664"/>
                      <a:pt x="2693" y="664"/>
                    </a:cubicBezTo>
                    <a:cubicBezTo>
                      <a:pt x="2695" y="663"/>
                      <a:pt x="2695" y="663"/>
                      <a:pt x="2695" y="663"/>
                    </a:cubicBezTo>
                    <a:close/>
                    <a:moveTo>
                      <a:pt x="2747" y="505"/>
                    </a:moveTo>
                    <a:cubicBezTo>
                      <a:pt x="2748" y="507"/>
                      <a:pt x="2748" y="509"/>
                      <a:pt x="2749" y="511"/>
                    </a:cubicBezTo>
                    <a:cubicBezTo>
                      <a:pt x="2749" y="518"/>
                      <a:pt x="2753" y="526"/>
                      <a:pt x="2755" y="532"/>
                    </a:cubicBezTo>
                    <a:cubicBezTo>
                      <a:pt x="2753" y="531"/>
                      <a:pt x="2750" y="531"/>
                      <a:pt x="2748" y="530"/>
                    </a:cubicBezTo>
                    <a:cubicBezTo>
                      <a:pt x="2744" y="531"/>
                      <a:pt x="2744" y="531"/>
                      <a:pt x="2744" y="531"/>
                    </a:cubicBezTo>
                    <a:cubicBezTo>
                      <a:pt x="2743" y="536"/>
                      <a:pt x="2741" y="541"/>
                      <a:pt x="2739" y="545"/>
                    </a:cubicBezTo>
                    <a:cubicBezTo>
                      <a:pt x="2740" y="549"/>
                      <a:pt x="2740" y="549"/>
                      <a:pt x="2740" y="549"/>
                    </a:cubicBezTo>
                    <a:cubicBezTo>
                      <a:pt x="2741" y="550"/>
                      <a:pt x="2742" y="552"/>
                      <a:pt x="2744" y="553"/>
                    </a:cubicBezTo>
                    <a:cubicBezTo>
                      <a:pt x="2744" y="555"/>
                      <a:pt x="2745" y="557"/>
                      <a:pt x="2745" y="559"/>
                    </a:cubicBezTo>
                    <a:cubicBezTo>
                      <a:pt x="2747" y="559"/>
                      <a:pt x="2747" y="559"/>
                      <a:pt x="2747" y="559"/>
                    </a:cubicBezTo>
                    <a:cubicBezTo>
                      <a:pt x="2748" y="562"/>
                      <a:pt x="2748" y="562"/>
                      <a:pt x="2748" y="562"/>
                    </a:cubicBezTo>
                    <a:cubicBezTo>
                      <a:pt x="2747" y="566"/>
                      <a:pt x="2747" y="566"/>
                      <a:pt x="2747" y="566"/>
                    </a:cubicBezTo>
                    <a:cubicBezTo>
                      <a:pt x="2746" y="563"/>
                      <a:pt x="2746" y="563"/>
                      <a:pt x="2746" y="563"/>
                    </a:cubicBezTo>
                    <a:cubicBezTo>
                      <a:pt x="2744" y="561"/>
                      <a:pt x="2744" y="561"/>
                      <a:pt x="2744" y="561"/>
                    </a:cubicBezTo>
                    <a:cubicBezTo>
                      <a:pt x="2743" y="561"/>
                      <a:pt x="2742" y="560"/>
                      <a:pt x="2740" y="560"/>
                    </a:cubicBezTo>
                    <a:cubicBezTo>
                      <a:pt x="2738" y="561"/>
                      <a:pt x="2738" y="561"/>
                      <a:pt x="2738" y="561"/>
                    </a:cubicBezTo>
                    <a:cubicBezTo>
                      <a:pt x="2737" y="563"/>
                      <a:pt x="2737" y="564"/>
                      <a:pt x="2736" y="566"/>
                    </a:cubicBezTo>
                    <a:cubicBezTo>
                      <a:pt x="2735" y="568"/>
                      <a:pt x="2735" y="568"/>
                      <a:pt x="2735" y="568"/>
                    </a:cubicBezTo>
                    <a:cubicBezTo>
                      <a:pt x="2734" y="565"/>
                      <a:pt x="2733" y="563"/>
                      <a:pt x="2733" y="560"/>
                    </a:cubicBezTo>
                    <a:cubicBezTo>
                      <a:pt x="2735" y="557"/>
                      <a:pt x="2735" y="557"/>
                      <a:pt x="2735" y="557"/>
                    </a:cubicBezTo>
                    <a:cubicBezTo>
                      <a:pt x="2735" y="554"/>
                      <a:pt x="2735" y="552"/>
                      <a:pt x="2735" y="549"/>
                    </a:cubicBezTo>
                    <a:cubicBezTo>
                      <a:pt x="2736" y="547"/>
                      <a:pt x="2736" y="547"/>
                      <a:pt x="2736" y="547"/>
                    </a:cubicBezTo>
                    <a:cubicBezTo>
                      <a:pt x="2736" y="544"/>
                      <a:pt x="2736" y="542"/>
                      <a:pt x="2735" y="540"/>
                    </a:cubicBezTo>
                    <a:cubicBezTo>
                      <a:pt x="2733" y="538"/>
                      <a:pt x="2733" y="538"/>
                      <a:pt x="2733" y="538"/>
                    </a:cubicBezTo>
                    <a:cubicBezTo>
                      <a:pt x="2736" y="530"/>
                      <a:pt x="2737" y="523"/>
                      <a:pt x="2735" y="514"/>
                    </a:cubicBezTo>
                    <a:cubicBezTo>
                      <a:pt x="2735" y="511"/>
                      <a:pt x="2735" y="511"/>
                      <a:pt x="2735" y="511"/>
                    </a:cubicBezTo>
                    <a:cubicBezTo>
                      <a:pt x="2737" y="509"/>
                      <a:pt x="2737" y="509"/>
                      <a:pt x="2737" y="509"/>
                    </a:cubicBezTo>
                    <a:cubicBezTo>
                      <a:pt x="2736" y="505"/>
                      <a:pt x="2733" y="502"/>
                      <a:pt x="2731" y="499"/>
                    </a:cubicBezTo>
                    <a:cubicBezTo>
                      <a:pt x="2732" y="496"/>
                      <a:pt x="2732" y="493"/>
                      <a:pt x="2734" y="490"/>
                    </a:cubicBezTo>
                    <a:cubicBezTo>
                      <a:pt x="2734" y="488"/>
                      <a:pt x="2733" y="487"/>
                      <a:pt x="2733" y="484"/>
                    </a:cubicBezTo>
                    <a:cubicBezTo>
                      <a:pt x="2733" y="481"/>
                      <a:pt x="2733" y="481"/>
                      <a:pt x="2733" y="481"/>
                    </a:cubicBezTo>
                    <a:cubicBezTo>
                      <a:pt x="2736" y="481"/>
                      <a:pt x="2736" y="481"/>
                      <a:pt x="2736" y="481"/>
                    </a:cubicBezTo>
                    <a:cubicBezTo>
                      <a:pt x="2738" y="482"/>
                      <a:pt x="2738" y="482"/>
                      <a:pt x="2738" y="482"/>
                    </a:cubicBezTo>
                    <a:cubicBezTo>
                      <a:pt x="2740" y="482"/>
                      <a:pt x="2740" y="482"/>
                      <a:pt x="2740" y="482"/>
                    </a:cubicBezTo>
                    <a:cubicBezTo>
                      <a:pt x="2739" y="480"/>
                      <a:pt x="2739" y="480"/>
                      <a:pt x="2739" y="480"/>
                    </a:cubicBezTo>
                    <a:cubicBezTo>
                      <a:pt x="2740" y="478"/>
                      <a:pt x="2740" y="477"/>
                      <a:pt x="2740" y="476"/>
                    </a:cubicBezTo>
                    <a:cubicBezTo>
                      <a:pt x="2739" y="475"/>
                      <a:pt x="2738" y="473"/>
                      <a:pt x="2738" y="472"/>
                    </a:cubicBezTo>
                    <a:cubicBezTo>
                      <a:pt x="2740" y="471"/>
                      <a:pt x="2740" y="471"/>
                      <a:pt x="2740" y="471"/>
                    </a:cubicBezTo>
                    <a:cubicBezTo>
                      <a:pt x="2743" y="471"/>
                      <a:pt x="2743" y="471"/>
                      <a:pt x="2743" y="471"/>
                    </a:cubicBezTo>
                    <a:cubicBezTo>
                      <a:pt x="2742" y="476"/>
                      <a:pt x="2744" y="481"/>
                      <a:pt x="2746" y="485"/>
                    </a:cubicBezTo>
                    <a:cubicBezTo>
                      <a:pt x="2746" y="490"/>
                      <a:pt x="2746" y="494"/>
                      <a:pt x="2745" y="499"/>
                    </a:cubicBezTo>
                    <a:cubicBezTo>
                      <a:pt x="2746" y="501"/>
                      <a:pt x="2747" y="503"/>
                      <a:pt x="2747" y="505"/>
                    </a:cubicBezTo>
                    <a:close/>
                    <a:moveTo>
                      <a:pt x="2764" y="596"/>
                    </a:moveTo>
                    <a:cubicBezTo>
                      <a:pt x="2764" y="599"/>
                      <a:pt x="2764" y="599"/>
                      <a:pt x="2764" y="599"/>
                    </a:cubicBezTo>
                    <a:cubicBezTo>
                      <a:pt x="2760" y="600"/>
                      <a:pt x="2757" y="600"/>
                      <a:pt x="2753" y="601"/>
                    </a:cubicBezTo>
                    <a:cubicBezTo>
                      <a:pt x="2749" y="603"/>
                      <a:pt x="2747" y="605"/>
                      <a:pt x="2746" y="609"/>
                    </a:cubicBezTo>
                    <a:cubicBezTo>
                      <a:pt x="2744" y="610"/>
                      <a:pt x="2744" y="610"/>
                      <a:pt x="2744" y="610"/>
                    </a:cubicBezTo>
                    <a:cubicBezTo>
                      <a:pt x="2741" y="608"/>
                      <a:pt x="2737" y="607"/>
                      <a:pt x="2734" y="604"/>
                    </a:cubicBezTo>
                    <a:cubicBezTo>
                      <a:pt x="2731" y="604"/>
                      <a:pt x="2729" y="605"/>
                      <a:pt x="2727" y="606"/>
                    </a:cubicBezTo>
                    <a:cubicBezTo>
                      <a:pt x="2724" y="606"/>
                      <a:pt x="2724" y="606"/>
                      <a:pt x="2724" y="606"/>
                    </a:cubicBezTo>
                    <a:cubicBezTo>
                      <a:pt x="2722" y="604"/>
                      <a:pt x="2722" y="604"/>
                      <a:pt x="2722" y="604"/>
                    </a:cubicBezTo>
                    <a:cubicBezTo>
                      <a:pt x="2720" y="606"/>
                      <a:pt x="2720" y="606"/>
                      <a:pt x="2720" y="606"/>
                    </a:cubicBezTo>
                    <a:cubicBezTo>
                      <a:pt x="2721" y="609"/>
                      <a:pt x="2721" y="609"/>
                      <a:pt x="2721" y="609"/>
                    </a:cubicBezTo>
                    <a:cubicBezTo>
                      <a:pt x="2723" y="609"/>
                      <a:pt x="2724" y="610"/>
                      <a:pt x="2726" y="611"/>
                    </a:cubicBezTo>
                    <a:cubicBezTo>
                      <a:pt x="2725" y="613"/>
                      <a:pt x="2725" y="613"/>
                      <a:pt x="2725" y="613"/>
                    </a:cubicBezTo>
                    <a:cubicBezTo>
                      <a:pt x="2723" y="613"/>
                      <a:pt x="2723" y="613"/>
                      <a:pt x="2723" y="613"/>
                    </a:cubicBezTo>
                    <a:cubicBezTo>
                      <a:pt x="2721" y="614"/>
                      <a:pt x="2721" y="614"/>
                      <a:pt x="2721" y="614"/>
                    </a:cubicBezTo>
                    <a:cubicBezTo>
                      <a:pt x="2719" y="616"/>
                      <a:pt x="2719" y="616"/>
                      <a:pt x="2719" y="616"/>
                    </a:cubicBezTo>
                    <a:cubicBezTo>
                      <a:pt x="2717" y="615"/>
                      <a:pt x="2717" y="615"/>
                      <a:pt x="2717" y="615"/>
                    </a:cubicBezTo>
                    <a:cubicBezTo>
                      <a:pt x="2718" y="612"/>
                      <a:pt x="2718" y="612"/>
                      <a:pt x="2718" y="612"/>
                    </a:cubicBezTo>
                    <a:cubicBezTo>
                      <a:pt x="2718" y="610"/>
                      <a:pt x="2718" y="610"/>
                      <a:pt x="2718" y="610"/>
                    </a:cubicBezTo>
                    <a:cubicBezTo>
                      <a:pt x="2717" y="609"/>
                      <a:pt x="2716" y="607"/>
                      <a:pt x="2715" y="605"/>
                    </a:cubicBezTo>
                    <a:cubicBezTo>
                      <a:pt x="2716" y="603"/>
                      <a:pt x="2716" y="603"/>
                      <a:pt x="2716" y="603"/>
                    </a:cubicBezTo>
                    <a:cubicBezTo>
                      <a:pt x="2718" y="602"/>
                      <a:pt x="2720" y="601"/>
                      <a:pt x="2721" y="600"/>
                    </a:cubicBezTo>
                    <a:cubicBezTo>
                      <a:pt x="2720" y="597"/>
                      <a:pt x="2720" y="597"/>
                      <a:pt x="2720" y="597"/>
                    </a:cubicBezTo>
                    <a:cubicBezTo>
                      <a:pt x="2722" y="596"/>
                      <a:pt x="2722" y="596"/>
                      <a:pt x="2722" y="596"/>
                    </a:cubicBezTo>
                    <a:cubicBezTo>
                      <a:pt x="2724" y="598"/>
                      <a:pt x="2726" y="598"/>
                      <a:pt x="2729" y="597"/>
                    </a:cubicBezTo>
                    <a:cubicBezTo>
                      <a:pt x="2729" y="595"/>
                      <a:pt x="2729" y="594"/>
                      <a:pt x="2729" y="592"/>
                    </a:cubicBezTo>
                    <a:cubicBezTo>
                      <a:pt x="2731" y="590"/>
                      <a:pt x="2731" y="590"/>
                      <a:pt x="2731" y="590"/>
                    </a:cubicBezTo>
                    <a:cubicBezTo>
                      <a:pt x="2731" y="587"/>
                      <a:pt x="2733" y="583"/>
                      <a:pt x="2733" y="580"/>
                    </a:cubicBezTo>
                    <a:cubicBezTo>
                      <a:pt x="2732" y="578"/>
                      <a:pt x="2732" y="576"/>
                      <a:pt x="2732" y="574"/>
                    </a:cubicBezTo>
                    <a:cubicBezTo>
                      <a:pt x="2734" y="574"/>
                      <a:pt x="2734" y="574"/>
                      <a:pt x="2734" y="574"/>
                    </a:cubicBezTo>
                    <a:cubicBezTo>
                      <a:pt x="2737" y="575"/>
                      <a:pt x="2737" y="575"/>
                      <a:pt x="2737" y="575"/>
                    </a:cubicBezTo>
                    <a:cubicBezTo>
                      <a:pt x="2742" y="580"/>
                      <a:pt x="2744" y="584"/>
                      <a:pt x="2751" y="587"/>
                    </a:cubicBezTo>
                    <a:cubicBezTo>
                      <a:pt x="2754" y="587"/>
                      <a:pt x="2754" y="587"/>
                      <a:pt x="2754" y="587"/>
                    </a:cubicBezTo>
                    <a:cubicBezTo>
                      <a:pt x="2756" y="590"/>
                      <a:pt x="2756" y="590"/>
                      <a:pt x="2756" y="590"/>
                    </a:cubicBezTo>
                    <a:cubicBezTo>
                      <a:pt x="2759" y="590"/>
                      <a:pt x="2759" y="590"/>
                      <a:pt x="2759" y="590"/>
                    </a:cubicBezTo>
                    <a:cubicBezTo>
                      <a:pt x="2761" y="588"/>
                      <a:pt x="2761" y="588"/>
                      <a:pt x="2761" y="588"/>
                    </a:cubicBezTo>
                    <a:cubicBezTo>
                      <a:pt x="2764" y="585"/>
                      <a:pt x="2764" y="585"/>
                      <a:pt x="2764" y="585"/>
                    </a:cubicBezTo>
                    <a:cubicBezTo>
                      <a:pt x="2763" y="587"/>
                      <a:pt x="2763" y="589"/>
                      <a:pt x="2762" y="592"/>
                    </a:cubicBezTo>
                    <a:cubicBezTo>
                      <a:pt x="2763" y="593"/>
                      <a:pt x="2763" y="593"/>
                      <a:pt x="2763" y="593"/>
                    </a:cubicBezTo>
                    <a:cubicBezTo>
                      <a:pt x="2764" y="596"/>
                      <a:pt x="2764" y="596"/>
                      <a:pt x="2764" y="596"/>
                    </a:cubicBezTo>
                    <a:close/>
                    <a:moveTo>
                      <a:pt x="2769" y="590"/>
                    </a:moveTo>
                    <a:cubicBezTo>
                      <a:pt x="2767" y="591"/>
                      <a:pt x="2767" y="591"/>
                      <a:pt x="2767" y="591"/>
                    </a:cubicBezTo>
                    <a:cubicBezTo>
                      <a:pt x="2766" y="591"/>
                      <a:pt x="2766" y="591"/>
                      <a:pt x="2766" y="591"/>
                    </a:cubicBezTo>
                    <a:cubicBezTo>
                      <a:pt x="2768" y="588"/>
                      <a:pt x="2769" y="585"/>
                      <a:pt x="2772" y="583"/>
                    </a:cubicBezTo>
                    <a:cubicBezTo>
                      <a:pt x="2773" y="584"/>
                      <a:pt x="2773" y="584"/>
                      <a:pt x="2773" y="584"/>
                    </a:cubicBezTo>
                    <a:cubicBezTo>
                      <a:pt x="2772" y="586"/>
                      <a:pt x="2772" y="586"/>
                      <a:pt x="2772" y="586"/>
                    </a:cubicBezTo>
                    <a:cubicBezTo>
                      <a:pt x="2770" y="587"/>
                      <a:pt x="2770" y="587"/>
                      <a:pt x="2770" y="587"/>
                    </a:cubicBezTo>
                    <a:cubicBezTo>
                      <a:pt x="2769" y="590"/>
                      <a:pt x="2769" y="590"/>
                      <a:pt x="2769" y="590"/>
                    </a:cubicBezTo>
                    <a:close/>
                    <a:moveTo>
                      <a:pt x="2777" y="1056"/>
                    </a:moveTo>
                    <a:cubicBezTo>
                      <a:pt x="2778" y="1056"/>
                      <a:pt x="2780" y="1057"/>
                      <a:pt x="2782" y="1057"/>
                    </a:cubicBezTo>
                    <a:cubicBezTo>
                      <a:pt x="2785" y="1057"/>
                      <a:pt x="2785" y="1059"/>
                      <a:pt x="2786" y="1061"/>
                    </a:cubicBezTo>
                    <a:cubicBezTo>
                      <a:pt x="2785" y="1064"/>
                      <a:pt x="2781" y="1064"/>
                      <a:pt x="2778" y="1064"/>
                    </a:cubicBezTo>
                    <a:cubicBezTo>
                      <a:pt x="2778" y="1066"/>
                      <a:pt x="2779" y="1067"/>
                      <a:pt x="2779" y="1069"/>
                    </a:cubicBezTo>
                    <a:cubicBezTo>
                      <a:pt x="2781" y="1072"/>
                      <a:pt x="2785" y="1073"/>
                      <a:pt x="2787" y="1076"/>
                    </a:cubicBezTo>
                    <a:cubicBezTo>
                      <a:pt x="2789" y="1076"/>
                      <a:pt x="2789" y="1076"/>
                      <a:pt x="2789" y="1076"/>
                    </a:cubicBezTo>
                    <a:cubicBezTo>
                      <a:pt x="2790" y="1079"/>
                      <a:pt x="2790" y="1079"/>
                      <a:pt x="2790" y="1079"/>
                    </a:cubicBezTo>
                    <a:cubicBezTo>
                      <a:pt x="2791" y="1081"/>
                      <a:pt x="2792" y="1083"/>
                      <a:pt x="2793" y="1084"/>
                    </a:cubicBezTo>
                    <a:cubicBezTo>
                      <a:pt x="2794" y="1085"/>
                      <a:pt x="2796" y="1084"/>
                      <a:pt x="2797" y="1084"/>
                    </a:cubicBezTo>
                    <a:cubicBezTo>
                      <a:pt x="2800" y="1083"/>
                      <a:pt x="2798" y="1087"/>
                      <a:pt x="2799" y="1088"/>
                    </a:cubicBezTo>
                    <a:cubicBezTo>
                      <a:pt x="2800" y="1089"/>
                      <a:pt x="2802" y="1090"/>
                      <a:pt x="2803" y="1090"/>
                    </a:cubicBezTo>
                    <a:cubicBezTo>
                      <a:pt x="2803" y="1092"/>
                      <a:pt x="2803" y="1092"/>
                      <a:pt x="2803" y="1092"/>
                    </a:cubicBezTo>
                    <a:cubicBezTo>
                      <a:pt x="2805" y="1094"/>
                      <a:pt x="2810" y="1094"/>
                      <a:pt x="2811" y="1097"/>
                    </a:cubicBezTo>
                    <a:cubicBezTo>
                      <a:pt x="2810" y="1098"/>
                      <a:pt x="2810" y="1098"/>
                      <a:pt x="2810" y="1098"/>
                    </a:cubicBezTo>
                    <a:cubicBezTo>
                      <a:pt x="2808" y="1098"/>
                      <a:pt x="2808" y="1098"/>
                      <a:pt x="2808" y="1098"/>
                    </a:cubicBezTo>
                    <a:cubicBezTo>
                      <a:pt x="2803" y="1096"/>
                      <a:pt x="2798" y="1096"/>
                      <a:pt x="2794" y="1094"/>
                    </a:cubicBezTo>
                    <a:cubicBezTo>
                      <a:pt x="2791" y="1094"/>
                      <a:pt x="2791" y="1094"/>
                      <a:pt x="2791" y="1094"/>
                    </a:cubicBezTo>
                    <a:cubicBezTo>
                      <a:pt x="2790" y="1094"/>
                      <a:pt x="2790" y="1094"/>
                      <a:pt x="2790" y="1094"/>
                    </a:cubicBezTo>
                    <a:cubicBezTo>
                      <a:pt x="2788" y="1094"/>
                      <a:pt x="2787" y="1093"/>
                      <a:pt x="2786" y="1093"/>
                    </a:cubicBezTo>
                    <a:cubicBezTo>
                      <a:pt x="2784" y="1091"/>
                      <a:pt x="2782" y="1088"/>
                      <a:pt x="2779" y="1087"/>
                    </a:cubicBezTo>
                    <a:cubicBezTo>
                      <a:pt x="2779" y="1085"/>
                      <a:pt x="2779" y="1085"/>
                      <a:pt x="2779" y="1085"/>
                    </a:cubicBezTo>
                    <a:cubicBezTo>
                      <a:pt x="2778" y="1084"/>
                      <a:pt x="2776" y="1084"/>
                      <a:pt x="2775" y="1084"/>
                    </a:cubicBezTo>
                    <a:cubicBezTo>
                      <a:pt x="2775" y="1082"/>
                      <a:pt x="2775" y="1082"/>
                      <a:pt x="2775" y="1082"/>
                    </a:cubicBezTo>
                    <a:cubicBezTo>
                      <a:pt x="2772" y="1079"/>
                      <a:pt x="2771" y="1076"/>
                      <a:pt x="2768" y="1074"/>
                    </a:cubicBezTo>
                    <a:cubicBezTo>
                      <a:pt x="2765" y="1074"/>
                      <a:pt x="2763" y="1074"/>
                      <a:pt x="2760" y="1073"/>
                    </a:cubicBezTo>
                    <a:cubicBezTo>
                      <a:pt x="2759" y="1072"/>
                      <a:pt x="2759" y="1072"/>
                      <a:pt x="2759" y="1072"/>
                    </a:cubicBezTo>
                    <a:cubicBezTo>
                      <a:pt x="2758" y="1071"/>
                      <a:pt x="2758" y="1071"/>
                      <a:pt x="2758" y="1071"/>
                    </a:cubicBezTo>
                    <a:cubicBezTo>
                      <a:pt x="2755" y="1071"/>
                      <a:pt x="2755" y="1071"/>
                      <a:pt x="2755" y="1071"/>
                    </a:cubicBezTo>
                    <a:cubicBezTo>
                      <a:pt x="2754" y="1072"/>
                      <a:pt x="2754" y="1072"/>
                      <a:pt x="2754" y="1072"/>
                    </a:cubicBezTo>
                    <a:cubicBezTo>
                      <a:pt x="2752" y="1072"/>
                      <a:pt x="2752" y="1072"/>
                      <a:pt x="2752" y="1072"/>
                    </a:cubicBezTo>
                    <a:cubicBezTo>
                      <a:pt x="2751" y="1073"/>
                      <a:pt x="2751" y="1074"/>
                      <a:pt x="2750" y="1075"/>
                    </a:cubicBezTo>
                    <a:cubicBezTo>
                      <a:pt x="2748" y="1074"/>
                      <a:pt x="2748" y="1074"/>
                      <a:pt x="2748" y="1074"/>
                    </a:cubicBezTo>
                    <a:cubicBezTo>
                      <a:pt x="2748" y="1077"/>
                      <a:pt x="2748" y="1077"/>
                      <a:pt x="2748" y="1077"/>
                    </a:cubicBezTo>
                    <a:cubicBezTo>
                      <a:pt x="2745" y="1077"/>
                      <a:pt x="2742" y="1077"/>
                      <a:pt x="2739" y="1077"/>
                    </a:cubicBezTo>
                    <a:cubicBezTo>
                      <a:pt x="2741" y="1078"/>
                      <a:pt x="2744" y="1079"/>
                      <a:pt x="2746" y="1081"/>
                    </a:cubicBezTo>
                    <a:cubicBezTo>
                      <a:pt x="2746" y="1083"/>
                      <a:pt x="2746" y="1083"/>
                      <a:pt x="2746" y="1083"/>
                    </a:cubicBezTo>
                    <a:cubicBezTo>
                      <a:pt x="2745" y="1084"/>
                      <a:pt x="2744" y="1085"/>
                      <a:pt x="2742" y="1086"/>
                    </a:cubicBezTo>
                    <a:cubicBezTo>
                      <a:pt x="2740" y="1087"/>
                      <a:pt x="2739" y="1086"/>
                      <a:pt x="2737" y="1086"/>
                    </a:cubicBezTo>
                    <a:cubicBezTo>
                      <a:pt x="2735" y="1085"/>
                      <a:pt x="2732" y="1086"/>
                      <a:pt x="2730" y="1086"/>
                    </a:cubicBezTo>
                    <a:cubicBezTo>
                      <a:pt x="2724" y="1086"/>
                      <a:pt x="2722" y="1081"/>
                      <a:pt x="2719" y="1078"/>
                    </a:cubicBezTo>
                    <a:cubicBezTo>
                      <a:pt x="2717" y="1075"/>
                      <a:pt x="2717" y="1075"/>
                      <a:pt x="2717" y="1075"/>
                    </a:cubicBezTo>
                    <a:cubicBezTo>
                      <a:pt x="2716" y="1075"/>
                      <a:pt x="2714" y="1076"/>
                      <a:pt x="2712" y="1077"/>
                    </a:cubicBezTo>
                    <a:cubicBezTo>
                      <a:pt x="2710" y="1075"/>
                      <a:pt x="2710" y="1075"/>
                      <a:pt x="2710" y="1075"/>
                    </a:cubicBezTo>
                    <a:cubicBezTo>
                      <a:pt x="2709" y="1076"/>
                      <a:pt x="2708" y="1077"/>
                      <a:pt x="2706" y="1077"/>
                    </a:cubicBezTo>
                    <a:cubicBezTo>
                      <a:pt x="2707" y="1075"/>
                      <a:pt x="2708" y="1073"/>
                      <a:pt x="2708" y="1071"/>
                    </a:cubicBezTo>
                    <a:cubicBezTo>
                      <a:pt x="2707" y="1069"/>
                      <a:pt x="2707" y="1069"/>
                      <a:pt x="2707" y="1069"/>
                    </a:cubicBezTo>
                    <a:cubicBezTo>
                      <a:pt x="2708" y="1068"/>
                      <a:pt x="2708" y="1068"/>
                      <a:pt x="2708" y="1068"/>
                    </a:cubicBezTo>
                    <a:cubicBezTo>
                      <a:pt x="2707" y="1067"/>
                      <a:pt x="2706" y="1066"/>
                      <a:pt x="2705" y="1066"/>
                    </a:cubicBezTo>
                    <a:cubicBezTo>
                      <a:pt x="2706" y="1064"/>
                      <a:pt x="2706" y="1064"/>
                      <a:pt x="2706" y="1064"/>
                    </a:cubicBezTo>
                    <a:cubicBezTo>
                      <a:pt x="2705" y="1063"/>
                      <a:pt x="2704" y="1061"/>
                      <a:pt x="2703" y="1060"/>
                    </a:cubicBezTo>
                    <a:cubicBezTo>
                      <a:pt x="2702" y="1058"/>
                      <a:pt x="2700" y="1055"/>
                      <a:pt x="2699" y="1052"/>
                    </a:cubicBezTo>
                    <a:cubicBezTo>
                      <a:pt x="2697" y="1049"/>
                      <a:pt x="2689" y="1047"/>
                      <a:pt x="2685" y="1046"/>
                    </a:cubicBezTo>
                    <a:cubicBezTo>
                      <a:pt x="2682" y="1044"/>
                      <a:pt x="2677" y="1044"/>
                      <a:pt x="2673" y="1044"/>
                    </a:cubicBezTo>
                    <a:cubicBezTo>
                      <a:pt x="2672" y="1042"/>
                      <a:pt x="2670" y="1041"/>
                      <a:pt x="2669" y="1039"/>
                    </a:cubicBezTo>
                    <a:cubicBezTo>
                      <a:pt x="2667" y="1039"/>
                      <a:pt x="2667" y="1039"/>
                      <a:pt x="2667" y="1039"/>
                    </a:cubicBezTo>
                    <a:cubicBezTo>
                      <a:pt x="2665" y="1037"/>
                      <a:pt x="2665" y="1037"/>
                      <a:pt x="2665" y="1037"/>
                    </a:cubicBezTo>
                    <a:cubicBezTo>
                      <a:pt x="2663" y="1037"/>
                      <a:pt x="2663" y="1037"/>
                      <a:pt x="2663" y="1037"/>
                    </a:cubicBezTo>
                    <a:cubicBezTo>
                      <a:pt x="2661" y="1035"/>
                      <a:pt x="2661" y="1035"/>
                      <a:pt x="2661" y="1035"/>
                    </a:cubicBezTo>
                    <a:cubicBezTo>
                      <a:pt x="2662" y="1033"/>
                      <a:pt x="2662" y="1033"/>
                      <a:pt x="2662" y="1033"/>
                    </a:cubicBezTo>
                    <a:cubicBezTo>
                      <a:pt x="2660" y="1035"/>
                      <a:pt x="2660" y="1035"/>
                      <a:pt x="2660" y="1035"/>
                    </a:cubicBezTo>
                    <a:cubicBezTo>
                      <a:pt x="2660" y="1037"/>
                      <a:pt x="2659" y="1038"/>
                      <a:pt x="2657" y="1040"/>
                    </a:cubicBezTo>
                    <a:cubicBezTo>
                      <a:pt x="2654" y="1040"/>
                      <a:pt x="2654" y="1040"/>
                      <a:pt x="2654" y="1040"/>
                    </a:cubicBezTo>
                    <a:cubicBezTo>
                      <a:pt x="2653" y="1038"/>
                      <a:pt x="2653" y="1038"/>
                      <a:pt x="2653" y="1038"/>
                    </a:cubicBezTo>
                    <a:cubicBezTo>
                      <a:pt x="2654" y="1036"/>
                      <a:pt x="2654" y="1036"/>
                      <a:pt x="2654" y="1036"/>
                    </a:cubicBezTo>
                    <a:cubicBezTo>
                      <a:pt x="2654" y="1034"/>
                      <a:pt x="2654" y="1034"/>
                      <a:pt x="2654" y="1034"/>
                    </a:cubicBezTo>
                    <a:cubicBezTo>
                      <a:pt x="2652" y="1032"/>
                      <a:pt x="2650" y="1030"/>
                      <a:pt x="2648" y="1029"/>
                    </a:cubicBezTo>
                    <a:cubicBezTo>
                      <a:pt x="2650" y="1028"/>
                      <a:pt x="2653" y="1028"/>
                      <a:pt x="2656" y="1026"/>
                    </a:cubicBezTo>
                    <a:cubicBezTo>
                      <a:pt x="2658" y="1026"/>
                      <a:pt x="2658" y="1026"/>
                      <a:pt x="2658" y="1026"/>
                    </a:cubicBezTo>
                    <a:cubicBezTo>
                      <a:pt x="2659" y="1027"/>
                      <a:pt x="2661" y="1026"/>
                      <a:pt x="2662" y="1026"/>
                    </a:cubicBezTo>
                    <a:cubicBezTo>
                      <a:pt x="2663" y="1024"/>
                      <a:pt x="2663" y="1024"/>
                      <a:pt x="2663" y="1024"/>
                    </a:cubicBezTo>
                    <a:cubicBezTo>
                      <a:pt x="2659" y="1023"/>
                      <a:pt x="2655" y="1024"/>
                      <a:pt x="2650" y="1024"/>
                    </a:cubicBezTo>
                    <a:cubicBezTo>
                      <a:pt x="2647" y="1022"/>
                      <a:pt x="2647" y="1022"/>
                      <a:pt x="2647" y="1022"/>
                    </a:cubicBezTo>
                    <a:cubicBezTo>
                      <a:pt x="2647" y="1021"/>
                      <a:pt x="2646" y="1020"/>
                      <a:pt x="2645" y="1019"/>
                    </a:cubicBezTo>
                    <a:cubicBezTo>
                      <a:pt x="2642" y="1017"/>
                      <a:pt x="2642" y="1017"/>
                      <a:pt x="2642" y="1017"/>
                    </a:cubicBezTo>
                    <a:cubicBezTo>
                      <a:pt x="2641" y="1017"/>
                      <a:pt x="2639" y="1017"/>
                      <a:pt x="2638" y="1017"/>
                    </a:cubicBezTo>
                    <a:cubicBezTo>
                      <a:pt x="2637" y="1015"/>
                      <a:pt x="2637" y="1015"/>
                      <a:pt x="2637" y="1015"/>
                    </a:cubicBezTo>
                    <a:cubicBezTo>
                      <a:pt x="2638" y="1014"/>
                      <a:pt x="2638" y="1014"/>
                      <a:pt x="2638" y="1014"/>
                    </a:cubicBezTo>
                    <a:cubicBezTo>
                      <a:pt x="2641" y="1014"/>
                      <a:pt x="2641" y="1014"/>
                      <a:pt x="2641" y="1014"/>
                    </a:cubicBezTo>
                    <a:cubicBezTo>
                      <a:pt x="2640" y="1012"/>
                      <a:pt x="2640" y="1012"/>
                      <a:pt x="2640" y="1012"/>
                    </a:cubicBezTo>
                    <a:cubicBezTo>
                      <a:pt x="2643" y="1010"/>
                      <a:pt x="2646" y="1009"/>
                      <a:pt x="2649" y="1007"/>
                    </a:cubicBezTo>
                    <a:cubicBezTo>
                      <a:pt x="2651" y="1007"/>
                      <a:pt x="2654" y="1008"/>
                      <a:pt x="2657" y="1009"/>
                    </a:cubicBezTo>
                    <a:cubicBezTo>
                      <a:pt x="2659" y="1010"/>
                      <a:pt x="2659" y="1010"/>
                      <a:pt x="2659" y="1010"/>
                    </a:cubicBezTo>
                    <a:cubicBezTo>
                      <a:pt x="2660" y="1011"/>
                      <a:pt x="2662" y="1011"/>
                      <a:pt x="2663" y="1011"/>
                    </a:cubicBezTo>
                    <a:cubicBezTo>
                      <a:pt x="2665" y="1013"/>
                      <a:pt x="2665" y="1013"/>
                      <a:pt x="2665" y="1013"/>
                    </a:cubicBezTo>
                    <a:cubicBezTo>
                      <a:pt x="2665" y="1014"/>
                      <a:pt x="2666" y="1016"/>
                      <a:pt x="2666" y="1018"/>
                    </a:cubicBezTo>
                    <a:cubicBezTo>
                      <a:pt x="2665" y="1021"/>
                      <a:pt x="2665" y="1023"/>
                      <a:pt x="2666" y="1025"/>
                    </a:cubicBezTo>
                    <a:cubicBezTo>
                      <a:pt x="2668" y="1028"/>
                      <a:pt x="2671" y="1031"/>
                      <a:pt x="2673" y="1033"/>
                    </a:cubicBezTo>
                    <a:cubicBezTo>
                      <a:pt x="2676" y="1035"/>
                      <a:pt x="2681" y="1032"/>
                      <a:pt x="2682" y="1029"/>
                    </a:cubicBezTo>
                    <a:cubicBezTo>
                      <a:pt x="2683" y="1027"/>
                      <a:pt x="2685" y="1026"/>
                      <a:pt x="2687" y="1023"/>
                    </a:cubicBezTo>
                    <a:cubicBezTo>
                      <a:pt x="2689" y="1024"/>
                      <a:pt x="2690" y="1023"/>
                      <a:pt x="2692" y="1022"/>
                    </a:cubicBezTo>
                    <a:cubicBezTo>
                      <a:pt x="2692" y="1020"/>
                      <a:pt x="2692" y="1020"/>
                      <a:pt x="2692" y="1020"/>
                    </a:cubicBezTo>
                    <a:cubicBezTo>
                      <a:pt x="2694" y="1018"/>
                      <a:pt x="2696" y="1018"/>
                      <a:pt x="2699" y="1017"/>
                    </a:cubicBezTo>
                    <a:cubicBezTo>
                      <a:pt x="2700" y="1018"/>
                      <a:pt x="2701" y="1019"/>
                      <a:pt x="2703" y="1020"/>
                    </a:cubicBezTo>
                    <a:cubicBezTo>
                      <a:pt x="2706" y="1020"/>
                      <a:pt x="2706" y="1020"/>
                      <a:pt x="2706" y="1020"/>
                    </a:cubicBezTo>
                    <a:cubicBezTo>
                      <a:pt x="2708" y="1022"/>
                      <a:pt x="2708" y="1022"/>
                      <a:pt x="2708" y="1022"/>
                    </a:cubicBezTo>
                    <a:cubicBezTo>
                      <a:pt x="2710" y="1022"/>
                      <a:pt x="2712" y="1024"/>
                      <a:pt x="2714" y="1024"/>
                    </a:cubicBezTo>
                    <a:cubicBezTo>
                      <a:pt x="2717" y="1025"/>
                      <a:pt x="2720" y="1025"/>
                      <a:pt x="2723" y="1026"/>
                    </a:cubicBezTo>
                    <a:cubicBezTo>
                      <a:pt x="2724" y="1028"/>
                      <a:pt x="2724" y="1028"/>
                      <a:pt x="2724" y="1028"/>
                    </a:cubicBezTo>
                    <a:cubicBezTo>
                      <a:pt x="2726" y="1027"/>
                      <a:pt x="2726" y="1027"/>
                      <a:pt x="2726" y="1027"/>
                    </a:cubicBezTo>
                    <a:cubicBezTo>
                      <a:pt x="2728" y="1027"/>
                      <a:pt x="2728" y="1027"/>
                      <a:pt x="2728" y="1027"/>
                    </a:cubicBezTo>
                    <a:cubicBezTo>
                      <a:pt x="2731" y="1029"/>
                      <a:pt x="2734" y="1031"/>
                      <a:pt x="2737" y="1032"/>
                    </a:cubicBezTo>
                    <a:cubicBezTo>
                      <a:pt x="2739" y="1033"/>
                      <a:pt x="2742" y="1033"/>
                      <a:pt x="2744" y="1034"/>
                    </a:cubicBezTo>
                    <a:cubicBezTo>
                      <a:pt x="2746" y="1034"/>
                      <a:pt x="2747" y="1034"/>
                      <a:pt x="2749" y="1035"/>
                    </a:cubicBezTo>
                    <a:cubicBezTo>
                      <a:pt x="2750" y="1035"/>
                      <a:pt x="2752" y="1036"/>
                      <a:pt x="2753" y="1037"/>
                    </a:cubicBezTo>
                    <a:cubicBezTo>
                      <a:pt x="2759" y="1038"/>
                      <a:pt x="2765" y="1044"/>
                      <a:pt x="2769" y="1049"/>
                    </a:cubicBezTo>
                    <a:cubicBezTo>
                      <a:pt x="2769" y="1053"/>
                      <a:pt x="2769" y="1053"/>
                      <a:pt x="2769" y="1053"/>
                    </a:cubicBezTo>
                    <a:cubicBezTo>
                      <a:pt x="2771" y="1053"/>
                      <a:pt x="2772" y="1054"/>
                      <a:pt x="2774" y="1054"/>
                    </a:cubicBezTo>
                    <a:cubicBezTo>
                      <a:pt x="2777" y="1056"/>
                      <a:pt x="2777" y="1056"/>
                      <a:pt x="2777" y="1056"/>
                    </a:cubicBezTo>
                    <a:close/>
                    <a:moveTo>
                      <a:pt x="2804" y="570"/>
                    </a:moveTo>
                    <a:cubicBezTo>
                      <a:pt x="2801" y="570"/>
                      <a:pt x="2801" y="570"/>
                      <a:pt x="2801" y="570"/>
                    </a:cubicBezTo>
                    <a:cubicBezTo>
                      <a:pt x="2803" y="568"/>
                      <a:pt x="2806" y="566"/>
                      <a:pt x="2809" y="565"/>
                    </a:cubicBezTo>
                    <a:cubicBezTo>
                      <a:pt x="2809" y="566"/>
                      <a:pt x="2809" y="566"/>
                      <a:pt x="2809" y="566"/>
                    </a:cubicBezTo>
                    <a:cubicBezTo>
                      <a:pt x="2808" y="568"/>
                      <a:pt x="2806" y="569"/>
                      <a:pt x="2804" y="570"/>
                    </a:cubicBezTo>
                    <a:close/>
                    <a:moveTo>
                      <a:pt x="2820" y="1042"/>
                    </a:moveTo>
                    <a:cubicBezTo>
                      <a:pt x="2822" y="1043"/>
                      <a:pt x="2823" y="1042"/>
                      <a:pt x="2825" y="1042"/>
                    </a:cubicBezTo>
                    <a:cubicBezTo>
                      <a:pt x="2826" y="1043"/>
                      <a:pt x="2826" y="1043"/>
                      <a:pt x="2826" y="1043"/>
                    </a:cubicBezTo>
                    <a:cubicBezTo>
                      <a:pt x="2826" y="1045"/>
                      <a:pt x="2826" y="1046"/>
                      <a:pt x="2826" y="1047"/>
                    </a:cubicBezTo>
                    <a:cubicBezTo>
                      <a:pt x="2825" y="1048"/>
                      <a:pt x="2822" y="1049"/>
                      <a:pt x="2823" y="1051"/>
                    </a:cubicBezTo>
                    <a:cubicBezTo>
                      <a:pt x="2823" y="1053"/>
                      <a:pt x="2823" y="1053"/>
                      <a:pt x="2823" y="1053"/>
                    </a:cubicBezTo>
                    <a:cubicBezTo>
                      <a:pt x="2822" y="1053"/>
                      <a:pt x="2820" y="1053"/>
                      <a:pt x="2819" y="1053"/>
                    </a:cubicBezTo>
                    <a:cubicBezTo>
                      <a:pt x="2818" y="1055"/>
                      <a:pt x="2818" y="1055"/>
                      <a:pt x="2818" y="1055"/>
                    </a:cubicBezTo>
                    <a:cubicBezTo>
                      <a:pt x="2814" y="1056"/>
                      <a:pt x="2812" y="1059"/>
                      <a:pt x="2808" y="1059"/>
                    </a:cubicBezTo>
                    <a:cubicBezTo>
                      <a:pt x="2805" y="1059"/>
                      <a:pt x="2801" y="1058"/>
                      <a:pt x="2798" y="1058"/>
                    </a:cubicBezTo>
                    <a:cubicBezTo>
                      <a:pt x="2796" y="1056"/>
                      <a:pt x="2794" y="1056"/>
                      <a:pt x="2792" y="1056"/>
                    </a:cubicBezTo>
                    <a:cubicBezTo>
                      <a:pt x="2791" y="1055"/>
                      <a:pt x="2791" y="1055"/>
                      <a:pt x="2791" y="1055"/>
                    </a:cubicBezTo>
                    <a:cubicBezTo>
                      <a:pt x="2791" y="1053"/>
                      <a:pt x="2791" y="1053"/>
                      <a:pt x="2791" y="1053"/>
                    </a:cubicBezTo>
                    <a:cubicBezTo>
                      <a:pt x="2794" y="1053"/>
                      <a:pt x="2797" y="1052"/>
                      <a:pt x="2799" y="1054"/>
                    </a:cubicBezTo>
                    <a:cubicBezTo>
                      <a:pt x="2801" y="1053"/>
                      <a:pt x="2802" y="1053"/>
                      <a:pt x="2804" y="1053"/>
                    </a:cubicBezTo>
                    <a:cubicBezTo>
                      <a:pt x="2805" y="1051"/>
                      <a:pt x="2805" y="1051"/>
                      <a:pt x="2805" y="1051"/>
                    </a:cubicBezTo>
                    <a:cubicBezTo>
                      <a:pt x="2806" y="1052"/>
                      <a:pt x="2807" y="1053"/>
                      <a:pt x="2808" y="1053"/>
                    </a:cubicBezTo>
                    <a:cubicBezTo>
                      <a:pt x="2810" y="1053"/>
                      <a:pt x="2810" y="1053"/>
                      <a:pt x="2810" y="1053"/>
                    </a:cubicBezTo>
                    <a:cubicBezTo>
                      <a:pt x="2812" y="1053"/>
                      <a:pt x="2812" y="1053"/>
                      <a:pt x="2812" y="1053"/>
                    </a:cubicBezTo>
                    <a:cubicBezTo>
                      <a:pt x="2814" y="1051"/>
                      <a:pt x="2816" y="1048"/>
                      <a:pt x="2820" y="1048"/>
                    </a:cubicBezTo>
                    <a:cubicBezTo>
                      <a:pt x="2820" y="1046"/>
                      <a:pt x="2820" y="1046"/>
                      <a:pt x="2820" y="1046"/>
                    </a:cubicBezTo>
                    <a:cubicBezTo>
                      <a:pt x="2819" y="1044"/>
                      <a:pt x="2819" y="1044"/>
                      <a:pt x="2819" y="1044"/>
                    </a:cubicBezTo>
                    <a:cubicBezTo>
                      <a:pt x="2820" y="1042"/>
                      <a:pt x="2820" y="1042"/>
                      <a:pt x="2820" y="1042"/>
                    </a:cubicBezTo>
                    <a:close/>
                    <a:moveTo>
                      <a:pt x="2828" y="1038"/>
                    </a:moveTo>
                    <a:cubicBezTo>
                      <a:pt x="2827" y="1037"/>
                      <a:pt x="2827" y="1037"/>
                      <a:pt x="2827" y="1037"/>
                    </a:cubicBezTo>
                    <a:cubicBezTo>
                      <a:pt x="2830" y="1038"/>
                      <a:pt x="2830" y="1038"/>
                      <a:pt x="2830" y="1038"/>
                    </a:cubicBezTo>
                    <a:cubicBezTo>
                      <a:pt x="2831" y="1041"/>
                      <a:pt x="2832" y="1043"/>
                      <a:pt x="2832" y="1046"/>
                    </a:cubicBezTo>
                    <a:cubicBezTo>
                      <a:pt x="2829" y="1044"/>
                      <a:pt x="2829" y="1044"/>
                      <a:pt x="2829" y="1044"/>
                    </a:cubicBezTo>
                    <a:cubicBezTo>
                      <a:pt x="2828" y="1042"/>
                      <a:pt x="2829" y="1040"/>
                      <a:pt x="2828" y="1038"/>
                    </a:cubicBezTo>
                    <a:close/>
                    <a:moveTo>
                      <a:pt x="2486" y="1243"/>
                    </a:moveTo>
                    <a:cubicBezTo>
                      <a:pt x="2486" y="1242"/>
                      <a:pt x="2486" y="1242"/>
                      <a:pt x="2486" y="1242"/>
                    </a:cubicBezTo>
                    <a:cubicBezTo>
                      <a:pt x="2486" y="1241"/>
                      <a:pt x="2485" y="1240"/>
                      <a:pt x="2484" y="1238"/>
                    </a:cubicBezTo>
                    <a:cubicBezTo>
                      <a:pt x="2484" y="1237"/>
                      <a:pt x="2484" y="1237"/>
                      <a:pt x="2484" y="1237"/>
                    </a:cubicBezTo>
                    <a:cubicBezTo>
                      <a:pt x="2485" y="1238"/>
                      <a:pt x="2487" y="1240"/>
                      <a:pt x="2488" y="1242"/>
                    </a:cubicBezTo>
                    <a:cubicBezTo>
                      <a:pt x="2490" y="1242"/>
                      <a:pt x="2490" y="1242"/>
                      <a:pt x="2490" y="1242"/>
                    </a:cubicBezTo>
                    <a:cubicBezTo>
                      <a:pt x="2490" y="1240"/>
                      <a:pt x="2490" y="1239"/>
                      <a:pt x="2490" y="1237"/>
                    </a:cubicBezTo>
                    <a:cubicBezTo>
                      <a:pt x="2488" y="1235"/>
                      <a:pt x="2487" y="1233"/>
                      <a:pt x="2485" y="1231"/>
                    </a:cubicBezTo>
                    <a:cubicBezTo>
                      <a:pt x="2485" y="1229"/>
                      <a:pt x="2485" y="1229"/>
                      <a:pt x="2485" y="1229"/>
                    </a:cubicBezTo>
                    <a:cubicBezTo>
                      <a:pt x="2482" y="1225"/>
                      <a:pt x="2482" y="1222"/>
                      <a:pt x="2484" y="1218"/>
                    </a:cubicBezTo>
                    <a:cubicBezTo>
                      <a:pt x="2486" y="1215"/>
                      <a:pt x="2486" y="1212"/>
                      <a:pt x="2486" y="1209"/>
                    </a:cubicBezTo>
                    <a:cubicBezTo>
                      <a:pt x="2485" y="1207"/>
                      <a:pt x="2485" y="1207"/>
                      <a:pt x="2485" y="1207"/>
                    </a:cubicBezTo>
                    <a:cubicBezTo>
                      <a:pt x="2485" y="1205"/>
                      <a:pt x="2485" y="1205"/>
                      <a:pt x="2485" y="1205"/>
                    </a:cubicBezTo>
                    <a:cubicBezTo>
                      <a:pt x="2486" y="1203"/>
                      <a:pt x="2487" y="1201"/>
                      <a:pt x="2489" y="1199"/>
                    </a:cubicBezTo>
                    <a:cubicBezTo>
                      <a:pt x="2489" y="1201"/>
                      <a:pt x="2489" y="1203"/>
                      <a:pt x="2489" y="1204"/>
                    </a:cubicBezTo>
                    <a:cubicBezTo>
                      <a:pt x="2490" y="1206"/>
                      <a:pt x="2490" y="1206"/>
                      <a:pt x="2490" y="1206"/>
                    </a:cubicBezTo>
                    <a:cubicBezTo>
                      <a:pt x="2491" y="1206"/>
                      <a:pt x="2491" y="1206"/>
                      <a:pt x="2491" y="1206"/>
                    </a:cubicBezTo>
                    <a:cubicBezTo>
                      <a:pt x="2492" y="1203"/>
                      <a:pt x="2493" y="1202"/>
                      <a:pt x="2494" y="1200"/>
                    </a:cubicBezTo>
                    <a:cubicBezTo>
                      <a:pt x="2501" y="1198"/>
                      <a:pt x="2504" y="1193"/>
                      <a:pt x="2510" y="1190"/>
                    </a:cubicBezTo>
                    <a:cubicBezTo>
                      <a:pt x="2513" y="1189"/>
                      <a:pt x="2517" y="1190"/>
                      <a:pt x="2520" y="1189"/>
                    </a:cubicBezTo>
                    <a:cubicBezTo>
                      <a:pt x="2524" y="1188"/>
                      <a:pt x="2526" y="1186"/>
                      <a:pt x="2530" y="1186"/>
                    </a:cubicBezTo>
                    <a:cubicBezTo>
                      <a:pt x="2531" y="1185"/>
                      <a:pt x="2532" y="1184"/>
                      <a:pt x="2532" y="1183"/>
                    </a:cubicBezTo>
                    <a:cubicBezTo>
                      <a:pt x="2534" y="1183"/>
                      <a:pt x="2535" y="1183"/>
                      <a:pt x="2537" y="1184"/>
                    </a:cubicBezTo>
                    <a:cubicBezTo>
                      <a:pt x="2541" y="1182"/>
                      <a:pt x="2545" y="1181"/>
                      <a:pt x="2549" y="1180"/>
                    </a:cubicBezTo>
                    <a:cubicBezTo>
                      <a:pt x="2550" y="1179"/>
                      <a:pt x="2551" y="1178"/>
                      <a:pt x="2553" y="1177"/>
                    </a:cubicBezTo>
                    <a:cubicBezTo>
                      <a:pt x="2554" y="1175"/>
                      <a:pt x="2555" y="1173"/>
                      <a:pt x="2555" y="1171"/>
                    </a:cubicBezTo>
                    <a:cubicBezTo>
                      <a:pt x="2557" y="1170"/>
                      <a:pt x="2557" y="1170"/>
                      <a:pt x="2557" y="1170"/>
                    </a:cubicBezTo>
                    <a:cubicBezTo>
                      <a:pt x="2557" y="1169"/>
                      <a:pt x="2557" y="1169"/>
                      <a:pt x="2557" y="1169"/>
                    </a:cubicBezTo>
                    <a:cubicBezTo>
                      <a:pt x="2559" y="1168"/>
                      <a:pt x="2560" y="1167"/>
                      <a:pt x="2561" y="1166"/>
                    </a:cubicBezTo>
                    <a:cubicBezTo>
                      <a:pt x="2561" y="1164"/>
                      <a:pt x="2561" y="1164"/>
                      <a:pt x="2561" y="1164"/>
                    </a:cubicBezTo>
                    <a:cubicBezTo>
                      <a:pt x="2559" y="1163"/>
                      <a:pt x="2560" y="1159"/>
                      <a:pt x="2560" y="1157"/>
                    </a:cubicBezTo>
                    <a:cubicBezTo>
                      <a:pt x="2562" y="1155"/>
                      <a:pt x="2563" y="1154"/>
                      <a:pt x="2564" y="1154"/>
                    </a:cubicBezTo>
                    <a:cubicBezTo>
                      <a:pt x="2565" y="1153"/>
                      <a:pt x="2566" y="1152"/>
                      <a:pt x="2566" y="1151"/>
                    </a:cubicBezTo>
                    <a:cubicBezTo>
                      <a:pt x="2567" y="1154"/>
                      <a:pt x="2570" y="1158"/>
                      <a:pt x="2572" y="1160"/>
                    </a:cubicBezTo>
                    <a:cubicBezTo>
                      <a:pt x="2572" y="1158"/>
                      <a:pt x="2572" y="1158"/>
                      <a:pt x="2572" y="1158"/>
                    </a:cubicBezTo>
                    <a:cubicBezTo>
                      <a:pt x="2573" y="1156"/>
                      <a:pt x="2573" y="1156"/>
                      <a:pt x="2573" y="1156"/>
                    </a:cubicBezTo>
                    <a:cubicBezTo>
                      <a:pt x="2574" y="1157"/>
                      <a:pt x="2575" y="1158"/>
                      <a:pt x="2576" y="1158"/>
                    </a:cubicBezTo>
                    <a:cubicBezTo>
                      <a:pt x="2575" y="1156"/>
                      <a:pt x="2575" y="1156"/>
                      <a:pt x="2575" y="1156"/>
                    </a:cubicBezTo>
                    <a:cubicBezTo>
                      <a:pt x="2576" y="1154"/>
                      <a:pt x="2576" y="1154"/>
                      <a:pt x="2576" y="1154"/>
                    </a:cubicBezTo>
                    <a:cubicBezTo>
                      <a:pt x="2574" y="1154"/>
                      <a:pt x="2574" y="1154"/>
                      <a:pt x="2574" y="1154"/>
                    </a:cubicBezTo>
                    <a:cubicBezTo>
                      <a:pt x="2573" y="1153"/>
                      <a:pt x="2573" y="1152"/>
                      <a:pt x="2572" y="1151"/>
                    </a:cubicBezTo>
                    <a:cubicBezTo>
                      <a:pt x="2574" y="1150"/>
                      <a:pt x="2574" y="1150"/>
                      <a:pt x="2574" y="1150"/>
                    </a:cubicBezTo>
                    <a:cubicBezTo>
                      <a:pt x="2577" y="1150"/>
                      <a:pt x="2581" y="1150"/>
                      <a:pt x="2584" y="1150"/>
                    </a:cubicBezTo>
                    <a:cubicBezTo>
                      <a:pt x="2582" y="1149"/>
                      <a:pt x="2582" y="1149"/>
                      <a:pt x="2582" y="1149"/>
                    </a:cubicBezTo>
                    <a:cubicBezTo>
                      <a:pt x="2581" y="1149"/>
                      <a:pt x="2581" y="1149"/>
                      <a:pt x="2581" y="1149"/>
                    </a:cubicBezTo>
                    <a:cubicBezTo>
                      <a:pt x="2580" y="1148"/>
                      <a:pt x="2580" y="1148"/>
                      <a:pt x="2580" y="1148"/>
                    </a:cubicBezTo>
                    <a:cubicBezTo>
                      <a:pt x="2581" y="1146"/>
                      <a:pt x="2581" y="1146"/>
                      <a:pt x="2581" y="1146"/>
                    </a:cubicBezTo>
                    <a:cubicBezTo>
                      <a:pt x="2581" y="1145"/>
                      <a:pt x="2581" y="1145"/>
                      <a:pt x="2581" y="1145"/>
                    </a:cubicBezTo>
                    <a:cubicBezTo>
                      <a:pt x="2580" y="1145"/>
                      <a:pt x="2580" y="1145"/>
                      <a:pt x="2580" y="1145"/>
                    </a:cubicBezTo>
                    <a:cubicBezTo>
                      <a:pt x="2580" y="1143"/>
                      <a:pt x="2580" y="1143"/>
                      <a:pt x="2580" y="1143"/>
                    </a:cubicBezTo>
                    <a:cubicBezTo>
                      <a:pt x="2581" y="1142"/>
                      <a:pt x="2582" y="1142"/>
                      <a:pt x="2583" y="1141"/>
                    </a:cubicBezTo>
                    <a:cubicBezTo>
                      <a:pt x="2584" y="1142"/>
                      <a:pt x="2585" y="1142"/>
                      <a:pt x="2586" y="1143"/>
                    </a:cubicBezTo>
                    <a:cubicBezTo>
                      <a:pt x="2587" y="1141"/>
                      <a:pt x="2587" y="1141"/>
                      <a:pt x="2587" y="1141"/>
                    </a:cubicBezTo>
                    <a:cubicBezTo>
                      <a:pt x="2586" y="1140"/>
                      <a:pt x="2586" y="1140"/>
                      <a:pt x="2586" y="1140"/>
                    </a:cubicBezTo>
                    <a:cubicBezTo>
                      <a:pt x="2586" y="1140"/>
                      <a:pt x="2585" y="1140"/>
                      <a:pt x="2584" y="1140"/>
                    </a:cubicBezTo>
                    <a:cubicBezTo>
                      <a:pt x="2585" y="1139"/>
                      <a:pt x="2585" y="1139"/>
                      <a:pt x="2585" y="1139"/>
                    </a:cubicBezTo>
                    <a:cubicBezTo>
                      <a:pt x="2586" y="1139"/>
                      <a:pt x="2588" y="1139"/>
                      <a:pt x="2590" y="1140"/>
                    </a:cubicBezTo>
                    <a:cubicBezTo>
                      <a:pt x="2589" y="1139"/>
                      <a:pt x="2588" y="1137"/>
                      <a:pt x="2587" y="1136"/>
                    </a:cubicBezTo>
                    <a:cubicBezTo>
                      <a:pt x="2588" y="1134"/>
                      <a:pt x="2588" y="1134"/>
                      <a:pt x="2588" y="1134"/>
                    </a:cubicBezTo>
                    <a:cubicBezTo>
                      <a:pt x="2589" y="1133"/>
                      <a:pt x="2589" y="1133"/>
                      <a:pt x="2589" y="1133"/>
                    </a:cubicBezTo>
                    <a:cubicBezTo>
                      <a:pt x="2590" y="1134"/>
                      <a:pt x="2592" y="1134"/>
                      <a:pt x="2593" y="1134"/>
                    </a:cubicBezTo>
                    <a:cubicBezTo>
                      <a:pt x="2594" y="1133"/>
                      <a:pt x="2595" y="1132"/>
                      <a:pt x="2595" y="1131"/>
                    </a:cubicBezTo>
                    <a:cubicBezTo>
                      <a:pt x="2596" y="1131"/>
                      <a:pt x="2596" y="1131"/>
                      <a:pt x="2596" y="1131"/>
                    </a:cubicBezTo>
                    <a:cubicBezTo>
                      <a:pt x="2597" y="1130"/>
                      <a:pt x="2597" y="1130"/>
                      <a:pt x="2597" y="1130"/>
                    </a:cubicBezTo>
                    <a:cubicBezTo>
                      <a:pt x="2598" y="1130"/>
                      <a:pt x="2599" y="1130"/>
                      <a:pt x="2600" y="1130"/>
                    </a:cubicBezTo>
                    <a:cubicBezTo>
                      <a:pt x="2601" y="1129"/>
                      <a:pt x="2601" y="1128"/>
                      <a:pt x="2602" y="1127"/>
                    </a:cubicBezTo>
                    <a:cubicBezTo>
                      <a:pt x="2603" y="1128"/>
                      <a:pt x="2603" y="1128"/>
                      <a:pt x="2603" y="1128"/>
                    </a:cubicBezTo>
                    <a:cubicBezTo>
                      <a:pt x="2606" y="1128"/>
                      <a:pt x="2610" y="1132"/>
                      <a:pt x="2612" y="1134"/>
                    </a:cubicBezTo>
                    <a:cubicBezTo>
                      <a:pt x="2613" y="1136"/>
                      <a:pt x="2613" y="1138"/>
                      <a:pt x="2612" y="1139"/>
                    </a:cubicBezTo>
                    <a:cubicBezTo>
                      <a:pt x="2613" y="1141"/>
                      <a:pt x="2613" y="1141"/>
                      <a:pt x="2613" y="1141"/>
                    </a:cubicBezTo>
                    <a:cubicBezTo>
                      <a:pt x="2613" y="1140"/>
                      <a:pt x="2613" y="1140"/>
                      <a:pt x="2613" y="1140"/>
                    </a:cubicBezTo>
                    <a:cubicBezTo>
                      <a:pt x="2614" y="1138"/>
                      <a:pt x="2614" y="1138"/>
                      <a:pt x="2614" y="1138"/>
                    </a:cubicBezTo>
                    <a:cubicBezTo>
                      <a:pt x="2614" y="1137"/>
                      <a:pt x="2615" y="1136"/>
                      <a:pt x="2616" y="1136"/>
                    </a:cubicBezTo>
                    <a:cubicBezTo>
                      <a:pt x="2618" y="1136"/>
                      <a:pt x="2620" y="1136"/>
                      <a:pt x="2621" y="1137"/>
                    </a:cubicBezTo>
                    <a:cubicBezTo>
                      <a:pt x="2623" y="1137"/>
                      <a:pt x="2623" y="1137"/>
                      <a:pt x="2623" y="1137"/>
                    </a:cubicBezTo>
                    <a:cubicBezTo>
                      <a:pt x="2626" y="1137"/>
                      <a:pt x="2626" y="1137"/>
                      <a:pt x="2626" y="1137"/>
                    </a:cubicBezTo>
                    <a:cubicBezTo>
                      <a:pt x="2627" y="1136"/>
                      <a:pt x="2627" y="1136"/>
                      <a:pt x="2627" y="1136"/>
                    </a:cubicBezTo>
                    <a:cubicBezTo>
                      <a:pt x="2626" y="1135"/>
                      <a:pt x="2626" y="1135"/>
                      <a:pt x="2626" y="1135"/>
                    </a:cubicBezTo>
                    <a:cubicBezTo>
                      <a:pt x="2625" y="1134"/>
                      <a:pt x="2625" y="1133"/>
                      <a:pt x="2624" y="1131"/>
                    </a:cubicBezTo>
                    <a:cubicBezTo>
                      <a:pt x="2624" y="1130"/>
                      <a:pt x="2624" y="1130"/>
                      <a:pt x="2624" y="1130"/>
                    </a:cubicBezTo>
                    <a:cubicBezTo>
                      <a:pt x="2625" y="1128"/>
                      <a:pt x="2625" y="1128"/>
                      <a:pt x="2625" y="1128"/>
                    </a:cubicBezTo>
                    <a:cubicBezTo>
                      <a:pt x="2626" y="1128"/>
                      <a:pt x="2626" y="1128"/>
                      <a:pt x="2626" y="1128"/>
                    </a:cubicBezTo>
                    <a:cubicBezTo>
                      <a:pt x="2626" y="1126"/>
                      <a:pt x="2626" y="1126"/>
                      <a:pt x="2626" y="1126"/>
                    </a:cubicBezTo>
                    <a:cubicBezTo>
                      <a:pt x="2628" y="1125"/>
                      <a:pt x="2628" y="1125"/>
                      <a:pt x="2628" y="1125"/>
                    </a:cubicBezTo>
                    <a:cubicBezTo>
                      <a:pt x="2629" y="1124"/>
                      <a:pt x="2630" y="1124"/>
                      <a:pt x="2631" y="1123"/>
                    </a:cubicBezTo>
                    <a:cubicBezTo>
                      <a:pt x="2631" y="1122"/>
                      <a:pt x="2630" y="1121"/>
                      <a:pt x="2630" y="1120"/>
                    </a:cubicBezTo>
                    <a:cubicBezTo>
                      <a:pt x="2631" y="1119"/>
                      <a:pt x="2632" y="1118"/>
                      <a:pt x="2633" y="1116"/>
                    </a:cubicBezTo>
                    <a:cubicBezTo>
                      <a:pt x="2634" y="1115"/>
                      <a:pt x="2636" y="1115"/>
                      <a:pt x="2638" y="1114"/>
                    </a:cubicBezTo>
                    <a:cubicBezTo>
                      <a:pt x="2639" y="1113"/>
                      <a:pt x="2639" y="1113"/>
                      <a:pt x="2639" y="1113"/>
                    </a:cubicBezTo>
                    <a:cubicBezTo>
                      <a:pt x="2643" y="1113"/>
                      <a:pt x="2646" y="1113"/>
                      <a:pt x="2651" y="1111"/>
                    </a:cubicBezTo>
                    <a:cubicBezTo>
                      <a:pt x="2652" y="1110"/>
                      <a:pt x="2652" y="1110"/>
                      <a:pt x="2652" y="1110"/>
                    </a:cubicBezTo>
                    <a:cubicBezTo>
                      <a:pt x="2652" y="1108"/>
                      <a:pt x="2652" y="1108"/>
                      <a:pt x="2652" y="1108"/>
                    </a:cubicBezTo>
                    <a:cubicBezTo>
                      <a:pt x="2652" y="1107"/>
                      <a:pt x="2651" y="1106"/>
                      <a:pt x="2650" y="1105"/>
                    </a:cubicBezTo>
                    <a:cubicBezTo>
                      <a:pt x="2648" y="1106"/>
                      <a:pt x="2648" y="1106"/>
                      <a:pt x="2648" y="1106"/>
                    </a:cubicBezTo>
                    <a:cubicBezTo>
                      <a:pt x="2647" y="1105"/>
                      <a:pt x="2647" y="1105"/>
                      <a:pt x="2647" y="1105"/>
                    </a:cubicBezTo>
                    <a:cubicBezTo>
                      <a:pt x="2646" y="1105"/>
                      <a:pt x="2646" y="1105"/>
                      <a:pt x="2646" y="1105"/>
                    </a:cubicBezTo>
                    <a:cubicBezTo>
                      <a:pt x="2647" y="1103"/>
                      <a:pt x="2647" y="1103"/>
                      <a:pt x="2647" y="1103"/>
                    </a:cubicBezTo>
                    <a:cubicBezTo>
                      <a:pt x="2649" y="1103"/>
                      <a:pt x="2649" y="1103"/>
                      <a:pt x="2649" y="1103"/>
                    </a:cubicBezTo>
                    <a:cubicBezTo>
                      <a:pt x="2651" y="1103"/>
                      <a:pt x="2652" y="1104"/>
                      <a:pt x="2653" y="1105"/>
                    </a:cubicBezTo>
                    <a:cubicBezTo>
                      <a:pt x="2654" y="1105"/>
                      <a:pt x="2655" y="1105"/>
                      <a:pt x="2655" y="1105"/>
                    </a:cubicBezTo>
                    <a:cubicBezTo>
                      <a:pt x="2656" y="1106"/>
                      <a:pt x="2657" y="1107"/>
                      <a:pt x="2657" y="1108"/>
                    </a:cubicBezTo>
                    <a:cubicBezTo>
                      <a:pt x="2659" y="1108"/>
                      <a:pt x="2659" y="1108"/>
                      <a:pt x="2659" y="1108"/>
                    </a:cubicBezTo>
                    <a:cubicBezTo>
                      <a:pt x="2661" y="1109"/>
                      <a:pt x="2661" y="1109"/>
                      <a:pt x="2661" y="1109"/>
                    </a:cubicBezTo>
                    <a:cubicBezTo>
                      <a:pt x="2662" y="1109"/>
                      <a:pt x="2664" y="1109"/>
                      <a:pt x="2665" y="1109"/>
                    </a:cubicBezTo>
                    <a:cubicBezTo>
                      <a:pt x="2667" y="1110"/>
                      <a:pt x="2668" y="1111"/>
                      <a:pt x="2669" y="1111"/>
                    </a:cubicBezTo>
                    <a:cubicBezTo>
                      <a:pt x="2670" y="1110"/>
                      <a:pt x="2670" y="1110"/>
                      <a:pt x="2670" y="1110"/>
                    </a:cubicBezTo>
                    <a:cubicBezTo>
                      <a:pt x="2671" y="1111"/>
                      <a:pt x="2672" y="1112"/>
                      <a:pt x="2672" y="1112"/>
                    </a:cubicBezTo>
                    <a:cubicBezTo>
                      <a:pt x="2673" y="1113"/>
                      <a:pt x="2675" y="1113"/>
                      <a:pt x="2676" y="1113"/>
                    </a:cubicBezTo>
                    <a:cubicBezTo>
                      <a:pt x="2677" y="1112"/>
                      <a:pt x="2677" y="1112"/>
                      <a:pt x="2677" y="1112"/>
                    </a:cubicBezTo>
                    <a:cubicBezTo>
                      <a:pt x="2679" y="1111"/>
                      <a:pt x="2679" y="1111"/>
                      <a:pt x="2679" y="1111"/>
                    </a:cubicBezTo>
                    <a:cubicBezTo>
                      <a:pt x="2680" y="1110"/>
                      <a:pt x="2680" y="1110"/>
                      <a:pt x="2680" y="1110"/>
                    </a:cubicBezTo>
                    <a:cubicBezTo>
                      <a:pt x="2680" y="1112"/>
                      <a:pt x="2680" y="1112"/>
                      <a:pt x="2680" y="1112"/>
                    </a:cubicBezTo>
                    <a:cubicBezTo>
                      <a:pt x="2681" y="1113"/>
                      <a:pt x="2681" y="1113"/>
                      <a:pt x="2682" y="1114"/>
                    </a:cubicBezTo>
                    <a:cubicBezTo>
                      <a:pt x="2684" y="1114"/>
                      <a:pt x="2684" y="1114"/>
                      <a:pt x="2684" y="1114"/>
                    </a:cubicBezTo>
                    <a:cubicBezTo>
                      <a:pt x="2685" y="1113"/>
                      <a:pt x="2685" y="1112"/>
                      <a:pt x="2685" y="1111"/>
                    </a:cubicBezTo>
                    <a:cubicBezTo>
                      <a:pt x="2686" y="1110"/>
                      <a:pt x="2686" y="1110"/>
                      <a:pt x="2686" y="1110"/>
                    </a:cubicBezTo>
                    <a:cubicBezTo>
                      <a:pt x="2687" y="1112"/>
                      <a:pt x="2687" y="1112"/>
                      <a:pt x="2687" y="1112"/>
                    </a:cubicBezTo>
                    <a:cubicBezTo>
                      <a:pt x="2689" y="1112"/>
                      <a:pt x="2689" y="1112"/>
                      <a:pt x="2689" y="1112"/>
                    </a:cubicBezTo>
                    <a:cubicBezTo>
                      <a:pt x="2690" y="1113"/>
                      <a:pt x="2690" y="1113"/>
                      <a:pt x="2691" y="1114"/>
                    </a:cubicBezTo>
                    <a:cubicBezTo>
                      <a:pt x="2689" y="1115"/>
                      <a:pt x="2688" y="1116"/>
                      <a:pt x="2686" y="1118"/>
                    </a:cubicBezTo>
                    <a:cubicBezTo>
                      <a:pt x="2687" y="1119"/>
                      <a:pt x="2687" y="1120"/>
                      <a:pt x="2686" y="1121"/>
                    </a:cubicBezTo>
                    <a:cubicBezTo>
                      <a:pt x="2685" y="1121"/>
                      <a:pt x="2683" y="1122"/>
                      <a:pt x="2682" y="1122"/>
                    </a:cubicBezTo>
                    <a:cubicBezTo>
                      <a:pt x="2681" y="1124"/>
                      <a:pt x="2681" y="1124"/>
                      <a:pt x="2681" y="1124"/>
                    </a:cubicBezTo>
                    <a:cubicBezTo>
                      <a:pt x="2681" y="1125"/>
                      <a:pt x="2681" y="1125"/>
                      <a:pt x="2681" y="1125"/>
                    </a:cubicBezTo>
                    <a:cubicBezTo>
                      <a:pt x="2682" y="1126"/>
                      <a:pt x="2682" y="1126"/>
                      <a:pt x="2682" y="1126"/>
                    </a:cubicBezTo>
                    <a:cubicBezTo>
                      <a:pt x="2681" y="1130"/>
                      <a:pt x="2678" y="1132"/>
                      <a:pt x="2677" y="1136"/>
                    </a:cubicBezTo>
                    <a:cubicBezTo>
                      <a:pt x="2677" y="1137"/>
                      <a:pt x="2677" y="1137"/>
                      <a:pt x="2677" y="1137"/>
                    </a:cubicBezTo>
                    <a:cubicBezTo>
                      <a:pt x="2680" y="1138"/>
                      <a:pt x="2681" y="1140"/>
                      <a:pt x="2683" y="1141"/>
                    </a:cubicBezTo>
                    <a:cubicBezTo>
                      <a:pt x="2684" y="1143"/>
                      <a:pt x="2684" y="1143"/>
                      <a:pt x="2684" y="1143"/>
                    </a:cubicBezTo>
                    <a:cubicBezTo>
                      <a:pt x="2687" y="1144"/>
                      <a:pt x="2688" y="1146"/>
                      <a:pt x="2691" y="1145"/>
                    </a:cubicBezTo>
                    <a:cubicBezTo>
                      <a:pt x="2692" y="1147"/>
                      <a:pt x="2694" y="1148"/>
                      <a:pt x="2696" y="1148"/>
                    </a:cubicBezTo>
                    <a:cubicBezTo>
                      <a:pt x="2698" y="1150"/>
                      <a:pt x="2700" y="1152"/>
                      <a:pt x="2702" y="1153"/>
                    </a:cubicBezTo>
                    <a:cubicBezTo>
                      <a:pt x="2704" y="1154"/>
                      <a:pt x="2705" y="1154"/>
                      <a:pt x="2707" y="1154"/>
                    </a:cubicBezTo>
                    <a:cubicBezTo>
                      <a:pt x="2708" y="1155"/>
                      <a:pt x="2708" y="1156"/>
                      <a:pt x="2709" y="1156"/>
                    </a:cubicBezTo>
                    <a:cubicBezTo>
                      <a:pt x="2710" y="1157"/>
                      <a:pt x="2710" y="1158"/>
                      <a:pt x="2711" y="1159"/>
                    </a:cubicBezTo>
                    <a:cubicBezTo>
                      <a:pt x="2715" y="1160"/>
                      <a:pt x="2717" y="1162"/>
                      <a:pt x="2722" y="1162"/>
                    </a:cubicBezTo>
                    <a:cubicBezTo>
                      <a:pt x="2723" y="1161"/>
                      <a:pt x="2724" y="1160"/>
                      <a:pt x="2725" y="1159"/>
                    </a:cubicBezTo>
                    <a:cubicBezTo>
                      <a:pt x="2725" y="1157"/>
                      <a:pt x="2725" y="1157"/>
                      <a:pt x="2725" y="1157"/>
                    </a:cubicBezTo>
                    <a:cubicBezTo>
                      <a:pt x="2726" y="1155"/>
                      <a:pt x="2727" y="1153"/>
                      <a:pt x="2729" y="1152"/>
                    </a:cubicBezTo>
                    <a:cubicBezTo>
                      <a:pt x="2729" y="1150"/>
                      <a:pt x="2729" y="1149"/>
                      <a:pt x="2730" y="1147"/>
                    </a:cubicBezTo>
                    <a:cubicBezTo>
                      <a:pt x="2729" y="1146"/>
                      <a:pt x="2729" y="1144"/>
                      <a:pt x="2730" y="1143"/>
                    </a:cubicBezTo>
                    <a:cubicBezTo>
                      <a:pt x="2733" y="1138"/>
                      <a:pt x="2731" y="1131"/>
                      <a:pt x="2731" y="1125"/>
                    </a:cubicBezTo>
                    <a:cubicBezTo>
                      <a:pt x="2732" y="1123"/>
                      <a:pt x="2732" y="1121"/>
                      <a:pt x="2732" y="1119"/>
                    </a:cubicBezTo>
                    <a:cubicBezTo>
                      <a:pt x="2733" y="1118"/>
                      <a:pt x="2733" y="1118"/>
                      <a:pt x="2733" y="1118"/>
                    </a:cubicBezTo>
                    <a:cubicBezTo>
                      <a:pt x="2735" y="1117"/>
                      <a:pt x="2735" y="1117"/>
                      <a:pt x="2735" y="1117"/>
                    </a:cubicBezTo>
                    <a:cubicBezTo>
                      <a:pt x="2735" y="1116"/>
                      <a:pt x="2735" y="1116"/>
                      <a:pt x="2735" y="1116"/>
                    </a:cubicBezTo>
                    <a:cubicBezTo>
                      <a:pt x="2733" y="1115"/>
                      <a:pt x="2733" y="1115"/>
                      <a:pt x="2733" y="1115"/>
                    </a:cubicBezTo>
                    <a:cubicBezTo>
                      <a:pt x="2733" y="1113"/>
                      <a:pt x="2733" y="1113"/>
                      <a:pt x="2733" y="1113"/>
                    </a:cubicBezTo>
                    <a:cubicBezTo>
                      <a:pt x="2734" y="1112"/>
                      <a:pt x="2734" y="1112"/>
                      <a:pt x="2734" y="1112"/>
                    </a:cubicBezTo>
                    <a:cubicBezTo>
                      <a:pt x="2735" y="1111"/>
                      <a:pt x="2735" y="1111"/>
                      <a:pt x="2735" y="1111"/>
                    </a:cubicBezTo>
                    <a:cubicBezTo>
                      <a:pt x="2735" y="1110"/>
                      <a:pt x="2735" y="1109"/>
                      <a:pt x="2735" y="1108"/>
                    </a:cubicBezTo>
                    <a:cubicBezTo>
                      <a:pt x="2736" y="1106"/>
                      <a:pt x="2737" y="1104"/>
                      <a:pt x="2737" y="1102"/>
                    </a:cubicBezTo>
                    <a:cubicBezTo>
                      <a:pt x="2739" y="1101"/>
                      <a:pt x="2739" y="1101"/>
                      <a:pt x="2739" y="1101"/>
                    </a:cubicBezTo>
                    <a:cubicBezTo>
                      <a:pt x="2739" y="1102"/>
                      <a:pt x="2740" y="1102"/>
                      <a:pt x="2741" y="1102"/>
                    </a:cubicBezTo>
                    <a:cubicBezTo>
                      <a:pt x="2741" y="1104"/>
                      <a:pt x="2742" y="1106"/>
                      <a:pt x="2742" y="1107"/>
                    </a:cubicBezTo>
                    <a:cubicBezTo>
                      <a:pt x="2743" y="1109"/>
                      <a:pt x="2743" y="1109"/>
                      <a:pt x="2743" y="1109"/>
                    </a:cubicBezTo>
                    <a:cubicBezTo>
                      <a:pt x="2743" y="1110"/>
                      <a:pt x="2744" y="1110"/>
                      <a:pt x="2745" y="1111"/>
                    </a:cubicBezTo>
                    <a:cubicBezTo>
                      <a:pt x="2744" y="1112"/>
                      <a:pt x="2744" y="1112"/>
                      <a:pt x="2744" y="1112"/>
                    </a:cubicBezTo>
                    <a:cubicBezTo>
                      <a:pt x="2746" y="1114"/>
                      <a:pt x="2747" y="1117"/>
                      <a:pt x="2748" y="1119"/>
                    </a:cubicBezTo>
                    <a:cubicBezTo>
                      <a:pt x="2749" y="1124"/>
                      <a:pt x="2748" y="1127"/>
                      <a:pt x="2750" y="1132"/>
                    </a:cubicBezTo>
                    <a:cubicBezTo>
                      <a:pt x="2752" y="1133"/>
                      <a:pt x="2752" y="1133"/>
                      <a:pt x="2752" y="1133"/>
                    </a:cubicBezTo>
                    <a:cubicBezTo>
                      <a:pt x="2753" y="1132"/>
                      <a:pt x="2753" y="1132"/>
                      <a:pt x="2753" y="1132"/>
                    </a:cubicBezTo>
                    <a:cubicBezTo>
                      <a:pt x="2755" y="1131"/>
                      <a:pt x="2756" y="1131"/>
                      <a:pt x="2757" y="1130"/>
                    </a:cubicBezTo>
                    <a:cubicBezTo>
                      <a:pt x="2758" y="1133"/>
                      <a:pt x="2759" y="1134"/>
                      <a:pt x="2761" y="1135"/>
                    </a:cubicBezTo>
                    <a:cubicBezTo>
                      <a:pt x="2762" y="1136"/>
                      <a:pt x="2763" y="1137"/>
                      <a:pt x="2763" y="1138"/>
                    </a:cubicBezTo>
                    <a:cubicBezTo>
                      <a:pt x="2764" y="1142"/>
                      <a:pt x="2766" y="1147"/>
                      <a:pt x="2765" y="1151"/>
                    </a:cubicBezTo>
                    <a:cubicBezTo>
                      <a:pt x="2767" y="1154"/>
                      <a:pt x="2771" y="1158"/>
                      <a:pt x="2771" y="1162"/>
                    </a:cubicBezTo>
                    <a:cubicBezTo>
                      <a:pt x="2770" y="1164"/>
                      <a:pt x="2770" y="1165"/>
                      <a:pt x="2770" y="1167"/>
                    </a:cubicBezTo>
                    <a:cubicBezTo>
                      <a:pt x="2772" y="1169"/>
                      <a:pt x="2773" y="1171"/>
                      <a:pt x="2773" y="1173"/>
                    </a:cubicBezTo>
                    <a:cubicBezTo>
                      <a:pt x="2774" y="1175"/>
                      <a:pt x="2776" y="1176"/>
                      <a:pt x="2778" y="1177"/>
                    </a:cubicBezTo>
                    <a:cubicBezTo>
                      <a:pt x="2780" y="1177"/>
                      <a:pt x="2782" y="1177"/>
                      <a:pt x="2783" y="1179"/>
                    </a:cubicBezTo>
                    <a:cubicBezTo>
                      <a:pt x="2784" y="1181"/>
                      <a:pt x="2784" y="1181"/>
                      <a:pt x="2784" y="1181"/>
                    </a:cubicBezTo>
                    <a:cubicBezTo>
                      <a:pt x="2786" y="1181"/>
                      <a:pt x="2786" y="1181"/>
                      <a:pt x="2786" y="1181"/>
                    </a:cubicBezTo>
                    <a:cubicBezTo>
                      <a:pt x="2787" y="1182"/>
                      <a:pt x="2787" y="1182"/>
                      <a:pt x="2787" y="1182"/>
                    </a:cubicBezTo>
                    <a:cubicBezTo>
                      <a:pt x="2789" y="1183"/>
                      <a:pt x="2789" y="1183"/>
                      <a:pt x="2789" y="1183"/>
                    </a:cubicBezTo>
                    <a:cubicBezTo>
                      <a:pt x="2790" y="1184"/>
                      <a:pt x="2791" y="1185"/>
                      <a:pt x="2792" y="1185"/>
                    </a:cubicBezTo>
                    <a:cubicBezTo>
                      <a:pt x="2794" y="1185"/>
                      <a:pt x="2794" y="1185"/>
                      <a:pt x="2794" y="1185"/>
                    </a:cubicBezTo>
                    <a:cubicBezTo>
                      <a:pt x="2795" y="1187"/>
                      <a:pt x="2795" y="1187"/>
                      <a:pt x="2795" y="1187"/>
                    </a:cubicBezTo>
                    <a:cubicBezTo>
                      <a:pt x="2794" y="1188"/>
                      <a:pt x="2794" y="1188"/>
                      <a:pt x="2794" y="1188"/>
                    </a:cubicBezTo>
                    <a:cubicBezTo>
                      <a:pt x="2794" y="1190"/>
                      <a:pt x="2794" y="1190"/>
                      <a:pt x="2794" y="1190"/>
                    </a:cubicBezTo>
                    <a:cubicBezTo>
                      <a:pt x="2795" y="1191"/>
                      <a:pt x="2796" y="1192"/>
                      <a:pt x="2798" y="1193"/>
                    </a:cubicBezTo>
                    <a:cubicBezTo>
                      <a:pt x="2798" y="1195"/>
                      <a:pt x="2800" y="1197"/>
                      <a:pt x="2800" y="1199"/>
                    </a:cubicBezTo>
                    <a:cubicBezTo>
                      <a:pt x="2801" y="1202"/>
                      <a:pt x="2801" y="1202"/>
                      <a:pt x="2801" y="1202"/>
                    </a:cubicBezTo>
                    <a:cubicBezTo>
                      <a:pt x="2801" y="1203"/>
                      <a:pt x="2802" y="1204"/>
                      <a:pt x="2802" y="1205"/>
                    </a:cubicBezTo>
                    <a:cubicBezTo>
                      <a:pt x="2804" y="1206"/>
                      <a:pt x="2804" y="1206"/>
                      <a:pt x="2804" y="1206"/>
                    </a:cubicBezTo>
                    <a:cubicBezTo>
                      <a:pt x="2804" y="1205"/>
                      <a:pt x="2804" y="1205"/>
                      <a:pt x="2804" y="1205"/>
                    </a:cubicBezTo>
                    <a:cubicBezTo>
                      <a:pt x="2806" y="1204"/>
                      <a:pt x="2806" y="1204"/>
                      <a:pt x="2806" y="1204"/>
                    </a:cubicBezTo>
                    <a:cubicBezTo>
                      <a:pt x="2807" y="1205"/>
                      <a:pt x="2808" y="1205"/>
                      <a:pt x="2810" y="1206"/>
                    </a:cubicBezTo>
                    <a:cubicBezTo>
                      <a:pt x="2811" y="1206"/>
                      <a:pt x="2811" y="1206"/>
                      <a:pt x="2811" y="1206"/>
                    </a:cubicBezTo>
                    <a:cubicBezTo>
                      <a:pt x="2812" y="1209"/>
                      <a:pt x="2812" y="1212"/>
                      <a:pt x="2812" y="1215"/>
                    </a:cubicBezTo>
                    <a:cubicBezTo>
                      <a:pt x="2811" y="1215"/>
                      <a:pt x="2811" y="1215"/>
                      <a:pt x="2811" y="1215"/>
                    </a:cubicBezTo>
                    <a:cubicBezTo>
                      <a:pt x="2813" y="1216"/>
                      <a:pt x="2813" y="1216"/>
                      <a:pt x="2813" y="1216"/>
                    </a:cubicBezTo>
                    <a:cubicBezTo>
                      <a:pt x="2814" y="1217"/>
                      <a:pt x="2815" y="1218"/>
                      <a:pt x="2817" y="1220"/>
                    </a:cubicBezTo>
                    <a:cubicBezTo>
                      <a:pt x="2818" y="1221"/>
                      <a:pt x="2818" y="1221"/>
                      <a:pt x="2818" y="1221"/>
                    </a:cubicBezTo>
                    <a:cubicBezTo>
                      <a:pt x="2820" y="1221"/>
                      <a:pt x="2820" y="1221"/>
                      <a:pt x="2820" y="1221"/>
                    </a:cubicBezTo>
                    <a:cubicBezTo>
                      <a:pt x="2822" y="1222"/>
                      <a:pt x="2822" y="1222"/>
                      <a:pt x="2822" y="1222"/>
                    </a:cubicBezTo>
                    <a:cubicBezTo>
                      <a:pt x="2823" y="1223"/>
                      <a:pt x="2823" y="1224"/>
                      <a:pt x="2823" y="1226"/>
                    </a:cubicBezTo>
                    <a:cubicBezTo>
                      <a:pt x="2825" y="1227"/>
                      <a:pt x="2825" y="1227"/>
                      <a:pt x="2825" y="1227"/>
                    </a:cubicBezTo>
                    <a:cubicBezTo>
                      <a:pt x="2826" y="1227"/>
                      <a:pt x="2826" y="1227"/>
                      <a:pt x="2826" y="1227"/>
                    </a:cubicBezTo>
                    <a:cubicBezTo>
                      <a:pt x="2827" y="1229"/>
                      <a:pt x="2829" y="1231"/>
                      <a:pt x="2831" y="1233"/>
                    </a:cubicBezTo>
                    <a:cubicBezTo>
                      <a:pt x="2831" y="1234"/>
                      <a:pt x="2831" y="1236"/>
                      <a:pt x="2831" y="1237"/>
                    </a:cubicBezTo>
                    <a:cubicBezTo>
                      <a:pt x="2833" y="1239"/>
                      <a:pt x="2833" y="1239"/>
                      <a:pt x="2833" y="1239"/>
                    </a:cubicBezTo>
                    <a:cubicBezTo>
                      <a:pt x="2832" y="1243"/>
                      <a:pt x="2833" y="1247"/>
                      <a:pt x="2833" y="1252"/>
                    </a:cubicBezTo>
                    <a:cubicBezTo>
                      <a:pt x="2835" y="1255"/>
                      <a:pt x="2838" y="1261"/>
                      <a:pt x="2837" y="1265"/>
                    </a:cubicBezTo>
                    <a:cubicBezTo>
                      <a:pt x="2835" y="1271"/>
                      <a:pt x="2834" y="1277"/>
                      <a:pt x="2832" y="1282"/>
                    </a:cubicBezTo>
                    <a:cubicBezTo>
                      <a:pt x="2832" y="1284"/>
                      <a:pt x="2832" y="1285"/>
                      <a:pt x="2832" y="1287"/>
                    </a:cubicBezTo>
                    <a:cubicBezTo>
                      <a:pt x="2830" y="1291"/>
                      <a:pt x="2830" y="1294"/>
                      <a:pt x="2828" y="1297"/>
                    </a:cubicBezTo>
                    <a:cubicBezTo>
                      <a:pt x="2828" y="1300"/>
                      <a:pt x="2828" y="1300"/>
                      <a:pt x="2828" y="1300"/>
                    </a:cubicBezTo>
                    <a:cubicBezTo>
                      <a:pt x="2827" y="1302"/>
                      <a:pt x="2823" y="1305"/>
                      <a:pt x="2821" y="1306"/>
                    </a:cubicBezTo>
                    <a:cubicBezTo>
                      <a:pt x="2820" y="1308"/>
                      <a:pt x="2818" y="1310"/>
                      <a:pt x="2817" y="1312"/>
                    </a:cubicBezTo>
                    <a:cubicBezTo>
                      <a:pt x="2817" y="1314"/>
                      <a:pt x="2816" y="1315"/>
                      <a:pt x="2816" y="1317"/>
                    </a:cubicBezTo>
                    <a:cubicBezTo>
                      <a:pt x="2813" y="1319"/>
                      <a:pt x="2813" y="1319"/>
                      <a:pt x="2813" y="1319"/>
                    </a:cubicBezTo>
                    <a:cubicBezTo>
                      <a:pt x="2813" y="1321"/>
                      <a:pt x="2813" y="1321"/>
                      <a:pt x="2813" y="1321"/>
                    </a:cubicBezTo>
                    <a:cubicBezTo>
                      <a:pt x="2812" y="1323"/>
                      <a:pt x="2812" y="1323"/>
                      <a:pt x="2812" y="1323"/>
                    </a:cubicBezTo>
                    <a:cubicBezTo>
                      <a:pt x="2812" y="1328"/>
                      <a:pt x="2809" y="1332"/>
                      <a:pt x="2806" y="1335"/>
                    </a:cubicBezTo>
                    <a:cubicBezTo>
                      <a:pt x="2806" y="1341"/>
                      <a:pt x="2805" y="1346"/>
                      <a:pt x="2805" y="1351"/>
                    </a:cubicBezTo>
                    <a:cubicBezTo>
                      <a:pt x="2802" y="1356"/>
                      <a:pt x="2796" y="1354"/>
                      <a:pt x="2791" y="1354"/>
                    </a:cubicBezTo>
                    <a:cubicBezTo>
                      <a:pt x="2789" y="1355"/>
                      <a:pt x="2786" y="1356"/>
                      <a:pt x="2784" y="1357"/>
                    </a:cubicBezTo>
                    <a:cubicBezTo>
                      <a:pt x="2782" y="1359"/>
                      <a:pt x="2779" y="1361"/>
                      <a:pt x="2777" y="1363"/>
                    </a:cubicBezTo>
                    <a:cubicBezTo>
                      <a:pt x="2774" y="1363"/>
                      <a:pt x="2774" y="1363"/>
                      <a:pt x="2774" y="1363"/>
                    </a:cubicBezTo>
                    <a:cubicBezTo>
                      <a:pt x="2774" y="1364"/>
                      <a:pt x="2774" y="1364"/>
                      <a:pt x="2774" y="1364"/>
                    </a:cubicBezTo>
                    <a:cubicBezTo>
                      <a:pt x="2773" y="1365"/>
                      <a:pt x="2771" y="1365"/>
                      <a:pt x="2770" y="1365"/>
                    </a:cubicBezTo>
                    <a:cubicBezTo>
                      <a:pt x="2767" y="1364"/>
                      <a:pt x="2766" y="1362"/>
                      <a:pt x="2765" y="1360"/>
                    </a:cubicBezTo>
                    <a:cubicBezTo>
                      <a:pt x="2764" y="1358"/>
                      <a:pt x="2764" y="1358"/>
                      <a:pt x="2764" y="1358"/>
                    </a:cubicBezTo>
                    <a:cubicBezTo>
                      <a:pt x="2763" y="1359"/>
                      <a:pt x="2763" y="1360"/>
                      <a:pt x="2762" y="1361"/>
                    </a:cubicBezTo>
                    <a:cubicBezTo>
                      <a:pt x="2760" y="1361"/>
                      <a:pt x="2760" y="1361"/>
                      <a:pt x="2760" y="1361"/>
                    </a:cubicBezTo>
                    <a:cubicBezTo>
                      <a:pt x="2761" y="1359"/>
                      <a:pt x="2762" y="1358"/>
                      <a:pt x="2761" y="1356"/>
                    </a:cubicBezTo>
                    <a:cubicBezTo>
                      <a:pt x="2760" y="1355"/>
                      <a:pt x="2760" y="1355"/>
                      <a:pt x="2760" y="1355"/>
                    </a:cubicBezTo>
                    <a:cubicBezTo>
                      <a:pt x="2759" y="1356"/>
                      <a:pt x="2757" y="1357"/>
                      <a:pt x="2756" y="1358"/>
                    </a:cubicBezTo>
                    <a:cubicBezTo>
                      <a:pt x="2757" y="1359"/>
                      <a:pt x="2757" y="1359"/>
                      <a:pt x="2757" y="1359"/>
                    </a:cubicBezTo>
                    <a:cubicBezTo>
                      <a:pt x="2754" y="1361"/>
                      <a:pt x="2751" y="1362"/>
                      <a:pt x="2748" y="1365"/>
                    </a:cubicBezTo>
                    <a:cubicBezTo>
                      <a:pt x="2746" y="1364"/>
                      <a:pt x="2741" y="1362"/>
                      <a:pt x="2739" y="1360"/>
                    </a:cubicBezTo>
                    <a:cubicBezTo>
                      <a:pt x="2738" y="1360"/>
                      <a:pt x="2736" y="1360"/>
                      <a:pt x="2735" y="1360"/>
                    </a:cubicBezTo>
                    <a:cubicBezTo>
                      <a:pt x="2733" y="1359"/>
                      <a:pt x="2733" y="1359"/>
                      <a:pt x="2733" y="1359"/>
                    </a:cubicBezTo>
                    <a:cubicBezTo>
                      <a:pt x="2732" y="1359"/>
                      <a:pt x="2731" y="1360"/>
                      <a:pt x="2730" y="1360"/>
                    </a:cubicBezTo>
                    <a:cubicBezTo>
                      <a:pt x="2729" y="1359"/>
                      <a:pt x="2727" y="1358"/>
                      <a:pt x="2726" y="1357"/>
                    </a:cubicBezTo>
                    <a:cubicBezTo>
                      <a:pt x="2724" y="1357"/>
                      <a:pt x="2723" y="1357"/>
                      <a:pt x="2722" y="1356"/>
                    </a:cubicBezTo>
                    <a:cubicBezTo>
                      <a:pt x="2719" y="1354"/>
                      <a:pt x="2719" y="1351"/>
                      <a:pt x="2716" y="1349"/>
                    </a:cubicBezTo>
                    <a:cubicBezTo>
                      <a:pt x="2715" y="1348"/>
                      <a:pt x="2715" y="1348"/>
                      <a:pt x="2715" y="1348"/>
                    </a:cubicBezTo>
                    <a:cubicBezTo>
                      <a:pt x="2715" y="1346"/>
                      <a:pt x="2716" y="1344"/>
                      <a:pt x="2716" y="1342"/>
                    </a:cubicBezTo>
                    <a:cubicBezTo>
                      <a:pt x="2716" y="1340"/>
                      <a:pt x="2715" y="1339"/>
                      <a:pt x="2714" y="1337"/>
                    </a:cubicBezTo>
                    <a:cubicBezTo>
                      <a:pt x="2712" y="1336"/>
                      <a:pt x="2711" y="1334"/>
                      <a:pt x="2709" y="1332"/>
                    </a:cubicBezTo>
                    <a:cubicBezTo>
                      <a:pt x="2710" y="1332"/>
                      <a:pt x="2711" y="1331"/>
                      <a:pt x="2711" y="1330"/>
                    </a:cubicBezTo>
                    <a:cubicBezTo>
                      <a:pt x="2710" y="1329"/>
                      <a:pt x="2710" y="1329"/>
                      <a:pt x="2710" y="1329"/>
                    </a:cubicBezTo>
                    <a:cubicBezTo>
                      <a:pt x="2709" y="1330"/>
                      <a:pt x="2707" y="1330"/>
                      <a:pt x="2707" y="1331"/>
                    </a:cubicBezTo>
                    <a:cubicBezTo>
                      <a:pt x="2705" y="1332"/>
                      <a:pt x="2703" y="1332"/>
                      <a:pt x="2701" y="1332"/>
                    </a:cubicBezTo>
                    <a:cubicBezTo>
                      <a:pt x="2702" y="1331"/>
                      <a:pt x="2702" y="1330"/>
                      <a:pt x="2703" y="1329"/>
                    </a:cubicBezTo>
                    <a:cubicBezTo>
                      <a:pt x="2703" y="1326"/>
                      <a:pt x="2704" y="1324"/>
                      <a:pt x="2702" y="1321"/>
                    </a:cubicBezTo>
                    <a:cubicBezTo>
                      <a:pt x="2702" y="1320"/>
                      <a:pt x="2701" y="1319"/>
                      <a:pt x="2700" y="1319"/>
                    </a:cubicBezTo>
                    <a:cubicBezTo>
                      <a:pt x="2699" y="1320"/>
                      <a:pt x="2699" y="1320"/>
                      <a:pt x="2699" y="1320"/>
                    </a:cubicBezTo>
                    <a:cubicBezTo>
                      <a:pt x="2699" y="1322"/>
                      <a:pt x="2698" y="1324"/>
                      <a:pt x="2698" y="1325"/>
                    </a:cubicBezTo>
                    <a:cubicBezTo>
                      <a:pt x="2696" y="1327"/>
                      <a:pt x="2696" y="1327"/>
                      <a:pt x="2696" y="1327"/>
                    </a:cubicBezTo>
                    <a:cubicBezTo>
                      <a:pt x="2694" y="1327"/>
                      <a:pt x="2692" y="1328"/>
                      <a:pt x="2689" y="1328"/>
                    </a:cubicBezTo>
                    <a:cubicBezTo>
                      <a:pt x="2690" y="1326"/>
                      <a:pt x="2690" y="1326"/>
                      <a:pt x="2690" y="1326"/>
                    </a:cubicBezTo>
                    <a:cubicBezTo>
                      <a:pt x="2691" y="1325"/>
                      <a:pt x="2691" y="1325"/>
                      <a:pt x="2691" y="1325"/>
                    </a:cubicBezTo>
                    <a:cubicBezTo>
                      <a:pt x="2693" y="1325"/>
                      <a:pt x="2693" y="1325"/>
                      <a:pt x="2693" y="1325"/>
                    </a:cubicBezTo>
                    <a:cubicBezTo>
                      <a:pt x="2695" y="1324"/>
                      <a:pt x="2695" y="1324"/>
                      <a:pt x="2695" y="1324"/>
                    </a:cubicBezTo>
                    <a:cubicBezTo>
                      <a:pt x="2694" y="1322"/>
                      <a:pt x="2695" y="1320"/>
                      <a:pt x="2695" y="1318"/>
                    </a:cubicBezTo>
                    <a:cubicBezTo>
                      <a:pt x="2696" y="1315"/>
                      <a:pt x="2697" y="1313"/>
                      <a:pt x="2699" y="1310"/>
                    </a:cubicBezTo>
                    <a:cubicBezTo>
                      <a:pt x="2698" y="1309"/>
                      <a:pt x="2698" y="1309"/>
                      <a:pt x="2698" y="1309"/>
                    </a:cubicBezTo>
                    <a:cubicBezTo>
                      <a:pt x="2699" y="1308"/>
                      <a:pt x="2699" y="1308"/>
                      <a:pt x="2699" y="1308"/>
                    </a:cubicBezTo>
                    <a:cubicBezTo>
                      <a:pt x="2699" y="1306"/>
                      <a:pt x="2699" y="1306"/>
                      <a:pt x="2699" y="1306"/>
                    </a:cubicBezTo>
                    <a:cubicBezTo>
                      <a:pt x="2699" y="1305"/>
                      <a:pt x="2698" y="1304"/>
                      <a:pt x="2698" y="1303"/>
                    </a:cubicBezTo>
                    <a:cubicBezTo>
                      <a:pt x="2697" y="1304"/>
                      <a:pt x="2697" y="1305"/>
                      <a:pt x="2696" y="1307"/>
                    </a:cubicBezTo>
                    <a:cubicBezTo>
                      <a:pt x="2695" y="1307"/>
                      <a:pt x="2695" y="1307"/>
                      <a:pt x="2695" y="1307"/>
                    </a:cubicBezTo>
                    <a:cubicBezTo>
                      <a:pt x="2694" y="1310"/>
                      <a:pt x="2694" y="1310"/>
                      <a:pt x="2694" y="1310"/>
                    </a:cubicBezTo>
                    <a:cubicBezTo>
                      <a:pt x="2694" y="1312"/>
                      <a:pt x="2694" y="1312"/>
                      <a:pt x="2694" y="1312"/>
                    </a:cubicBezTo>
                    <a:cubicBezTo>
                      <a:pt x="2691" y="1313"/>
                      <a:pt x="2688" y="1315"/>
                      <a:pt x="2686" y="1316"/>
                    </a:cubicBezTo>
                    <a:cubicBezTo>
                      <a:pt x="2684" y="1318"/>
                      <a:pt x="2683" y="1320"/>
                      <a:pt x="2681" y="1322"/>
                    </a:cubicBezTo>
                    <a:cubicBezTo>
                      <a:pt x="2681" y="1323"/>
                      <a:pt x="2681" y="1324"/>
                      <a:pt x="2681" y="1325"/>
                    </a:cubicBezTo>
                    <a:cubicBezTo>
                      <a:pt x="2679" y="1325"/>
                      <a:pt x="2679" y="1325"/>
                      <a:pt x="2679" y="1325"/>
                    </a:cubicBezTo>
                    <a:cubicBezTo>
                      <a:pt x="2678" y="1324"/>
                      <a:pt x="2676" y="1323"/>
                      <a:pt x="2675" y="1321"/>
                    </a:cubicBezTo>
                    <a:cubicBezTo>
                      <a:pt x="2675" y="1320"/>
                      <a:pt x="2675" y="1320"/>
                      <a:pt x="2675" y="1320"/>
                    </a:cubicBezTo>
                    <a:cubicBezTo>
                      <a:pt x="2676" y="1320"/>
                      <a:pt x="2676" y="1320"/>
                      <a:pt x="2676" y="1320"/>
                    </a:cubicBezTo>
                    <a:cubicBezTo>
                      <a:pt x="2676" y="1319"/>
                      <a:pt x="2675" y="1318"/>
                      <a:pt x="2675" y="1317"/>
                    </a:cubicBezTo>
                    <a:cubicBezTo>
                      <a:pt x="2675" y="1315"/>
                      <a:pt x="2673" y="1314"/>
                      <a:pt x="2672" y="1312"/>
                    </a:cubicBezTo>
                    <a:cubicBezTo>
                      <a:pt x="2671" y="1310"/>
                      <a:pt x="2671" y="1310"/>
                      <a:pt x="2671" y="1310"/>
                    </a:cubicBezTo>
                    <a:cubicBezTo>
                      <a:pt x="2670" y="1308"/>
                      <a:pt x="2667" y="1307"/>
                      <a:pt x="2665" y="1306"/>
                    </a:cubicBezTo>
                    <a:cubicBezTo>
                      <a:pt x="2665" y="1305"/>
                      <a:pt x="2665" y="1305"/>
                      <a:pt x="2665" y="1305"/>
                    </a:cubicBezTo>
                    <a:cubicBezTo>
                      <a:pt x="2666" y="1303"/>
                      <a:pt x="2666" y="1303"/>
                      <a:pt x="2666" y="1303"/>
                    </a:cubicBezTo>
                    <a:cubicBezTo>
                      <a:pt x="2667" y="1302"/>
                      <a:pt x="2667" y="1302"/>
                      <a:pt x="2667" y="1302"/>
                    </a:cubicBezTo>
                    <a:cubicBezTo>
                      <a:pt x="2665" y="1301"/>
                      <a:pt x="2665" y="1301"/>
                      <a:pt x="2665" y="1301"/>
                    </a:cubicBezTo>
                    <a:cubicBezTo>
                      <a:pt x="2663" y="1301"/>
                      <a:pt x="2663" y="1301"/>
                      <a:pt x="2663" y="1301"/>
                    </a:cubicBezTo>
                    <a:cubicBezTo>
                      <a:pt x="2662" y="1299"/>
                      <a:pt x="2662" y="1299"/>
                      <a:pt x="2662" y="1299"/>
                    </a:cubicBezTo>
                    <a:cubicBezTo>
                      <a:pt x="2661" y="1297"/>
                      <a:pt x="2661" y="1297"/>
                      <a:pt x="2661" y="1297"/>
                    </a:cubicBezTo>
                    <a:cubicBezTo>
                      <a:pt x="2660" y="1298"/>
                      <a:pt x="2658" y="1298"/>
                      <a:pt x="2657" y="1298"/>
                    </a:cubicBezTo>
                    <a:cubicBezTo>
                      <a:pt x="2655" y="1296"/>
                      <a:pt x="2652" y="1295"/>
                      <a:pt x="2649" y="1296"/>
                    </a:cubicBezTo>
                    <a:cubicBezTo>
                      <a:pt x="2647" y="1296"/>
                      <a:pt x="2647" y="1296"/>
                      <a:pt x="2647" y="1296"/>
                    </a:cubicBezTo>
                    <a:cubicBezTo>
                      <a:pt x="2646" y="1294"/>
                      <a:pt x="2644" y="1293"/>
                      <a:pt x="2642" y="1293"/>
                    </a:cubicBezTo>
                    <a:cubicBezTo>
                      <a:pt x="2641" y="1292"/>
                      <a:pt x="2641" y="1292"/>
                      <a:pt x="2641" y="1292"/>
                    </a:cubicBezTo>
                    <a:cubicBezTo>
                      <a:pt x="2639" y="1291"/>
                      <a:pt x="2639" y="1291"/>
                      <a:pt x="2639" y="1291"/>
                    </a:cubicBezTo>
                    <a:cubicBezTo>
                      <a:pt x="2637" y="1292"/>
                      <a:pt x="2637" y="1292"/>
                      <a:pt x="2637" y="1292"/>
                    </a:cubicBezTo>
                    <a:cubicBezTo>
                      <a:pt x="2629" y="1292"/>
                      <a:pt x="2621" y="1292"/>
                      <a:pt x="2614" y="1297"/>
                    </a:cubicBezTo>
                    <a:cubicBezTo>
                      <a:pt x="2611" y="1297"/>
                      <a:pt x="2608" y="1299"/>
                      <a:pt x="2604" y="1299"/>
                    </a:cubicBezTo>
                    <a:cubicBezTo>
                      <a:pt x="2600" y="1299"/>
                      <a:pt x="2596" y="1298"/>
                      <a:pt x="2591" y="1300"/>
                    </a:cubicBezTo>
                    <a:cubicBezTo>
                      <a:pt x="2589" y="1302"/>
                      <a:pt x="2589" y="1302"/>
                      <a:pt x="2589" y="1302"/>
                    </a:cubicBezTo>
                    <a:cubicBezTo>
                      <a:pt x="2586" y="1303"/>
                      <a:pt x="2584" y="1304"/>
                      <a:pt x="2582" y="1305"/>
                    </a:cubicBezTo>
                    <a:cubicBezTo>
                      <a:pt x="2579" y="1305"/>
                      <a:pt x="2579" y="1305"/>
                      <a:pt x="2579" y="1305"/>
                    </a:cubicBezTo>
                    <a:cubicBezTo>
                      <a:pt x="2577" y="1307"/>
                      <a:pt x="2577" y="1307"/>
                      <a:pt x="2577" y="1307"/>
                    </a:cubicBezTo>
                    <a:cubicBezTo>
                      <a:pt x="2576" y="1310"/>
                      <a:pt x="2575" y="1314"/>
                      <a:pt x="2571" y="1315"/>
                    </a:cubicBezTo>
                    <a:cubicBezTo>
                      <a:pt x="2569" y="1315"/>
                      <a:pt x="2569" y="1315"/>
                      <a:pt x="2569" y="1315"/>
                    </a:cubicBezTo>
                    <a:cubicBezTo>
                      <a:pt x="2568" y="1317"/>
                      <a:pt x="2568" y="1317"/>
                      <a:pt x="2568" y="1317"/>
                    </a:cubicBezTo>
                    <a:cubicBezTo>
                      <a:pt x="2567" y="1315"/>
                      <a:pt x="2567" y="1315"/>
                      <a:pt x="2567" y="1315"/>
                    </a:cubicBezTo>
                    <a:cubicBezTo>
                      <a:pt x="2565" y="1315"/>
                      <a:pt x="2562" y="1315"/>
                      <a:pt x="2560" y="1316"/>
                    </a:cubicBezTo>
                    <a:cubicBezTo>
                      <a:pt x="2558" y="1314"/>
                      <a:pt x="2558" y="1314"/>
                      <a:pt x="2558" y="1314"/>
                    </a:cubicBezTo>
                    <a:cubicBezTo>
                      <a:pt x="2555" y="1315"/>
                      <a:pt x="2551" y="1314"/>
                      <a:pt x="2548" y="1315"/>
                    </a:cubicBezTo>
                    <a:cubicBezTo>
                      <a:pt x="2546" y="1315"/>
                      <a:pt x="2545" y="1315"/>
                      <a:pt x="2543" y="1315"/>
                    </a:cubicBezTo>
                    <a:cubicBezTo>
                      <a:pt x="2540" y="1315"/>
                      <a:pt x="2539" y="1316"/>
                      <a:pt x="2537" y="1317"/>
                    </a:cubicBezTo>
                    <a:cubicBezTo>
                      <a:pt x="2536" y="1319"/>
                      <a:pt x="2536" y="1320"/>
                      <a:pt x="2535" y="1321"/>
                    </a:cubicBezTo>
                    <a:cubicBezTo>
                      <a:pt x="2533" y="1321"/>
                      <a:pt x="2533" y="1321"/>
                      <a:pt x="2533" y="1321"/>
                    </a:cubicBezTo>
                    <a:cubicBezTo>
                      <a:pt x="2531" y="1321"/>
                      <a:pt x="2531" y="1321"/>
                      <a:pt x="2531" y="1321"/>
                    </a:cubicBezTo>
                    <a:cubicBezTo>
                      <a:pt x="2530" y="1321"/>
                      <a:pt x="2530" y="1321"/>
                      <a:pt x="2530" y="1321"/>
                    </a:cubicBezTo>
                    <a:cubicBezTo>
                      <a:pt x="2527" y="1324"/>
                      <a:pt x="2525" y="1326"/>
                      <a:pt x="2521" y="1327"/>
                    </a:cubicBezTo>
                    <a:cubicBezTo>
                      <a:pt x="2517" y="1327"/>
                      <a:pt x="2513" y="1326"/>
                      <a:pt x="2509" y="1326"/>
                    </a:cubicBezTo>
                    <a:cubicBezTo>
                      <a:pt x="2507" y="1324"/>
                      <a:pt x="2504" y="1322"/>
                      <a:pt x="2501" y="1320"/>
                    </a:cubicBezTo>
                    <a:cubicBezTo>
                      <a:pt x="2498" y="1319"/>
                      <a:pt x="2498" y="1319"/>
                      <a:pt x="2498" y="1319"/>
                    </a:cubicBezTo>
                    <a:cubicBezTo>
                      <a:pt x="2497" y="1318"/>
                      <a:pt x="2497" y="1318"/>
                      <a:pt x="2497" y="1318"/>
                    </a:cubicBezTo>
                    <a:cubicBezTo>
                      <a:pt x="2496" y="1315"/>
                      <a:pt x="2496" y="1315"/>
                      <a:pt x="2496" y="1315"/>
                    </a:cubicBezTo>
                    <a:cubicBezTo>
                      <a:pt x="2496" y="1313"/>
                      <a:pt x="2496" y="1313"/>
                      <a:pt x="2496" y="1313"/>
                    </a:cubicBezTo>
                    <a:cubicBezTo>
                      <a:pt x="2499" y="1312"/>
                      <a:pt x="2499" y="1312"/>
                      <a:pt x="2499" y="1312"/>
                    </a:cubicBezTo>
                    <a:cubicBezTo>
                      <a:pt x="2502" y="1310"/>
                      <a:pt x="2502" y="1310"/>
                      <a:pt x="2502" y="1310"/>
                    </a:cubicBezTo>
                    <a:cubicBezTo>
                      <a:pt x="2503" y="1308"/>
                      <a:pt x="2503" y="1308"/>
                      <a:pt x="2503" y="1308"/>
                    </a:cubicBezTo>
                    <a:cubicBezTo>
                      <a:pt x="2502" y="1305"/>
                      <a:pt x="2502" y="1305"/>
                      <a:pt x="2502" y="1305"/>
                    </a:cubicBezTo>
                    <a:cubicBezTo>
                      <a:pt x="2503" y="1297"/>
                      <a:pt x="2503" y="1293"/>
                      <a:pt x="2499" y="1286"/>
                    </a:cubicBezTo>
                    <a:cubicBezTo>
                      <a:pt x="2496" y="1281"/>
                      <a:pt x="2496" y="1276"/>
                      <a:pt x="2496" y="1271"/>
                    </a:cubicBezTo>
                    <a:cubicBezTo>
                      <a:pt x="2493" y="1267"/>
                      <a:pt x="2492" y="1262"/>
                      <a:pt x="2489" y="1258"/>
                    </a:cubicBezTo>
                    <a:cubicBezTo>
                      <a:pt x="2488" y="1257"/>
                      <a:pt x="2489" y="1255"/>
                      <a:pt x="2489" y="1253"/>
                    </a:cubicBezTo>
                    <a:cubicBezTo>
                      <a:pt x="2487" y="1250"/>
                      <a:pt x="2484" y="1246"/>
                      <a:pt x="2482" y="1242"/>
                    </a:cubicBezTo>
                    <a:cubicBezTo>
                      <a:pt x="2485" y="1244"/>
                      <a:pt x="2485" y="1244"/>
                      <a:pt x="2485" y="1244"/>
                    </a:cubicBezTo>
                    <a:cubicBezTo>
                      <a:pt x="2486" y="1243"/>
                      <a:pt x="2486" y="1243"/>
                      <a:pt x="2486" y="1243"/>
                    </a:cubicBezTo>
                    <a:close/>
                    <a:moveTo>
                      <a:pt x="2692" y="1333"/>
                    </a:moveTo>
                    <a:cubicBezTo>
                      <a:pt x="2694" y="1333"/>
                      <a:pt x="2694" y="1333"/>
                      <a:pt x="2694" y="1333"/>
                    </a:cubicBezTo>
                    <a:cubicBezTo>
                      <a:pt x="2696" y="1333"/>
                      <a:pt x="2696" y="1333"/>
                      <a:pt x="2696" y="1333"/>
                    </a:cubicBezTo>
                    <a:cubicBezTo>
                      <a:pt x="2695" y="1335"/>
                      <a:pt x="2695" y="1335"/>
                      <a:pt x="2695" y="1335"/>
                    </a:cubicBezTo>
                    <a:cubicBezTo>
                      <a:pt x="2693" y="1337"/>
                      <a:pt x="2690" y="1336"/>
                      <a:pt x="2688" y="1336"/>
                    </a:cubicBezTo>
                    <a:cubicBezTo>
                      <a:pt x="2687" y="1335"/>
                      <a:pt x="2687" y="1335"/>
                      <a:pt x="2687" y="1335"/>
                    </a:cubicBezTo>
                    <a:cubicBezTo>
                      <a:pt x="2689" y="1333"/>
                      <a:pt x="2689" y="1333"/>
                      <a:pt x="2689" y="1333"/>
                    </a:cubicBezTo>
                    <a:cubicBezTo>
                      <a:pt x="2692" y="1333"/>
                      <a:pt x="2692" y="1333"/>
                      <a:pt x="2692" y="1333"/>
                    </a:cubicBezTo>
                    <a:close/>
                    <a:moveTo>
                      <a:pt x="2753" y="1375"/>
                    </a:moveTo>
                    <a:cubicBezTo>
                      <a:pt x="2753" y="1376"/>
                      <a:pt x="2753" y="1376"/>
                      <a:pt x="2753" y="1376"/>
                    </a:cubicBezTo>
                    <a:cubicBezTo>
                      <a:pt x="2753" y="1377"/>
                      <a:pt x="2753" y="1377"/>
                      <a:pt x="2753" y="1377"/>
                    </a:cubicBezTo>
                    <a:cubicBezTo>
                      <a:pt x="2752" y="1377"/>
                      <a:pt x="2752" y="1377"/>
                      <a:pt x="2752" y="1377"/>
                    </a:cubicBezTo>
                    <a:cubicBezTo>
                      <a:pt x="2751" y="1376"/>
                      <a:pt x="2751" y="1376"/>
                      <a:pt x="2751" y="1376"/>
                    </a:cubicBezTo>
                    <a:cubicBezTo>
                      <a:pt x="2752" y="1375"/>
                      <a:pt x="2752" y="1375"/>
                      <a:pt x="2752" y="1375"/>
                    </a:cubicBezTo>
                    <a:cubicBezTo>
                      <a:pt x="2753" y="1375"/>
                      <a:pt x="2753" y="1375"/>
                      <a:pt x="2753" y="1375"/>
                    </a:cubicBezTo>
                    <a:close/>
                    <a:moveTo>
                      <a:pt x="2788" y="1378"/>
                    </a:moveTo>
                    <a:cubicBezTo>
                      <a:pt x="2787" y="1377"/>
                      <a:pt x="2787" y="1377"/>
                      <a:pt x="2787" y="1377"/>
                    </a:cubicBezTo>
                    <a:cubicBezTo>
                      <a:pt x="2787" y="1376"/>
                      <a:pt x="2787" y="1376"/>
                      <a:pt x="2787" y="1376"/>
                    </a:cubicBezTo>
                    <a:cubicBezTo>
                      <a:pt x="2787" y="1375"/>
                      <a:pt x="2787" y="1375"/>
                      <a:pt x="2787" y="1375"/>
                    </a:cubicBezTo>
                    <a:cubicBezTo>
                      <a:pt x="2788" y="1376"/>
                      <a:pt x="2789" y="1377"/>
                      <a:pt x="2790" y="1378"/>
                    </a:cubicBezTo>
                    <a:cubicBezTo>
                      <a:pt x="2789" y="1379"/>
                      <a:pt x="2789" y="1379"/>
                      <a:pt x="2789" y="1379"/>
                    </a:cubicBezTo>
                    <a:cubicBezTo>
                      <a:pt x="2788" y="1378"/>
                      <a:pt x="2788" y="1378"/>
                      <a:pt x="2788" y="1378"/>
                    </a:cubicBezTo>
                    <a:close/>
                    <a:moveTo>
                      <a:pt x="2761" y="1386"/>
                    </a:moveTo>
                    <a:cubicBezTo>
                      <a:pt x="2764" y="1386"/>
                      <a:pt x="2766" y="1386"/>
                      <a:pt x="2768" y="1388"/>
                    </a:cubicBezTo>
                    <a:cubicBezTo>
                      <a:pt x="2771" y="1388"/>
                      <a:pt x="2774" y="1389"/>
                      <a:pt x="2777" y="1389"/>
                    </a:cubicBezTo>
                    <a:cubicBezTo>
                      <a:pt x="2779" y="1389"/>
                      <a:pt x="2779" y="1389"/>
                      <a:pt x="2779" y="1389"/>
                    </a:cubicBezTo>
                    <a:cubicBezTo>
                      <a:pt x="2779" y="1388"/>
                      <a:pt x="2779" y="1388"/>
                      <a:pt x="2779" y="1388"/>
                    </a:cubicBezTo>
                    <a:cubicBezTo>
                      <a:pt x="2782" y="1387"/>
                      <a:pt x="2785" y="1386"/>
                      <a:pt x="2788" y="1386"/>
                    </a:cubicBezTo>
                    <a:cubicBezTo>
                      <a:pt x="2790" y="1386"/>
                      <a:pt x="2790" y="1386"/>
                      <a:pt x="2790" y="1386"/>
                    </a:cubicBezTo>
                    <a:cubicBezTo>
                      <a:pt x="2790" y="1391"/>
                      <a:pt x="2790" y="1395"/>
                      <a:pt x="2790" y="1399"/>
                    </a:cubicBezTo>
                    <a:cubicBezTo>
                      <a:pt x="2789" y="1399"/>
                      <a:pt x="2789" y="1399"/>
                      <a:pt x="2789" y="1399"/>
                    </a:cubicBezTo>
                    <a:cubicBezTo>
                      <a:pt x="2787" y="1402"/>
                      <a:pt x="2787" y="1405"/>
                      <a:pt x="2788" y="1408"/>
                    </a:cubicBezTo>
                    <a:cubicBezTo>
                      <a:pt x="2786" y="1409"/>
                      <a:pt x="2786" y="1409"/>
                      <a:pt x="2786" y="1409"/>
                    </a:cubicBezTo>
                    <a:cubicBezTo>
                      <a:pt x="2786" y="1409"/>
                      <a:pt x="2785" y="1408"/>
                      <a:pt x="2785" y="1408"/>
                    </a:cubicBezTo>
                    <a:cubicBezTo>
                      <a:pt x="2783" y="1408"/>
                      <a:pt x="2783" y="1408"/>
                      <a:pt x="2783" y="1408"/>
                    </a:cubicBezTo>
                    <a:cubicBezTo>
                      <a:pt x="2782" y="1406"/>
                      <a:pt x="2782" y="1406"/>
                      <a:pt x="2782" y="1406"/>
                    </a:cubicBezTo>
                    <a:cubicBezTo>
                      <a:pt x="2781" y="1406"/>
                      <a:pt x="2781" y="1406"/>
                      <a:pt x="2781" y="1406"/>
                    </a:cubicBezTo>
                    <a:cubicBezTo>
                      <a:pt x="2781" y="1407"/>
                      <a:pt x="2781" y="1409"/>
                      <a:pt x="2780" y="1411"/>
                    </a:cubicBezTo>
                    <a:cubicBezTo>
                      <a:pt x="2779" y="1410"/>
                      <a:pt x="2779" y="1410"/>
                      <a:pt x="2779" y="1410"/>
                    </a:cubicBezTo>
                    <a:cubicBezTo>
                      <a:pt x="2778" y="1412"/>
                      <a:pt x="2778" y="1412"/>
                      <a:pt x="2778" y="1412"/>
                    </a:cubicBezTo>
                    <a:cubicBezTo>
                      <a:pt x="2778" y="1413"/>
                      <a:pt x="2778" y="1414"/>
                      <a:pt x="2778" y="1415"/>
                    </a:cubicBezTo>
                    <a:cubicBezTo>
                      <a:pt x="2776" y="1415"/>
                      <a:pt x="2776" y="1415"/>
                      <a:pt x="2776" y="1415"/>
                    </a:cubicBezTo>
                    <a:cubicBezTo>
                      <a:pt x="2775" y="1414"/>
                      <a:pt x="2775" y="1414"/>
                      <a:pt x="2775" y="1414"/>
                    </a:cubicBezTo>
                    <a:cubicBezTo>
                      <a:pt x="2773" y="1414"/>
                      <a:pt x="2773" y="1414"/>
                      <a:pt x="2773" y="1414"/>
                    </a:cubicBezTo>
                    <a:cubicBezTo>
                      <a:pt x="2771" y="1414"/>
                      <a:pt x="2771" y="1414"/>
                      <a:pt x="2771" y="1414"/>
                    </a:cubicBezTo>
                    <a:cubicBezTo>
                      <a:pt x="2771" y="1413"/>
                      <a:pt x="2771" y="1413"/>
                      <a:pt x="2771" y="1413"/>
                    </a:cubicBezTo>
                    <a:cubicBezTo>
                      <a:pt x="2772" y="1412"/>
                      <a:pt x="2772" y="1412"/>
                      <a:pt x="2772" y="1412"/>
                    </a:cubicBezTo>
                    <a:cubicBezTo>
                      <a:pt x="2770" y="1412"/>
                      <a:pt x="2770" y="1412"/>
                      <a:pt x="2770" y="1412"/>
                    </a:cubicBezTo>
                    <a:cubicBezTo>
                      <a:pt x="2767" y="1410"/>
                      <a:pt x="2766" y="1408"/>
                      <a:pt x="2765" y="1406"/>
                    </a:cubicBezTo>
                    <a:cubicBezTo>
                      <a:pt x="2764" y="1403"/>
                      <a:pt x="2764" y="1403"/>
                      <a:pt x="2764" y="1403"/>
                    </a:cubicBezTo>
                    <a:cubicBezTo>
                      <a:pt x="2766" y="1403"/>
                      <a:pt x="2766" y="1403"/>
                      <a:pt x="2766" y="1403"/>
                    </a:cubicBezTo>
                    <a:cubicBezTo>
                      <a:pt x="2765" y="1402"/>
                      <a:pt x="2765" y="1401"/>
                      <a:pt x="2764" y="1400"/>
                    </a:cubicBezTo>
                    <a:cubicBezTo>
                      <a:pt x="2764" y="1399"/>
                      <a:pt x="2764" y="1399"/>
                      <a:pt x="2764" y="1399"/>
                    </a:cubicBezTo>
                    <a:cubicBezTo>
                      <a:pt x="2763" y="1398"/>
                      <a:pt x="2763" y="1398"/>
                      <a:pt x="2763" y="1398"/>
                    </a:cubicBezTo>
                    <a:cubicBezTo>
                      <a:pt x="2761" y="1396"/>
                      <a:pt x="2760" y="1394"/>
                      <a:pt x="2760" y="1391"/>
                    </a:cubicBezTo>
                    <a:cubicBezTo>
                      <a:pt x="2759" y="1390"/>
                      <a:pt x="2759" y="1390"/>
                      <a:pt x="2759" y="1390"/>
                    </a:cubicBezTo>
                    <a:cubicBezTo>
                      <a:pt x="2759" y="1389"/>
                      <a:pt x="2759" y="1387"/>
                      <a:pt x="2759" y="1385"/>
                    </a:cubicBezTo>
                    <a:cubicBezTo>
                      <a:pt x="2760" y="1385"/>
                      <a:pt x="2760" y="1386"/>
                      <a:pt x="2761" y="1386"/>
                    </a:cubicBezTo>
                    <a:close/>
                    <a:moveTo>
                      <a:pt x="2844" y="1192"/>
                    </a:moveTo>
                    <a:cubicBezTo>
                      <a:pt x="2845" y="1194"/>
                      <a:pt x="2843" y="1193"/>
                      <a:pt x="2842" y="1192"/>
                    </a:cubicBezTo>
                    <a:cubicBezTo>
                      <a:pt x="2842" y="1191"/>
                      <a:pt x="2842" y="1191"/>
                      <a:pt x="2842" y="1191"/>
                    </a:cubicBezTo>
                    <a:cubicBezTo>
                      <a:pt x="2843" y="1191"/>
                      <a:pt x="2843" y="1191"/>
                      <a:pt x="2843" y="1191"/>
                    </a:cubicBezTo>
                    <a:cubicBezTo>
                      <a:pt x="2844" y="1192"/>
                      <a:pt x="2844" y="1192"/>
                      <a:pt x="2844" y="1192"/>
                    </a:cubicBezTo>
                    <a:close/>
                    <a:moveTo>
                      <a:pt x="2847" y="527"/>
                    </a:moveTo>
                    <a:cubicBezTo>
                      <a:pt x="2849" y="526"/>
                      <a:pt x="2849" y="526"/>
                      <a:pt x="2849" y="526"/>
                    </a:cubicBezTo>
                    <a:cubicBezTo>
                      <a:pt x="2848" y="528"/>
                      <a:pt x="2848" y="528"/>
                      <a:pt x="2848" y="528"/>
                    </a:cubicBezTo>
                    <a:cubicBezTo>
                      <a:pt x="2846" y="529"/>
                      <a:pt x="2846" y="529"/>
                      <a:pt x="2846" y="529"/>
                    </a:cubicBezTo>
                    <a:cubicBezTo>
                      <a:pt x="2846" y="528"/>
                      <a:pt x="2847" y="528"/>
                      <a:pt x="2847" y="527"/>
                    </a:cubicBezTo>
                    <a:close/>
                    <a:moveTo>
                      <a:pt x="2850" y="1055"/>
                    </a:moveTo>
                    <a:cubicBezTo>
                      <a:pt x="2852" y="1058"/>
                      <a:pt x="2854" y="1059"/>
                      <a:pt x="2857" y="1060"/>
                    </a:cubicBezTo>
                    <a:cubicBezTo>
                      <a:pt x="2858" y="1062"/>
                      <a:pt x="2858" y="1063"/>
                      <a:pt x="2857" y="1065"/>
                    </a:cubicBezTo>
                    <a:cubicBezTo>
                      <a:pt x="2854" y="1065"/>
                      <a:pt x="2854" y="1065"/>
                      <a:pt x="2854" y="1065"/>
                    </a:cubicBezTo>
                    <a:cubicBezTo>
                      <a:pt x="2852" y="1063"/>
                      <a:pt x="2852" y="1063"/>
                      <a:pt x="2852" y="1063"/>
                    </a:cubicBezTo>
                    <a:cubicBezTo>
                      <a:pt x="2851" y="1060"/>
                      <a:pt x="2849" y="1058"/>
                      <a:pt x="2847" y="1056"/>
                    </a:cubicBezTo>
                    <a:cubicBezTo>
                      <a:pt x="2847" y="1055"/>
                      <a:pt x="2847" y="1053"/>
                      <a:pt x="2847" y="1052"/>
                    </a:cubicBezTo>
                    <a:cubicBezTo>
                      <a:pt x="2848" y="1053"/>
                      <a:pt x="2850" y="1054"/>
                      <a:pt x="2850" y="1055"/>
                    </a:cubicBezTo>
                    <a:cubicBezTo>
                      <a:pt x="2851" y="1056"/>
                      <a:pt x="2850" y="1054"/>
                      <a:pt x="2850" y="1055"/>
                    </a:cubicBezTo>
                    <a:close/>
                    <a:moveTo>
                      <a:pt x="2851" y="1203"/>
                    </a:moveTo>
                    <a:cubicBezTo>
                      <a:pt x="2851" y="1204"/>
                      <a:pt x="2851" y="1204"/>
                      <a:pt x="2851" y="1204"/>
                    </a:cubicBezTo>
                    <a:cubicBezTo>
                      <a:pt x="2850" y="1204"/>
                      <a:pt x="2850" y="1204"/>
                      <a:pt x="2850" y="1204"/>
                    </a:cubicBezTo>
                    <a:cubicBezTo>
                      <a:pt x="2850" y="1203"/>
                      <a:pt x="2850" y="1203"/>
                      <a:pt x="2850" y="1203"/>
                    </a:cubicBezTo>
                    <a:cubicBezTo>
                      <a:pt x="2851" y="1203"/>
                      <a:pt x="2851" y="1203"/>
                      <a:pt x="2851" y="1203"/>
                    </a:cubicBezTo>
                    <a:close/>
                    <a:moveTo>
                      <a:pt x="2854" y="1213"/>
                    </a:moveTo>
                    <a:cubicBezTo>
                      <a:pt x="2853" y="1214"/>
                      <a:pt x="2853" y="1214"/>
                      <a:pt x="2853" y="1214"/>
                    </a:cubicBezTo>
                    <a:cubicBezTo>
                      <a:pt x="2852" y="1213"/>
                      <a:pt x="2852" y="1213"/>
                      <a:pt x="2852" y="1213"/>
                    </a:cubicBezTo>
                    <a:cubicBezTo>
                      <a:pt x="2852" y="1213"/>
                      <a:pt x="2852" y="1213"/>
                      <a:pt x="2852" y="1213"/>
                    </a:cubicBezTo>
                    <a:cubicBezTo>
                      <a:pt x="2853" y="1213"/>
                      <a:pt x="2853" y="1213"/>
                      <a:pt x="2853" y="1213"/>
                    </a:cubicBezTo>
                    <a:cubicBezTo>
                      <a:pt x="2854" y="1213"/>
                      <a:pt x="2854" y="1213"/>
                      <a:pt x="2854" y="1213"/>
                    </a:cubicBezTo>
                    <a:close/>
                    <a:moveTo>
                      <a:pt x="2854" y="520"/>
                    </a:moveTo>
                    <a:cubicBezTo>
                      <a:pt x="2853" y="522"/>
                      <a:pt x="2853" y="522"/>
                      <a:pt x="2853" y="522"/>
                    </a:cubicBezTo>
                    <a:cubicBezTo>
                      <a:pt x="2852" y="520"/>
                      <a:pt x="2852" y="520"/>
                      <a:pt x="2852" y="520"/>
                    </a:cubicBezTo>
                    <a:cubicBezTo>
                      <a:pt x="2853" y="518"/>
                      <a:pt x="2853" y="518"/>
                      <a:pt x="2853" y="518"/>
                    </a:cubicBezTo>
                    <a:cubicBezTo>
                      <a:pt x="2854" y="518"/>
                      <a:pt x="2856" y="517"/>
                      <a:pt x="2857" y="516"/>
                    </a:cubicBezTo>
                    <a:cubicBezTo>
                      <a:pt x="2858" y="514"/>
                      <a:pt x="2858" y="514"/>
                      <a:pt x="2858" y="514"/>
                    </a:cubicBezTo>
                    <a:cubicBezTo>
                      <a:pt x="2859" y="515"/>
                      <a:pt x="2859" y="515"/>
                      <a:pt x="2859" y="515"/>
                    </a:cubicBezTo>
                    <a:cubicBezTo>
                      <a:pt x="2859" y="518"/>
                      <a:pt x="2859" y="518"/>
                      <a:pt x="2859" y="518"/>
                    </a:cubicBezTo>
                    <a:cubicBezTo>
                      <a:pt x="2856" y="520"/>
                      <a:pt x="2856" y="520"/>
                      <a:pt x="2856" y="520"/>
                    </a:cubicBezTo>
                    <a:cubicBezTo>
                      <a:pt x="2854" y="520"/>
                      <a:pt x="2854" y="520"/>
                      <a:pt x="2854" y="520"/>
                    </a:cubicBezTo>
                    <a:close/>
                    <a:moveTo>
                      <a:pt x="2862" y="515"/>
                    </a:moveTo>
                    <a:cubicBezTo>
                      <a:pt x="2861" y="515"/>
                      <a:pt x="2861" y="515"/>
                      <a:pt x="2861" y="515"/>
                    </a:cubicBezTo>
                    <a:cubicBezTo>
                      <a:pt x="2861" y="513"/>
                      <a:pt x="2861" y="513"/>
                      <a:pt x="2861" y="513"/>
                    </a:cubicBezTo>
                    <a:cubicBezTo>
                      <a:pt x="2862" y="513"/>
                      <a:pt x="2862" y="513"/>
                      <a:pt x="2862" y="513"/>
                    </a:cubicBezTo>
                    <a:cubicBezTo>
                      <a:pt x="2862" y="515"/>
                      <a:pt x="2862" y="515"/>
                      <a:pt x="2862" y="515"/>
                    </a:cubicBezTo>
                    <a:close/>
                    <a:moveTo>
                      <a:pt x="2867" y="1066"/>
                    </a:moveTo>
                    <a:cubicBezTo>
                      <a:pt x="2869" y="1068"/>
                      <a:pt x="2869" y="1068"/>
                      <a:pt x="2869" y="1068"/>
                    </a:cubicBezTo>
                    <a:cubicBezTo>
                      <a:pt x="2869" y="1070"/>
                      <a:pt x="2869" y="1070"/>
                      <a:pt x="2869" y="1070"/>
                    </a:cubicBezTo>
                    <a:cubicBezTo>
                      <a:pt x="2866" y="1068"/>
                      <a:pt x="2866" y="1068"/>
                      <a:pt x="2866" y="1068"/>
                    </a:cubicBezTo>
                    <a:cubicBezTo>
                      <a:pt x="2865" y="1066"/>
                      <a:pt x="2864" y="1065"/>
                      <a:pt x="2863" y="1063"/>
                    </a:cubicBezTo>
                    <a:cubicBezTo>
                      <a:pt x="2865" y="1064"/>
                      <a:pt x="2866" y="1065"/>
                      <a:pt x="2867" y="1066"/>
                    </a:cubicBezTo>
                    <a:close/>
                    <a:moveTo>
                      <a:pt x="2873" y="1077"/>
                    </a:moveTo>
                    <a:cubicBezTo>
                      <a:pt x="2874" y="1078"/>
                      <a:pt x="2874" y="1078"/>
                      <a:pt x="2874" y="1078"/>
                    </a:cubicBezTo>
                    <a:cubicBezTo>
                      <a:pt x="2874" y="1079"/>
                      <a:pt x="2874" y="1079"/>
                      <a:pt x="2874" y="1079"/>
                    </a:cubicBezTo>
                    <a:cubicBezTo>
                      <a:pt x="2872" y="1079"/>
                      <a:pt x="2870" y="1078"/>
                      <a:pt x="2869" y="1076"/>
                    </a:cubicBezTo>
                    <a:cubicBezTo>
                      <a:pt x="2871" y="1075"/>
                      <a:pt x="2871" y="1075"/>
                      <a:pt x="2871" y="1075"/>
                    </a:cubicBezTo>
                    <a:cubicBezTo>
                      <a:pt x="2873" y="1077"/>
                      <a:pt x="2873" y="1077"/>
                      <a:pt x="2873" y="1077"/>
                    </a:cubicBezTo>
                    <a:close/>
                    <a:moveTo>
                      <a:pt x="2885" y="1074"/>
                    </a:moveTo>
                    <a:cubicBezTo>
                      <a:pt x="2887" y="1075"/>
                      <a:pt x="2887" y="1075"/>
                      <a:pt x="2887" y="1075"/>
                    </a:cubicBezTo>
                    <a:cubicBezTo>
                      <a:pt x="2888" y="1075"/>
                      <a:pt x="2888" y="1075"/>
                      <a:pt x="2888" y="1075"/>
                    </a:cubicBezTo>
                    <a:cubicBezTo>
                      <a:pt x="2891" y="1077"/>
                      <a:pt x="2891" y="1077"/>
                      <a:pt x="2891" y="1077"/>
                    </a:cubicBezTo>
                    <a:cubicBezTo>
                      <a:pt x="2892" y="1079"/>
                      <a:pt x="2892" y="1079"/>
                      <a:pt x="2892" y="1079"/>
                    </a:cubicBezTo>
                    <a:cubicBezTo>
                      <a:pt x="2890" y="1079"/>
                      <a:pt x="2890" y="1079"/>
                      <a:pt x="2890" y="1079"/>
                    </a:cubicBezTo>
                    <a:cubicBezTo>
                      <a:pt x="2887" y="1077"/>
                      <a:pt x="2885" y="1075"/>
                      <a:pt x="2882" y="1074"/>
                    </a:cubicBezTo>
                    <a:cubicBezTo>
                      <a:pt x="2880" y="1072"/>
                      <a:pt x="2880" y="1072"/>
                      <a:pt x="2880" y="1072"/>
                    </a:cubicBezTo>
                    <a:cubicBezTo>
                      <a:pt x="2882" y="1072"/>
                      <a:pt x="2882" y="1072"/>
                      <a:pt x="2882" y="1072"/>
                    </a:cubicBezTo>
                    <a:cubicBezTo>
                      <a:pt x="2885" y="1074"/>
                      <a:pt x="2885" y="1074"/>
                      <a:pt x="2885" y="1074"/>
                    </a:cubicBezTo>
                    <a:close/>
                    <a:moveTo>
                      <a:pt x="2894" y="1088"/>
                    </a:moveTo>
                    <a:cubicBezTo>
                      <a:pt x="2896" y="1088"/>
                      <a:pt x="2896" y="1088"/>
                      <a:pt x="2896" y="1088"/>
                    </a:cubicBezTo>
                    <a:cubicBezTo>
                      <a:pt x="2899" y="1090"/>
                      <a:pt x="2899" y="1090"/>
                      <a:pt x="2899" y="1090"/>
                    </a:cubicBezTo>
                    <a:cubicBezTo>
                      <a:pt x="2899" y="1092"/>
                      <a:pt x="2899" y="1092"/>
                      <a:pt x="2899" y="1092"/>
                    </a:cubicBezTo>
                    <a:cubicBezTo>
                      <a:pt x="2897" y="1092"/>
                      <a:pt x="2895" y="1091"/>
                      <a:pt x="2893" y="1091"/>
                    </a:cubicBezTo>
                    <a:cubicBezTo>
                      <a:pt x="2891" y="1089"/>
                      <a:pt x="2891" y="1089"/>
                      <a:pt x="2891" y="1089"/>
                    </a:cubicBezTo>
                    <a:cubicBezTo>
                      <a:pt x="2890" y="1088"/>
                      <a:pt x="2890" y="1088"/>
                      <a:pt x="2890" y="1088"/>
                    </a:cubicBezTo>
                    <a:cubicBezTo>
                      <a:pt x="2892" y="1088"/>
                      <a:pt x="2893" y="1088"/>
                      <a:pt x="2894" y="1088"/>
                    </a:cubicBezTo>
                    <a:close/>
                    <a:moveTo>
                      <a:pt x="2899" y="1079"/>
                    </a:moveTo>
                    <a:cubicBezTo>
                      <a:pt x="2901" y="1080"/>
                      <a:pt x="2901" y="1080"/>
                      <a:pt x="2901" y="1080"/>
                    </a:cubicBezTo>
                    <a:cubicBezTo>
                      <a:pt x="2902" y="1083"/>
                      <a:pt x="2902" y="1083"/>
                      <a:pt x="2902" y="1083"/>
                    </a:cubicBezTo>
                    <a:cubicBezTo>
                      <a:pt x="2903" y="1084"/>
                      <a:pt x="2904" y="1085"/>
                      <a:pt x="2905" y="1087"/>
                    </a:cubicBezTo>
                    <a:cubicBezTo>
                      <a:pt x="2905" y="1089"/>
                      <a:pt x="2905" y="1089"/>
                      <a:pt x="2905" y="1089"/>
                    </a:cubicBezTo>
                    <a:cubicBezTo>
                      <a:pt x="2903" y="1087"/>
                      <a:pt x="2902" y="1086"/>
                      <a:pt x="2900" y="1085"/>
                    </a:cubicBezTo>
                    <a:cubicBezTo>
                      <a:pt x="2900" y="1083"/>
                      <a:pt x="2900" y="1083"/>
                      <a:pt x="2900" y="1083"/>
                    </a:cubicBezTo>
                    <a:cubicBezTo>
                      <a:pt x="2899" y="1081"/>
                      <a:pt x="2899" y="1081"/>
                      <a:pt x="2899" y="1081"/>
                    </a:cubicBezTo>
                    <a:cubicBezTo>
                      <a:pt x="2899" y="1079"/>
                      <a:pt x="2899" y="1079"/>
                      <a:pt x="2899" y="1079"/>
                    </a:cubicBezTo>
                    <a:close/>
                    <a:moveTo>
                      <a:pt x="2910" y="1097"/>
                    </a:moveTo>
                    <a:cubicBezTo>
                      <a:pt x="2911" y="1097"/>
                      <a:pt x="2911" y="1097"/>
                      <a:pt x="2911" y="1097"/>
                    </a:cubicBezTo>
                    <a:cubicBezTo>
                      <a:pt x="2913" y="1099"/>
                      <a:pt x="2913" y="1099"/>
                      <a:pt x="2913" y="1099"/>
                    </a:cubicBezTo>
                    <a:cubicBezTo>
                      <a:pt x="2911" y="1100"/>
                      <a:pt x="2911" y="1100"/>
                      <a:pt x="2911" y="1100"/>
                    </a:cubicBezTo>
                    <a:cubicBezTo>
                      <a:pt x="2908" y="1097"/>
                      <a:pt x="2908" y="1097"/>
                      <a:pt x="2908" y="1097"/>
                    </a:cubicBezTo>
                    <a:cubicBezTo>
                      <a:pt x="2907" y="1095"/>
                      <a:pt x="2907" y="1095"/>
                      <a:pt x="2907" y="1095"/>
                    </a:cubicBezTo>
                    <a:cubicBezTo>
                      <a:pt x="2908" y="1095"/>
                      <a:pt x="2908" y="1095"/>
                      <a:pt x="2908" y="1095"/>
                    </a:cubicBezTo>
                    <a:cubicBezTo>
                      <a:pt x="2910" y="1097"/>
                      <a:pt x="2910" y="1097"/>
                      <a:pt x="2910" y="1097"/>
                    </a:cubicBezTo>
                    <a:close/>
                    <a:moveTo>
                      <a:pt x="2927" y="412"/>
                    </a:moveTo>
                    <a:cubicBezTo>
                      <a:pt x="2929" y="411"/>
                      <a:pt x="2931" y="411"/>
                      <a:pt x="2934" y="410"/>
                    </a:cubicBezTo>
                    <a:cubicBezTo>
                      <a:pt x="2935" y="412"/>
                      <a:pt x="2935" y="412"/>
                      <a:pt x="2935" y="412"/>
                    </a:cubicBezTo>
                    <a:cubicBezTo>
                      <a:pt x="2935" y="414"/>
                      <a:pt x="2935" y="414"/>
                      <a:pt x="2935" y="414"/>
                    </a:cubicBezTo>
                    <a:cubicBezTo>
                      <a:pt x="2933" y="414"/>
                      <a:pt x="2932" y="414"/>
                      <a:pt x="2930" y="414"/>
                    </a:cubicBezTo>
                    <a:cubicBezTo>
                      <a:pt x="2929" y="415"/>
                      <a:pt x="2928" y="416"/>
                      <a:pt x="2927" y="417"/>
                    </a:cubicBezTo>
                    <a:cubicBezTo>
                      <a:pt x="2925" y="417"/>
                      <a:pt x="2925" y="417"/>
                      <a:pt x="2925" y="417"/>
                    </a:cubicBezTo>
                    <a:cubicBezTo>
                      <a:pt x="2926" y="416"/>
                      <a:pt x="2926" y="414"/>
                      <a:pt x="2927" y="412"/>
                    </a:cubicBezTo>
                    <a:close/>
                    <a:moveTo>
                      <a:pt x="2933" y="1186"/>
                    </a:moveTo>
                    <a:cubicBezTo>
                      <a:pt x="2934" y="1186"/>
                      <a:pt x="2935" y="1187"/>
                      <a:pt x="2935" y="1189"/>
                    </a:cubicBezTo>
                    <a:cubicBezTo>
                      <a:pt x="2937" y="1189"/>
                      <a:pt x="2937" y="1189"/>
                      <a:pt x="2937" y="1189"/>
                    </a:cubicBezTo>
                    <a:cubicBezTo>
                      <a:pt x="2942" y="1194"/>
                      <a:pt x="2948" y="1198"/>
                      <a:pt x="2954" y="1202"/>
                    </a:cubicBezTo>
                    <a:cubicBezTo>
                      <a:pt x="2955" y="1204"/>
                      <a:pt x="2955" y="1204"/>
                      <a:pt x="2955" y="1204"/>
                    </a:cubicBezTo>
                    <a:cubicBezTo>
                      <a:pt x="2953" y="1204"/>
                      <a:pt x="2953" y="1204"/>
                      <a:pt x="2953" y="1204"/>
                    </a:cubicBezTo>
                    <a:cubicBezTo>
                      <a:pt x="2952" y="1204"/>
                      <a:pt x="2951" y="1203"/>
                      <a:pt x="2950" y="1203"/>
                    </a:cubicBezTo>
                    <a:cubicBezTo>
                      <a:pt x="2948" y="1203"/>
                      <a:pt x="2948" y="1203"/>
                      <a:pt x="2948" y="1203"/>
                    </a:cubicBezTo>
                    <a:cubicBezTo>
                      <a:pt x="2948" y="1201"/>
                      <a:pt x="2948" y="1201"/>
                      <a:pt x="2948" y="1201"/>
                    </a:cubicBezTo>
                    <a:cubicBezTo>
                      <a:pt x="2941" y="1200"/>
                      <a:pt x="2934" y="1193"/>
                      <a:pt x="2931" y="1187"/>
                    </a:cubicBezTo>
                    <a:cubicBezTo>
                      <a:pt x="2931" y="1186"/>
                      <a:pt x="2931" y="1186"/>
                      <a:pt x="2931" y="1186"/>
                    </a:cubicBezTo>
                    <a:cubicBezTo>
                      <a:pt x="2933" y="1186"/>
                      <a:pt x="2933" y="1186"/>
                      <a:pt x="2933" y="1186"/>
                    </a:cubicBezTo>
                    <a:close/>
                    <a:moveTo>
                      <a:pt x="2960" y="1148"/>
                    </a:moveTo>
                    <a:cubicBezTo>
                      <a:pt x="2960" y="1149"/>
                      <a:pt x="2962" y="1151"/>
                      <a:pt x="2962" y="1151"/>
                    </a:cubicBezTo>
                    <a:cubicBezTo>
                      <a:pt x="2961" y="1152"/>
                      <a:pt x="2961" y="1152"/>
                      <a:pt x="2961" y="1152"/>
                    </a:cubicBezTo>
                    <a:cubicBezTo>
                      <a:pt x="2959" y="1151"/>
                      <a:pt x="2959" y="1151"/>
                      <a:pt x="2959" y="1151"/>
                    </a:cubicBezTo>
                    <a:cubicBezTo>
                      <a:pt x="2958" y="1149"/>
                      <a:pt x="2958" y="1148"/>
                      <a:pt x="2957" y="1146"/>
                    </a:cubicBezTo>
                    <a:cubicBezTo>
                      <a:pt x="2957" y="1146"/>
                      <a:pt x="2960" y="1147"/>
                      <a:pt x="2960" y="1148"/>
                    </a:cubicBezTo>
                    <a:cubicBezTo>
                      <a:pt x="2960" y="1149"/>
                      <a:pt x="2960" y="1147"/>
                      <a:pt x="2960" y="1148"/>
                    </a:cubicBezTo>
                    <a:close/>
                    <a:moveTo>
                      <a:pt x="2959" y="1192"/>
                    </a:moveTo>
                    <a:cubicBezTo>
                      <a:pt x="2958" y="1194"/>
                      <a:pt x="2958" y="1194"/>
                      <a:pt x="2958" y="1194"/>
                    </a:cubicBezTo>
                    <a:cubicBezTo>
                      <a:pt x="2957" y="1193"/>
                      <a:pt x="2957" y="1193"/>
                      <a:pt x="2957" y="1193"/>
                    </a:cubicBezTo>
                    <a:cubicBezTo>
                      <a:pt x="2956" y="1192"/>
                      <a:pt x="2955" y="1191"/>
                      <a:pt x="2955" y="1189"/>
                    </a:cubicBezTo>
                    <a:cubicBezTo>
                      <a:pt x="2958" y="1191"/>
                      <a:pt x="2958" y="1191"/>
                      <a:pt x="2958" y="1191"/>
                    </a:cubicBezTo>
                    <a:cubicBezTo>
                      <a:pt x="2959" y="1192"/>
                      <a:pt x="2959" y="1192"/>
                      <a:pt x="2959" y="1192"/>
                    </a:cubicBezTo>
                    <a:close/>
                    <a:moveTo>
                      <a:pt x="2947" y="462"/>
                    </a:moveTo>
                    <a:cubicBezTo>
                      <a:pt x="2947" y="461"/>
                      <a:pt x="2947" y="461"/>
                      <a:pt x="2947" y="461"/>
                    </a:cubicBezTo>
                    <a:cubicBezTo>
                      <a:pt x="2945" y="459"/>
                      <a:pt x="2945" y="459"/>
                      <a:pt x="2945" y="459"/>
                    </a:cubicBezTo>
                    <a:cubicBezTo>
                      <a:pt x="2948" y="459"/>
                      <a:pt x="2948" y="459"/>
                      <a:pt x="2948" y="459"/>
                    </a:cubicBezTo>
                    <a:cubicBezTo>
                      <a:pt x="2949" y="461"/>
                      <a:pt x="2951" y="463"/>
                      <a:pt x="2952" y="466"/>
                    </a:cubicBezTo>
                    <a:cubicBezTo>
                      <a:pt x="2950" y="465"/>
                      <a:pt x="2949" y="464"/>
                      <a:pt x="2947" y="462"/>
                    </a:cubicBezTo>
                    <a:close/>
                    <a:moveTo>
                      <a:pt x="2955" y="1138"/>
                    </a:moveTo>
                    <a:cubicBezTo>
                      <a:pt x="2956" y="1139"/>
                      <a:pt x="2956" y="1139"/>
                      <a:pt x="2956" y="1139"/>
                    </a:cubicBezTo>
                    <a:cubicBezTo>
                      <a:pt x="2956" y="1142"/>
                      <a:pt x="2956" y="1142"/>
                      <a:pt x="2956" y="1142"/>
                    </a:cubicBezTo>
                    <a:cubicBezTo>
                      <a:pt x="2955" y="1143"/>
                      <a:pt x="2955" y="1143"/>
                      <a:pt x="2955" y="1143"/>
                    </a:cubicBezTo>
                    <a:cubicBezTo>
                      <a:pt x="2953" y="1142"/>
                      <a:pt x="2953" y="1142"/>
                      <a:pt x="2953" y="1142"/>
                    </a:cubicBezTo>
                    <a:cubicBezTo>
                      <a:pt x="2952" y="1140"/>
                      <a:pt x="2952" y="1140"/>
                      <a:pt x="2952" y="1140"/>
                    </a:cubicBezTo>
                    <a:cubicBezTo>
                      <a:pt x="2952" y="1139"/>
                      <a:pt x="2952" y="1137"/>
                      <a:pt x="2952" y="1136"/>
                    </a:cubicBezTo>
                    <a:cubicBezTo>
                      <a:pt x="2954" y="1137"/>
                      <a:pt x="2954" y="1137"/>
                      <a:pt x="2954" y="1137"/>
                    </a:cubicBezTo>
                    <a:cubicBezTo>
                      <a:pt x="2955" y="1138"/>
                      <a:pt x="2955" y="1138"/>
                      <a:pt x="2955" y="1138"/>
                    </a:cubicBezTo>
                    <a:close/>
                    <a:moveTo>
                      <a:pt x="2963" y="1198"/>
                    </a:moveTo>
                    <a:cubicBezTo>
                      <a:pt x="2963" y="1196"/>
                      <a:pt x="2963" y="1196"/>
                      <a:pt x="2963" y="1196"/>
                    </a:cubicBezTo>
                    <a:cubicBezTo>
                      <a:pt x="2965" y="1196"/>
                      <a:pt x="2965" y="1196"/>
                      <a:pt x="2965" y="1196"/>
                    </a:cubicBezTo>
                    <a:cubicBezTo>
                      <a:pt x="2964" y="1198"/>
                      <a:pt x="2964" y="1198"/>
                      <a:pt x="2964" y="1198"/>
                    </a:cubicBezTo>
                    <a:cubicBezTo>
                      <a:pt x="2963" y="1198"/>
                      <a:pt x="2963" y="1198"/>
                      <a:pt x="2963" y="1198"/>
                    </a:cubicBezTo>
                    <a:close/>
                    <a:moveTo>
                      <a:pt x="2966" y="1161"/>
                    </a:moveTo>
                    <a:cubicBezTo>
                      <a:pt x="2968" y="1161"/>
                      <a:pt x="2968" y="1161"/>
                      <a:pt x="2968" y="1161"/>
                    </a:cubicBezTo>
                    <a:cubicBezTo>
                      <a:pt x="2968" y="1163"/>
                      <a:pt x="2968" y="1163"/>
                      <a:pt x="2968" y="1163"/>
                    </a:cubicBezTo>
                    <a:cubicBezTo>
                      <a:pt x="2967" y="1163"/>
                      <a:pt x="2967" y="1163"/>
                      <a:pt x="2967" y="1163"/>
                    </a:cubicBezTo>
                    <a:cubicBezTo>
                      <a:pt x="2966" y="1161"/>
                      <a:pt x="2966" y="1161"/>
                      <a:pt x="2966" y="1161"/>
                    </a:cubicBezTo>
                    <a:close/>
                    <a:moveTo>
                      <a:pt x="2973" y="1171"/>
                    </a:moveTo>
                    <a:cubicBezTo>
                      <a:pt x="2976" y="1171"/>
                      <a:pt x="2976" y="1171"/>
                      <a:pt x="2976" y="1171"/>
                    </a:cubicBezTo>
                    <a:cubicBezTo>
                      <a:pt x="2975" y="1173"/>
                      <a:pt x="2975" y="1173"/>
                      <a:pt x="2975" y="1173"/>
                    </a:cubicBezTo>
                    <a:cubicBezTo>
                      <a:pt x="2973" y="1173"/>
                      <a:pt x="2973" y="1173"/>
                      <a:pt x="2973" y="1173"/>
                    </a:cubicBezTo>
                    <a:cubicBezTo>
                      <a:pt x="2973" y="1171"/>
                      <a:pt x="2973" y="1171"/>
                      <a:pt x="2973" y="1171"/>
                    </a:cubicBezTo>
                    <a:close/>
                    <a:moveTo>
                      <a:pt x="2953" y="1438"/>
                    </a:moveTo>
                    <a:cubicBezTo>
                      <a:pt x="2954" y="1437"/>
                      <a:pt x="2954" y="1436"/>
                      <a:pt x="2954" y="1435"/>
                    </a:cubicBezTo>
                    <a:cubicBezTo>
                      <a:pt x="2956" y="1435"/>
                      <a:pt x="2956" y="1435"/>
                      <a:pt x="2956" y="1435"/>
                    </a:cubicBezTo>
                    <a:cubicBezTo>
                      <a:pt x="2956" y="1434"/>
                      <a:pt x="2956" y="1433"/>
                      <a:pt x="2955" y="1432"/>
                    </a:cubicBezTo>
                    <a:cubicBezTo>
                      <a:pt x="2956" y="1431"/>
                      <a:pt x="2956" y="1430"/>
                      <a:pt x="2957" y="1430"/>
                    </a:cubicBezTo>
                    <a:cubicBezTo>
                      <a:pt x="2962" y="1430"/>
                      <a:pt x="2959" y="1428"/>
                      <a:pt x="2961" y="1426"/>
                    </a:cubicBezTo>
                    <a:cubicBezTo>
                      <a:pt x="2963" y="1426"/>
                      <a:pt x="2963" y="1426"/>
                      <a:pt x="2963" y="1426"/>
                    </a:cubicBezTo>
                    <a:cubicBezTo>
                      <a:pt x="2963" y="1424"/>
                      <a:pt x="2963" y="1424"/>
                      <a:pt x="2963" y="1424"/>
                    </a:cubicBezTo>
                    <a:cubicBezTo>
                      <a:pt x="2966" y="1423"/>
                      <a:pt x="2966" y="1420"/>
                      <a:pt x="2969" y="1419"/>
                    </a:cubicBezTo>
                    <a:cubicBezTo>
                      <a:pt x="2971" y="1419"/>
                      <a:pt x="2971" y="1419"/>
                      <a:pt x="2971" y="1419"/>
                    </a:cubicBezTo>
                    <a:cubicBezTo>
                      <a:pt x="2972" y="1419"/>
                      <a:pt x="2973" y="1418"/>
                      <a:pt x="2974" y="1417"/>
                    </a:cubicBezTo>
                    <a:cubicBezTo>
                      <a:pt x="2977" y="1416"/>
                      <a:pt x="2977" y="1416"/>
                      <a:pt x="2977" y="1416"/>
                    </a:cubicBezTo>
                    <a:cubicBezTo>
                      <a:pt x="2980" y="1413"/>
                      <a:pt x="2985" y="1411"/>
                      <a:pt x="2988" y="1408"/>
                    </a:cubicBezTo>
                    <a:cubicBezTo>
                      <a:pt x="2990" y="1406"/>
                      <a:pt x="2993" y="1403"/>
                      <a:pt x="2994" y="1400"/>
                    </a:cubicBezTo>
                    <a:cubicBezTo>
                      <a:pt x="2994" y="1398"/>
                      <a:pt x="2995" y="1397"/>
                      <a:pt x="2995" y="1395"/>
                    </a:cubicBezTo>
                    <a:cubicBezTo>
                      <a:pt x="2995" y="1395"/>
                      <a:pt x="2998" y="1394"/>
                      <a:pt x="2998" y="1394"/>
                    </a:cubicBezTo>
                    <a:cubicBezTo>
                      <a:pt x="3000" y="1392"/>
                      <a:pt x="3000" y="1392"/>
                      <a:pt x="3000" y="1392"/>
                    </a:cubicBezTo>
                    <a:cubicBezTo>
                      <a:pt x="3000" y="1390"/>
                      <a:pt x="3000" y="1390"/>
                      <a:pt x="3000" y="1390"/>
                    </a:cubicBezTo>
                    <a:cubicBezTo>
                      <a:pt x="3000" y="1386"/>
                      <a:pt x="3001" y="1385"/>
                      <a:pt x="3004" y="1384"/>
                    </a:cubicBezTo>
                    <a:cubicBezTo>
                      <a:pt x="3006" y="1385"/>
                      <a:pt x="3006" y="1385"/>
                      <a:pt x="3006" y="1385"/>
                    </a:cubicBezTo>
                    <a:cubicBezTo>
                      <a:pt x="3007" y="1385"/>
                      <a:pt x="3008" y="1385"/>
                      <a:pt x="3009" y="1386"/>
                    </a:cubicBezTo>
                    <a:cubicBezTo>
                      <a:pt x="3009" y="1389"/>
                      <a:pt x="3009" y="1389"/>
                      <a:pt x="3009" y="1389"/>
                    </a:cubicBezTo>
                    <a:cubicBezTo>
                      <a:pt x="3009" y="1390"/>
                      <a:pt x="3009" y="1390"/>
                      <a:pt x="3009" y="1390"/>
                    </a:cubicBezTo>
                    <a:cubicBezTo>
                      <a:pt x="3011" y="1390"/>
                      <a:pt x="3012" y="1389"/>
                      <a:pt x="3013" y="1388"/>
                    </a:cubicBezTo>
                    <a:cubicBezTo>
                      <a:pt x="3015" y="1388"/>
                      <a:pt x="3015" y="1388"/>
                      <a:pt x="3015" y="1388"/>
                    </a:cubicBezTo>
                    <a:cubicBezTo>
                      <a:pt x="3015" y="1390"/>
                      <a:pt x="3015" y="1390"/>
                      <a:pt x="3015" y="1390"/>
                    </a:cubicBezTo>
                    <a:cubicBezTo>
                      <a:pt x="3017" y="1390"/>
                      <a:pt x="3017" y="1390"/>
                      <a:pt x="3017" y="1390"/>
                    </a:cubicBezTo>
                    <a:cubicBezTo>
                      <a:pt x="3018" y="1391"/>
                      <a:pt x="3018" y="1392"/>
                      <a:pt x="3018" y="1393"/>
                    </a:cubicBezTo>
                    <a:cubicBezTo>
                      <a:pt x="3019" y="1395"/>
                      <a:pt x="3019" y="1395"/>
                      <a:pt x="3019" y="1395"/>
                    </a:cubicBezTo>
                    <a:cubicBezTo>
                      <a:pt x="3018" y="1397"/>
                      <a:pt x="3018" y="1397"/>
                      <a:pt x="3018" y="1397"/>
                    </a:cubicBezTo>
                    <a:cubicBezTo>
                      <a:pt x="3017" y="1399"/>
                      <a:pt x="3015" y="1401"/>
                      <a:pt x="3013" y="1403"/>
                    </a:cubicBezTo>
                    <a:cubicBezTo>
                      <a:pt x="3012" y="1404"/>
                      <a:pt x="3012" y="1405"/>
                      <a:pt x="3011" y="1406"/>
                    </a:cubicBezTo>
                    <a:cubicBezTo>
                      <a:pt x="3010" y="1408"/>
                      <a:pt x="3008" y="1409"/>
                      <a:pt x="3006" y="1411"/>
                    </a:cubicBezTo>
                    <a:cubicBezTo>
                      <a:pt x="3006" y="1412"/>
                      <a:pt x="3006" y="1413"/>
                      <a:pt x="3006" y="1415"/>
                    </a:cubicBezTo>
                    <a:cubicBezTo>
                      <a:pt x="3008" y="1416"/>
                      <a:pt x="3008" y="1416"/>
                      <a:pt x="3008" y="1416"/>
                    </a:cubicBezTo>
                    <a:cubicBezTo>
                      <a:pt x="3009" y="1417"/>
                      <a:pt x="3009" y="1417"/>
                      <a:pt x="3009" y="1417"/>
                    </a:cubicBezTo>
                    <a:cubicBezTo>
                      <a:pt x="3007" y="1418"/>
                      <a:pt x="3005" y="1418"/>
                      <a:pt x="3003" y="1418"/>
                    </a:cubicBezTo>
                    <a:cubicBezTo>
                      <a:pt x="3000" y="1419"/>
                      <a:pt x="2994" y="1420"/>
                      <a:pt x="2992" y="1423"/>
                    </a:cubicBezTo>
                    <a:cubicBezTo>
                      <a:pt x="2992" y="1424"/>
                      <a:pt x="2992" y="1425"/>
                      <a:pt x="2992" y="1426"/>
                    </a:cubicBezTo>
                    <a:cubicBezTo>
                      <a:pt x="2992" y="1429"/>
                      <a:pt x="2991" y="1429"/>
                      <a:pt x="2990" y="1430"/>
                    </a:cubicBezTo>
                    <a:cubicBezTo>
                      <a:pt x="2990" y="1434"/>
                      <a:pt x="2987" y="1436"/>
                      <a:pt x="2986" y="1440"/>
                    </a:cubicBezTo>
                    <a:cubicBezTo>
                      <a:pt x="2985" y="1440"/>
                      <a:pt x="2985" y="1440"/>
                      <a:pt x="2985" y="1440"/>
                    </a:cubicBezTo>
                    <a:cubicBezTo>
                      <a:pt x="2983" y="1442"/>
                      <a:pt x="2980" y="1444"/>
                      <a:pt x="2979" y="1446"/>
                    </a:cubicBezTo>
                    <a:cubicBezTo>
                      <a:pt x="2978" y="1447"/>
                      <a:pt x="2977" y="1447"/>
                      <a:pt x="2976" y="1448"/>
                    </a:cubicBezTo>
                    <a:cubicBezTo>
                      <a:pt x="2974" y="1448"/>
                      <a:pt x="2973" y="1448"/>
                      <a:pt x="2971" y="1448"/>
                    </a:cubicBezTo>
                    <a:cubicBezTo>
                      <a:pt x="2970" y="1447"/>
                      <a:pt x="2970" y="1447"/>
                      <a:pt x="2970" y="1447"/>
                    </a:cubicBezTo>
                    <a:cubicBezTo>
                      <a:pt x="2969" y="1448"/>
                      <a:pt x="2969" y="1448"/>
                      <a:pt x="2969" y="1448"/>
                    </a:cubicBezTo>
                    <a:cubicBezTo>
                      <a:pt x="2967" y="1447"/>
                      <a:pt x="2967" y="1447"/>
                      <a:pt x="2967" y="1447"/>
                    </a:cubicBezTo>
                    <a:cubicBezTo>
                      <a:pt x="2967" y="1446"/>
                      <a:pt x="2967" y="1446"/>
                      <a:pt x="2967" y="1446"/>
                    </a:cubicBezTo>
                    <a:cubicBezTo>
                      <a:pt x="2965" y="1445"/>
                      <a:pt x="2963" y="1445"/>
                      <a:pt x="2962" y="1445"/>
                    </a:cubicBezTo>
                    <a:cubicBezTo>
                      <a:pt x="2961" y="1444"/>
                      <a:pt x="2960" y="1443"/>
                      <a:pt x="2959" y="1443"/>
                    </a:cubicBezTo>
                    <a:cubicBezTo>
                      <a:pt x="2957" y="1444"/>
                      <a:pt x="2957" y="1444"/>
                      <a:pt x="2957" y="1444"/>
                    </a:cubicBezTo>
                    <a:cubicBezTo>
                      <a:pt x="2956" y="1444"/>
                      <a:pt x="2955" y="1444"/>
                      <a:pt x="2954" y="1444"/>
                    </a:cubicBezTo>
                    <a:cubicBezTo>
                      <a:pt x="2952" y="1443"/>
                      <a:pt x="2952" y="1443"/>
                      <a:pt x="2952" y="1443"/>
                    </a:cubicBezTo>
                    <a:cubicBezTo>
                      <a:pt x="2952" y="1442"/>
                      <a:pt x="2952" y="1442"/>
                      <a:pt x="2952" y="1442"/>
                    </a:cubicBezTo>
                    <a:cubicBezTo>
                      <a:pt x="2952" y="1441"/>
                      <a:pt x="2952" y="1441"/>
                      <a:pt x="2952" y="1441"/>
                    </a:cubicBezTo>
                    <a:cubicBezTo>
                      <a:pt x="2952" y="1440"/>
                      <a:pt x="2952" y="1439"/>
                      <a:pt x="2953" y="1438"/>
                    </a:cubicBezTo>
                    <a:close/>
                    <a:moveTo>
                      <a:pt x="2962" y="1450"/>
                    </a:moveTo>
                    <a:cubicBezTo>
                      <a:pt x="2963" y="1449"/>
                      <a:pt x="2963" y="1449"/>
                      <a:pt x="2963" y="1449"/>
                    </a:cubicBezTo>
                    <a:cubicBezTo>
                      <a:pt x="2963" y="1450"/>
                      <a:pt x="2963" y="1450"/>
                      <a:pt x="2963" y="1450"/>
                    </a:cubicBezTo>
                    <a:cubicBezTo>
                      <a:pt x="2964" y="1452"/>
                      <a:pt x="2964" y="1452"/>
                      <a:pt x="2964" y="1452"/>
                    </a:cubicBezTo>
                    <a:cubicBezTo>
                      <a:pt x="2965" y="1452"/>
                      <a:pt x="2965" y="1452"/>
                      <a:pt x="2965" y="1452"/>
                    </a:cubicBezTo>
                    <a:cubicBezTo>
                      <a:pt x="2967" y="1454"/>
                      <a:pt x="2963" y="1454"/>
                      <a:pt x="2962" y="1453"/>
                    </a:cubicBezTo>
                    <a:cubicBezTo>
                      <a:pt x="2962" y="1452"/>
                      <a:pt x="2962" y="1451"/>
                      <a:pt x="2962" y="1450"/>
                    </a:cubicBezTo>
                    <a:close/>
                    <a:moveTo>
                      <a:pt x="3017" y="1389"/>
                    </a:moveTo>
                    <a:cubicBezTo>
                      <a:pt x="3018" y="1388"/>
                      <a:pt x="3018" y="1388"/>
                      <a:pt x="3018" y="1388"/>
                    </a:cubicBezTo>
                    <a:cubicBezTo>
                      <a:pt x="3019" y="1388"/>
                      <a:pt x="3019" y="1388"/>
                      <a:pt x="3019" y="1388"/>
                    </a:cubicBezTo>
                    <a:cubicBezTo>
                      <a:pt x="3019" y="1389"/>
                      <a:pt x="3019" y="1389"/>
                      <a:pt x="3019" y="1389"/>
                    </a:cubicBezTo>
                    <a:cubicBezTo>
                      <a:pt x="3018" y="1389"/>
                      <a:pt x="3018" y="1389"/>
                      <a:pt x="3018" y="1389"/>
                    </a:cubicBezTo>
                    <a:cubicBezTo>
                      <a:pt x="3017" y="1389"/>
                      <a:pt x="3017" y="1389"/>
                      <a:pt x="3017" y="1389"/>
                    </a:cubicBezTo>
                    <a:close/>
                    <a:moveTo>
                      <a:pt x="3004" y="488"/>
                    </a:moveTo>
                    <a:cubicBezTo>
                      <a:pt x="3006" y="487"/>
                      <a:pt x="3007" y="487"/>
                      <a:pt x="3009" y="487"/>
                    </a:cubicBezTo>
                    <a:cubicBezTo>
                      <a:pt x="3011" y="488"/>
                      <a:pt x="3011" y="488"/>
                      <a:pt x="3011" y="488"/>
                    </a:cubicBezTo>
                    <a:cubicBezTo>
                      <a:pt x="3008" y="490"/>
                      <a:pt x="3008" y="490"/>
                      <a:pt x="3008" y="490"/>
                    </a:cubicBezTo>
                    <a:cubicBezTo>
                      <a:pt x="3004" y="488"/>
                      <a:pt x="3004" y="488"/>
                      <a:pt x="3004" y="488"/>
                    </a:cubicBezTo>
                    <a:close/>
                    <a:moveTo>
                      <a:pt x="3016" y="1372"/>
                    </a:moveTo>
                    <a:cubicBezTo>
                      <a:pt x="3015" y="1370"/>
                      <a:pt x="3015" y="1370"/>
                      <a:pt x="3015" y="1370"/>
                    </a:cubicBezTo>
                    <a:cubicBezTo>
                      <a:pt x="3016" y="1368"/>
                      <a:pt x="3016" y="1368"/>
                      <a:pt x="3016" y="1368"/>
                    </a:cubicBezTo>
                    <a:cubicBezTo>
                      <a:pt x="3018" y="1367"/>
                      <a:pt x="3019" y="1366"/>
                      <a:pt x="3021" y="1365"/>
                    </a:cubicBezTo>
                    <a:cubicBezTo>
                      <a:pt x="3023" y="1359"/>
                      <a:pt x="3024" y="1353"/>
                      <a:pt x="3023" y="1347"/>
                    </a:cubicBezTo>
                    <a:cubicBezTo>
                      <a:pt x="3022" y="1345"/>
                      <a:pt x="3022" y="1345"/>
                      <a:pt x="3022" y="1345"/>
                    </a:cubicBezTo>
                    <a:cubicBezTo>
                      <a:pt x="3023" y="1345"/>
                      <a:pt x="3023" y="1345"/>
                      <a:pt x="3023" y="1345"/>
                    </a:cubicBezTo>
                    <a:cubicBezTo>
                      <a:pt x="3022" y="1345"/>
                      <a:pt x="3022" y="1345"/>
                      <a:pt x="3022" y="1345"/>
                    </a:cubicBezTo>
                    <a:cubicBezTo>
                      <a:pt x="3022" y="1345"/>
                      <a:pt x="3022" y="1345"/>
                      <a:pt x="3022" y="1345"/>
                    </a:cubicBezTo>
                    <a:cubicBezTo>
                      <a:pt x="3020" y="1345"/>
                      <a:pt x="3020" y="1345"/>
                      <a:pt x="3020" y="1345"/>
                    </a:cubicBezTo>
                    <a:cubicBezTo>
                      <a:pt x="3020" y="1343"/>
                      <a:pt x="3020" y="1340"/>
                      <a:pt x="3021" y="1338"/>
                    </a:cubicBezTo>
                    <a:cubicBezTo>
                      <a:pt x="3019" y="1338"/>
                      <a:pt x="3018" y="1338"/>
                      <a:pt x="3016" y="1338"/>
                    </a:cubicBezTo>
                    <a:cubicBezTo>
                      <a:pt x="3015" y="1336"/>
                      <a:pt x="3014" y="1334"/>
                      <a:pt x="3012" y="1332"/>
                    </a:cubicBezTo>
                    <a:cubicBezTo>
                      <a:pt x="3012" y="1331"/>
                      <a:pt x="3012" y="1331"/>
                      <a:pt x="3012" y="1331"/>
                    </a:cubicBezTo>
                    <a:cubicBezTo>
                      <a:pt x="3010" y="1329"/>
                      <a:pt x="3010" y="1329"/>
                      <a:pt x="3010" y="1329"/>
                    </a:cubicBezTo>
                    <a:cubicBezTo>
                      <a:pt x="3009" y="1328"/>
                      <a:pt x="3009" y="1326"/>
                      <a:pt x="3009" y="1325"/>
                    </a:cubicBezTo>
                    <a:cubicBezTo>
                      <a:pt x="3011" y="1324"/>
                      <a:pt x="3011" y="1324"/>
                      <a:pt x="3011" y="1324"/>
                    </a:cubicBezTo>
                    <a:cubicBezTo>
                      <a:pt x="3012" y="1325"/>
                      <a:pt x="3014" y="1325"/>
                      <a:pt x="3016" y="1326"/>
                    </a:cubicBezTo>
                    <a:cubicBezTo>
                      <a:pt x="3017" y="1327"/>
                      <a:pt x="3019" y="1329"/>
                      <a:pt x="3020" y="1330"/>
                    </a:cubicBezTo>
                    <a:cubicBezTo>
                      <a:pt x="3021" y="1331"/>
                      <a:pt x="3022" y="1333"/>
                      <a:pt x="3020" y="1334"/>
                    </a:cubicBezTo>
                    <a:cubicBezTo>
                      <a:pt x="3021" y="1335"/>
                      <a:pt x="3022" y="1337"/>
                      <a:pt x="3023" y="1338"/>
                    </a:cubicBezTo>
                    <a:cubicBezTo>
                      <a:pt x="3024" y="1341"/>
                      <a:pt x="3024" y="1341"/>
                      <a:pt x="3024" y="1341"/>
                    </a:cubicBezTo>
                    <a:cubicBezTo>
                      <a:pt x="3024" y="1342"/>
                      <a:pt x="3023" y="1343"/>
                      <a:pt x="3023" y="1344"/>
                    </a:cubicBezTo>
                    <a:cubicBezTo>
                      <a:pt x="3023" y="1344"/>
                      <a:pt x="3023" y="1344"/>
                      <a:pt x="3023" y="1344"/>
                    </a:cubicBezTo>
                    <a:cubicBezTo>
                      <a:pt x="3024" y="1344"/>
                      <a:pt x="3024" y="1344"/>
                      <a:pt x="3024" y="1344"/>
                    </a:cubicBezTo>
                    <a:cubicBezTo>
                      <a:pt x="3024" y="1345"/>
                      <a:pt x="3024" y="1345"/>
                      <a:pt x="3024" y="1345"/>
                    </a:cubicBezTo>
                    <a:cubicBezTo>
                      <a:pt x="3026" y="1345"/>
                      <a:pt x="3026" y="1345"/>
                      <a:pt x="3026" y="1345"/>
                    </a:cubicBezTo>
                    <a:cubicBezTo>
                      <a:pt x="3027" y="1346"/>
                      <a:pt x="3027" y="1346"/>
                      <a:pt x="3027" y="1346"/>
                    </a:cubicBezTo>
                    <a:cubicBezTo>
                      <a:pt x="3030" y="1347"/>
                      <a:pt x="3030" y="1347"/>
                      <a:pt x="3030" y="1347"/>
                    </a:cubicBezTo>
                    <a:cubicBezTo>
                      <a:pt x="3030" y="1345"/>
                      <a:pt x="3030" y="1344"/>
                      <a:pt x="3030" y="1342"/>
                    </a:cubicBezTo>
                    <a:cubicBezTo>
                      <a:pt x="3031" y="1343"/>
                      <a:pt x="3031" y="1343"/>
                      <a:pt x="3031" y="1343"/>
                    </a:cubicBezTo>
                    <a:cubicBezTo>
                      <a:pt x="3033" y="1345"/>
                      <a:pt x="3034" y="1347"/>
                      <a:pt x="3033" y="1350"/>
                    </a:cubicBezTo>
                    <a:cubicBezTo>
                      <a:pt x="3035" y="1352"/>
                      <a:pt x="3035" y="1352"/>
                      <a:pt x="3035" y="1352"/>
                    </a:cubicBezTo>
                    <a:cubicBezTo>
                      <a:pt x="3038" y="1353"/>
                      <a:pt x="3041" y="1354"/>
                      <a:pt x="3044" y="1356"/>
                    </a:cubicBezTo>
                    <a:cubicBezTo>
                      <a:pt x="3047" y="1356"/>
                      <a:pt x="3049" y="1354"/>
                      <a:pt x="3052" y="1352"/>
                    </a:cubicBezTo>
                    <a:cubicBezTo>
                      <a:pt x="3055" y="1351"/>
                      <a:pt x="3055" y="1351"/>
                      <a:pt x="3055" y="1351"/>
                    </a:cubicBezTo>
                    <a:cubicBezTo>
                      <a:pt x="3057" y="1353"/>
                      <a:pt x="3057" y="1353"/>
                      <a:pt x="3057" y="1353"/>
                    </a:cubicBezTo>
                    <a:cubicBezTo>
                      <a:pt x="3055" y="1355"/>
                      <a:pt x="3056" y="1358"/>
                      <a:pt x="3055" y="1361"/>
                    </a:cubicBezTo>
                    <a:cubicBezTo>
                      <a:pt x="3054" y="1362"/>
                      <a:pt x="3053" y="1362"/>
                      <a:pt x="3052" y="1363"/>
                    </a:cubicBezTo>
                    <a:cubicBezTo>
                      <a:pt x="3052" y="1365"/>
                      <a:pt x="3052" y="1366"/>
                      <a:pt x="3052" y="1368"/>
                    </a:cubicBezTo>
                    <a:cubicBezTo>
                      <a:pt x="3050" y="1367"/>
                      <a:pt x="3047" y="1367"/>
                      <a:pt x="3045" y="1367"/>
                    </a:cubicBezTo>
                    <a:cubicBezTo>
                      <a:pt x="3044" y="1369"/>
                      <a:pt x="3043" y="1370"/>
                      <a:pt x="3042" y="1371"/>
                    </a:cubicBezTo>
                    <a:cubicBezTo>
                      <a:pt x="3043" y="1373"/>
                      <a:pt x="3043" y="1373"/>
                      <a:pt x="3043" y="1373"/>
                    </a:cubicBezTo>
                    <a:cubicBezTo>
                      <a:pt x="3043" y="1375"/>
                      <a:pt x="3043" y="1375"/>
                      <a:pt x="3043" y="1375"/>
                    </a:cubicBezTo>
                    <a:cubicBezTo>
                      <a:pt x="3042" y="1378"/>
                      <a:pt x="3042" y="1378"/>
                      <a:pt x="3042" y="1378"/>
                    </a:cubicBezTo>
                    <a:cubicBezTo>
                      <a:pt x="3041" y="1380"/>
                      <a:pt x="3041" y="1380"/>
                      <a:pt x="3041" y="1380"/>
                    </a:cubicBezTo>
                    <a:cubicBezTo>
                      <a:pt x="3038" y="1383"/>
                      <a:pt x="3036" y="1388"/>
                      <a:pt x="3032" y="1392"/>
                    </a:cubicBezTo>
                    <a:cubicBezTo>
                      <a:pt x="3031" y="1392"/>
                      <a:pt x="3029" y="1392"/>
                      <a:pt x="3028" y="1392"/>
                    </a:cubicBezTo>
                    <a:cubicBezTo>
                      <a:pt x="3026" y="1391"/>
                      <a:pt x="3026" y="1391"/>
                      <a:pt x="3026" y="1391"/>
                    </a:cubicBezTo>
                    <a:cubicBezTo>
                      <a:pt x="3025" y="1391"/>
                      <a:pt x="3025" y="1391"/>
                      <a:pt x="3024" y="1391"/>
                    </a:cubicBezTo>
                    <a:cubicBezTo>
                      <a:pt x="3024" y="1389"/>
                      <a:pt x="3024" y="1389"/>
                      <a:pt x="3024" y="1389"/>
                    </a:cubicBezTo>
                    <a:cubicBezTo>
                      <a:pt x="3025" y="1387"/>
                      <a:pt x="3026" y="1386"/>
                      <a:pt x="3028" y="1384"/>
                    </a:cubicBezTo>
                    <a:cubicBezTo>
                      <a:pt x="3027" y="1381"/>
                      <a:pt x="3028" y="1378"/>
                      <a:pt x="3024" y="1376"/>
                    </a:cubicBezTo>
                    <a:cubicBezTo>
                      <a:pt x="3021" y="1375"/>
                      <a:pt x="3019" y="1373"/>
                      <a:pt x="3016" y="1372"/>
                    </a:cubicBezTo>
                    <a:close/>
                    <a:moveTo>
                      <a:pt x="3048" y="497"/>
                    </a:moveTo>
                    <a:cubicBezTo>
                      <a:pt x="3049" y="500"/>
                      <a:pt x="3049" y="500"/>
                      <a:pt x="3049" y="500"/>
                    </a:cubicBezTo>
                    <a:cubicBezTo>
                      <a:pt x="3046" y="501"/>
                      <a:pt x="3046" y="501"/>
                      <a:pt x="3046" y="501"/>
                    </a:cubicBezTo>
                    <a:cubicBezTo>
                      <a:pt x="3048" y="497"/>
                      <a:pt x="3048" y="497"/>
                      <a:pt x="3048" y="497"/>
                    </a:cubicBezTo>
                    <a:close/>
                    <a:moveTo>
                      <a:pt x="3052" y="1167"/>
                    </a:moveTo>
                    <a:cubicBezTo>
                      <a:pt x="3050" y="1166"/>
                      <a:pt x="3048" y="1166"/>
                      <a:pt x="3046" y="1165"/>
                    </a:cubicBezTo>
                    <a:cubicBezTo>
                      <a:pt x="3046" y="1163"/>
                      <a:pt x="3046" y="1163"/>
                      <a:pt x="3046" y="1163"/>
                    </a:cubicBezTo>
                    <a:cubicBezTo>
                      <a:pt x="3047" y="1162"/>
                      <a:pt x="3048" y="1161"/>
                      <a:pt x="3049" y="1159"/>
                    </a:cubicBezTo>
                    <a:cubicBezTo>
                      <a:pt x="3051" y="1160"/>
                      <a:pt x="3053" y="1159"/>
                      <a:pt x="3056" y="1159"/>
                    </a:cubicBezTo>
                    <a:cubicBezTo>
                      <a:pt x="3056" y="1161"/>
                      <a:pt x="3057" y="1162"/>
                      <a:pt x="3058" y="1164"/>
                    </a:cubicBezTo>
                    <a:cubicBezTo>
                      <a:pt x="3057" y="1166"/>
                      <a:pt x="3057" y="1166"/>
                      <a:pt x="3057" y="1166"/>
                    </a:cubicBezTo>
                    <a:cubicBezTo>
                      <a:pt x="3055" y="1166"/>
                      <a:pt x="3054" y="1166"/>
                      <a:pt x="3052" y="1167"/>
                    </a:cubicBezTo>
                    <a:close/>
                    <a:moveTo>
                      <a:pt x="3059" y="1152"/>
                    </a:moveTo>
                    <a:cubicBezTo>
                      <a:pt x="3060" y="1151"/>
                      <a:pt x="3060" y="1151"/>
                      <a:pt x="3060" y="1151"/>
                    </a:cubicBezTo>
                    <a:cubicBezTo>
                      <a:pt x="3063" y="1150"/>
                      <a:pt x="3065" y="1149"/>
                      <a:pt x="3067" y="1148"/>
                    </a:cubicBezTo>
                    <a:cubicBezTo>
                      <a:pt x="3069" y="1149"/>
                      <a:pt x="3069" y="1149"/>
                      <a:pt x="3069" y="1149"/>
                    </a:cubicBezTo>
                    <a:cubicBezTo>
                      <a:pt x="3068" y="1150"/>
                      <a:pt x="3067" y="1151"/>
                      <a:pt x="3066" y="1153"/>
                    </a:cubicBezTo>
                    <a:cubicBezTo>
                      <a:pt x="3063" y="1154"/>
                      <a:pt x="3061" y="1154"/>
                      <a:pt x="3058" y="1155"/>
                    </a:cubicBezTo>
                    <a:cubicBezTo>
                      <a:pt x="3057" y="1152"/>
                      <a:pt x="3057" y="1152"/>
                      <a:pt x="3057" y="1152"/>
                    </a:cubicBezTo>
                    <a:cubicBezTo>
                      <a:pt x="3059" y="1152"/>
                      <a:pt x="3059" y="1152"/>
                      <a:pt x="3059" y="1152"/>
                    </a:cubicBezTo>
                    <a:close/>
                    <a:moveTo>
                      <a:pt x="3090" y="501"/>
                    </a:moveTo>
                    <a:cubicBezTo>
                      <a:pt x="3088" y="503"/>
                      <a:pt x="3088" y="503"/>
                      <a:pt x="3088" y="503"/>
                    </a:cubicBezTo>
                    <a:cubicBezTo>
                      <a:pt x="3086" y="501"/>
                      <a:pt x="3086" y="501"/>
                      <a:pt x="3086" y="501"/>
                    </a:cubicBezTo>
                    <a:cubicBezTo>
                      <a:pt x="3088" y="500"/>
                      <a:pt x="3088" y="500"/>
                      <a:pt x="3088" y="500"/>
                    </a:cubicBezTo>
                    <a:cubicBezTo>
                      <a:pt x="3090" y="501"/>
                      <a:pt x="3090" y="501"/>
                      <a:pt x="3090" y="501"/>
                    </a:cubicBezTo>
                    <a:close/>
                    <a:moveTo>
                      <a:pt x="3100" y="499"/>
                    </a:moveTo>
                    <a:cubicBezTo>
                      <a:pt x="3100" y="502"/>
                      <a:pt x="3100" y="502"/>
                      <a:pt x="3100" y="502"/>
                    </a:cubicBezTo>
                    <a:cubicBezTo>
                      <a:pt x="3097" y="502"/>
                      <a:pt x="3097" y="502"/>
                      <a:pt x="3097" y="502"/>
                    </a:cubicBezTo>
                    <a:cubicBezTo>
                      <a:pt x="3098" y="501"/>
                      <a:pt x="3099" y="500"/>
                      <a:pt x="3100" y="499"/>
                    </a:cubicBezTo>
                    <a:close/>
                    <a:moveTo>
                      <a:pt x="3102" y="1416"/>
                    </a:moveTo>
                    <a:cubicBezTo>
                      <a:pt x="3103" y="1416"/>
                      <a:pt x="3104" y="1416"/>
                      <a:pt x="3104" y="1416"/>
                    </a:cubicBezTo>
                    <a:cubicBezTo>
                      <a:pt x="3102" y="1418"/>
                      <a:pt x="3102" y="1418"/>
                      <a:pt x="3102" y="1418"/>
                    </a:cubicBezTo>
                    <a:cubicBezTo>
                      <a:pt x="3102" y="1420"/>
                      <a:pt x="3102" y="1420"/>
                      <a:pt x="3102" y="1420"/>
                    </a:cubicBezTo>
                    <a:cubicBezTo>
                      <a:pt x="3100" y="1420"/>
                      <a:pt x="3100" y="1420"/>
                      <a:pt x="3100" y="1420"/>
                    </a:cubicBezTo>
                    <a:cubicBezTo>
                      <a:pt x="3100" y="1418"/>
                      <a:pt x="3100" y="1418"/>
                      <a:pt x="3100" y="1418"/>
                    </a:cubicBezTo>
                    <a:cubicBezTo>
                      <a:pt x="3098" y="1417"/>
                      <a:pt x="3098" y="1417"/>
                      <a:pt x="3098" y="1417"/>
                    </a:cubicBezTo>
                    <a:cubicBezTo>
                      <a:pt x="3100" y="1417"/>
                      <a:pt x="3101" y="1416"/>
                      <a:pt x="3102" y="1416"/>
                    </a:cubicBezTo>
                    <a:cubicBezTo>
                      <a:pt x="3103" y="1416"/>
                      <a:pt x="3102" y="1416"/>
                      <a:pt x="3102" y="1416"/>
                    </a:cubicBezTo>
                    <a:close/>
                    <a:moveTo>
                      <a:pt x="3120" y="495"/>
                    </a:moveTo>
                    <a:cubicBezTo>
                      <a:pt x="3122" y="494"/>
                      <a:pt x="3122" y="494"/>
                      <a:pt x="3122" y="494"/>
                    </a:cubicBezTo>
                    <a:cubicBezTo>
                      <a:pt x="3122" y="497"/>
                      <a:pt x="3122" y="497"/>
                      <a:pt x="3122" y="497"/>
                    </a:cubicBezTo>
                    <a:cubicBezTo>
                      <a:pt x="3120" y="498"/>
                      <a:pt x="3120" y="498"/>
                      <a:pt x="3120" y="498"/>
                    </a:cubicBezTo>
                    <a:cubicBezTo>
                      <a:pt x="3116" y="498"/>
                      <a:pt x="3116" y="498"/>
                      <a:pt x="3116" y="498"/>
                    </a:cubicBezTo>
                    <a:cubicBezTo>
                      <a:pt x="3117" y="497"/>
                      <a:pt x="3119" y="496"/>
                      <a:pt x="3120" y="495"/>
                    </a:cubicBezTo>
                    <a:close/>
                    <a:moveTo>
                      <a:pt x="3139" y="1125"/>
                    </a:moveTo>
                    <a:cubicBezTo>
                      <a:pt x="3139" y="1127"/>
                      <a:pt x="3139" y="1127"/>
                      <a:pt x="3139" y="1127"/>
                    </a:cubicBezTo>
                    <a:cubicBezTo>
                      <a:pt x="3137" y="1127"/>
                      <a:pt x="3137" y="1127"/>
                      <a:pt x="3137" y="1127"/>
                    </a:cubicBezTo>
                    <a:cubicBezTo>
                      <a:pt x="3136" y="1126"/>
                      <a:pt x="3135" y="1125"/>
                      <a:pt x="3133" y="1124"/>
                    </a:cubicBezTo>
                    <a:cubicBezTo>
                      <a:pt x="3136" y="1124"/>
                      <a:pt x="3136" y="1124"/>
                      <a:pt x="3136" y="1124"/>
                    </a:cubicBezTo>
                    <a:cubicBezTo>
                      <a:pt x="3139" y="1125"/>
                      <a:pt x="3139" y="1125"/>
                      <a:pt x="3139" y="1125"/>
                    </a:cubicBezTo>
                    <a:close/>
                    <a:moveTo>
                      <a:pt x="3143" y="1127"/>
                    </a:moveTo>
                    <a:cubicBezTo>
                      <a:pt x="3145" y="1128"/>
                      <a:pt x="3145" y="1128"/>
                      <a:pt x="3145" y="1128"/>
                    </a:cubicBezTo>
                    <a:cubicBezTo>
                      <a:pt x="3144" y="1129"/>
                      <a:pt x="3144" y="1129"/>
                      <a:pt x="3144" y="1129"/>
                    </a:cubicBezTo>
                    <a:cubicBezTo>
                      <a:pt x="3141" y="1128"/>
                      <a:pt x="3141" y="1128"/>
                      <a:pt x="3141" y="1128"/>
                    </a:cubicBezTo>
                    <a:cubicBezTo>
                      <a:pt x="3141" y="1127"/>
                      <a:pt x="3141" y="1127"/>
                      <a:pt x="3141" y="1127"/>
                    </a:cubicBezTo>
                    <a:cubicBezTo>
                      <a:pt x="3143" y="1127"/>
                      <a:pt x="3143" y="1127"/>
                      <a:pt x="3143" y="1127"/>
                    </a:cubicBezTo>
                    <a:close/>
                  </a:path>
                </a:pathLst>
              </a:custGeom>
              <a:solidFill>
                <a:schemeClr val="bg1">
                  <a:lumMod val="75000"/>
                </a:schemeClr>
              </a:solidFill>
              <a:ln w="14288" cap="flat">
                <a:noFill/>
                <a:prstDash val="solid"/>
                <a:miter lim="800000"/>
                <a:headEnd/>
                <a:tailEnd/>
              </a:ln>
            </p:spPr>
            <p:txBody>
              <a:bodyPr vert="horz" wrap="square" lIns="91458" tIns="45730" rIns="91458" bIns="45730" numCol="1" anchor="t" anchorCtr="0" compatLnSpc="1">
                <a:prstTxWarp prst="textNoShape">
                  <a:avLst/>
                </a:prstTxWarp>
              </a:bodyPr>
              <a:lstStyle/>
              <a:p>
                <a:pPr defTabSz="1088885"/>
                <a:endParaRPr lang="en-US" sz="2099" dirty="0">
                  <a:solidFill>
                    <a:srgbClr val="000000"/>
                  </a:solidFill>
                </a:endParaRPr>
              </a:p>
            </p:txBody>
          </p:sp>
          <p:sp>
            <p:nvSpPr>
              <p:cNvPr id="14" name="Oval 13"/>
              <p:cNvSpPr>
                <a:spLocks noChangeAspect="1"/>
              </p:cNvSpPr>
              <p:nvPr/>
            </p:nvSpPr>
            <p:spPr>
              <a:xfrm>
                <a:off x="1519806" y="-3350134"/>
                <a:ext cx="91440" cy="88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a:spLocks noChangeAspect="1"/>
              </p:cNvSpPr>
              <p:nvPr/>
            </p:nvSpPr>
            <p:spPr>
              <a:xfrm>
                <a:off x="5922599" y="-3739672"/>
                <a:ext cx="91440" cy="88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a:spLocks noChangeAspect="1"/>
              </p:cNvSpPr>
              <p:nvPr/>
            </p:nvSpPr>
            <p:spPr>
              <a:xfrm>
                <a:off x="5908046" y="-3602812"/>
                <a:ext cx="91440" cy="88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a:spLocks noChangeAspect="1"/>
              </p:cNvSpPr>
              <p:nvPr/>
            </p:nvSpPr>
            <p:spPr>
              <a:xfrm>
                <a:off x="10608896" y="-862523"/>
                <a:ext cx="91440" cy="88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a:spLocks noChangeAspect="1"/>
              </p:cNvSpPr>
              <p:nvPr/>
            </p:nvSpPr>
            <p:spPr>
              <a:xfrm>
                <a:off x="2921762" y="-3271159"/>
                <a:ext cx="91440" cy="88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12447362" y="-4999751"/>
              <a:ext cx="12192000" cy="5401928"/>
              <a:chOff x="0" y="-4999751"/>
              <a:chExt cx="12192000" cy="5401928"/>
            </a:xfrm>
          </p:grpSpPr>
          <p:sp>
            <p:nvSpPr>
              <p:cNvPr id="7" name="Freeform 5"/>
              <p:cNvSpPr>
                <a:spLocks noEditPoints="1"/>
              </p:cNvSpPr>
              <p:nvPr/>
            </p:nvSpPr>
            <p:spPr bwMode="auto">
              <a:xfrm>
                <a:off x="0" y="-4999751"/>
                <a:ext cx="12192000" cy="5401928"/>
              </a:xfrm>
              <a:custGeom>
                <a:avLst/>
                <a:gdLst>
                  <a:gd name="T0" fmla="*/ 1556 w 3176"/>
                  <a:gd name="T1" fmla="*/ 635 h 1554"/>
                  <a:gd name="T2" fmla="*/ 3039 w 3176"/>
                  <a:gd name="T3" fmla="*/ 329 h 1554"/>
                  <a:gd name="T4" fmla="*/ 2693 w 3176"/>
                  <a:gd name="T5" fmla="*/ 481 h 1554"/>
                  <a:gd name="T6" fmla="*/ 2443 w 3176"/>
                  <a:gd name="T7" fmla="*/ 809 h 1554"/>
                  <a:gd name="T8" fmla="*/ 2018 w 3176"/>
                  <a:gd name="T9" fmla="*/ 777 h 1554"/>
                  <a:gd name="T10" fmla="*/ 1652 w 3176"/>
                  <a:gd name="T11" fmla="*/ 1320 h 1554"/>
                  <a:gd name="T12" fmla="*/ 1718 w 3176"/>
                  <a:gd name="T13" fmla="*/ 636 h 1554"/>
                  <a:gd name="T14" fmla="*/ 1622 w 3176"/>
                  <a:gd name="T15" fmla="*/ 645 h 1554"/>
                  <a:gd name="T16" fmla="*/ 1575 w 3176"/>
                  <a:gd name="T17" fmla="*/ 447 h 1554"/>
                  <a:gd name="T18" fmla="*/ 1597 w 3176"/>
                  <a:gd name="T19" fmla="*/ 456 h 1554"/>
                  <a:gd name="T20" fmla="*/ 1636 w 3176"/>
                  <a:gd name="T21" fmla="*/ 284 h 1554"/>
                  <a:gd name="T22" fmla="*/ 1839 w 3176"/>
                  <a:gd name="T23" fmla="*/ 337 h 1554"/>
                  <a:gd name="T24" fmla="*/ 2121 w 3176"/>
                  <a:gd name="T25" fmla="*/ 295 h 1554"/>
                  <a:gd name="T26" fmla="*/ 2449 w 3176"/>
                  <a:gd name="T27" fmla="*/ 141 h 1554"/>
                  <a:gd name="T28" fmla="*/ 2986 w 3176"/>
                  <a:gd name="T29" fmla="*/ 261 h 1554"/>
                  <a:gd name="T30" fmla="*/ 2174 w 3176"/>
                  <a:gd name="T31" fmla="*/ 559 h 1554"/>
                  <a:gd name="T32" fmla="*/ 2420 w 3176"/>
                  <a:gd name="T33" fmla="*/ 113 h 1554"/>
                  <a:gd name="T34" fmla="*/ 2216 w 3176"/>
                  <a:gd name="T35" fmla="*/ 187 h 1554"/>
                  <a:gd name="T36" fmla="*/ 2015 w 3176"/>
                  <a:gd name="T37" fmla="*/ 152 h 1554"/>
                  <a:gd name="T38" fmla="*/ 1930 w 3176"/>
                  <a:gd name="T39" fmla="*/ 76 h 1554"/>
                  <a:gd name="T40" fmla="*/ 1689 w 3176"/>
                  <a:gd name="T41" fmla="*/ 247 h 1554"/>
                  <a:gd name="T42" fmla="*/ 1601 w 3176"/>
                  <a:gd name="T43" fmla="*/ 120 h 1554"/>
                  <a:gd name="T44" fmla="*/ 1446 w 3176"/>
                  <a:gd name="T45" fmla="*/ 489 h 1554"/>
                  <a:gd name="T46" fmla="*/ 1422 w 3176"/>
                  <a:gd name="T47" fmla="*/ 497 h 1554"/>
                  <a:gd name="T48" fmla="*/ 1306 w 3176"/>
                  <a:gd name="T49" fmla="*/ 96 h 1554"/>
                  <a:gd name="T50" fmla="*/ 1127 w 3176"/>
                  <a:gd name="T51" fmla="*/ 323 h 1554"/>
                  <a:gd name="T52" fmla="*/ 1016 w 3176"/>
                  <a:gd name="T53" fmla="*/ 233 h 1554"/>
                  <a:gd name="T54" fmla="*/ 1088 w 3176"/>
                  <a:gd name="T55" fmla="*/ 32 h 1554"/>
                  <a:gd name="T56" fmla="*/ 861 w 3176"/>
                  <a:gd name="T57" fmla="*/ 74 h 1554"/>
                  <a:gd name="T58" fmla="*/ 735 w 3176"/>
                  <a:gd name="T59" fmla="*/ 56 h 1554"/>
                  <a:gd name="T60" fmla="*/ 667 w 3176"/>
                  <a:gd name="T61" fmla="*/ 51 h 1554"/>
                  <a:gd name="T62" fmla="*/ 527 w 3176"/>
                  <a:gd name="T63" fmla="*/ 147 h 1554"/>
                  <a:gd name="T64" fmla="*/ 832 w 3176"/>
                  <a:gd name="T65" fmla="*/ 290 h 1554"/>
                  <a:gd name="T66" fmla="*/ 626 w 3176"/>
                  <a:gd name="T67" fmla="*/ 163 h 1554"/>
                  <a:gd name="T68" fmla="*/ 498 w 3176"/>
                  <a:gd name="T69" fmla="*/ 217 h 1554"/>
                  <a:gd name="T70" fmla="*/ 715 w 3176"/>
                  <a:gd name="T71" fmla="*/ 182 h 1554"/>
                  <a:gd name="T72" fmla="*/ 836 w 3176"/>
                  <a:gd name="T73" fmla="*/ 341 h 1554"/>
                  <a:gd name="T74" fmla="*/ 820 w 3176"/>
                  <a:gd name="T75" fmla="*/ 230 h 1554"/>
                  <a:gd name="T76" fmla="*/ 815 w 3176"/>
                  <a:gd name="T77" fmla="*/ 817 h 1554"/>
                  <a:gd name="T78" fmla="*/ 989 w 3176"/>
                  <a:gd name="T79" fmla="*/ 527 h 1554"/>
                  <a:gd name="T80" fmla="*/ 731 w 3176"/>
                  <a:gd name="T81" fmla="*/ 275 h 1554"/>
                  <a:gd name="T82" fmla="*/ 983 w 3176"/>
                  <a:gd name="T83" fmla="*/ 480 h 1554"/>
                  <a:gd name="T84" fmla="*/ 647 w 3176"/>
                  <a:gd name="T85" fmla="*/ 735 h 1554"/>
                  <a:gd name="T86" fmla="*/ 1071 w 3176"/>
                  <a:gd name="T87" fmla="*/ 1221 h 1554"/>
                  <a:gd name="T88" fmla="*/ 860 w 3176"/>
                  <a:gd name="T89" fmla="*/ 1216 h 1554"/>
                  <a:gd name="T90" fmla="*/ 431 w 3176"/>
                  <a:gd name="T91" fmla="*/ 691 h 1554"/>
                  <a:gd name="T92" fmla="*/ 58 w 3176"/>
                  <a:gd name="T93" fmla="*/ 455 h 1554"/>
                  <a:gd name="T94" fmla="*/ 691 w 3176"/>
                  <a:gd name="T95" fmla="*/ 561 h 1554"/>
                  <a:gd name="T96" fmla="*/ 44 w 3176"/>
                  <a:gd name="T97" fmla="*/ 460 h 1554"/>
                  <a:gd name="T98" fmla="*/ 316 w 3176"/>
                  <a:gd name="T99" fmla="*/ 448 h 1554"/>
                  <a:gd name="T100" fmla="*/ 818 w 3176"/>
                  <a:gd name="T101" fmla="*/ 1493 h 1554"/>
                  <a:gd name="T102" fmla="*/ 863 w 3176"/>
                  <a:gd name="T103" fmla="*/ 1527 h 1554"/>
                  <a:gd name="T104" fmla="*/ 1271 w 3176"/>
                  <a:gd name="T105" fmla="*/ 319 h 1554"/>
                  <a:gd name="T106" fmla="*/ 1866 w 3176"/>
                  <a:gd name="T107" fmla="*/ 1195 h 1554"/>
                  <a:gd name="T108" fmla="*/ 2340 w 3176"/>
                  <a:gd name="T109" fmla="*/ 992 h 1554"/>
                  <a:gd name="T110" fmla="*/ 2635 w 3176"/>
                  <a:gd name="T111" fmla="*/ 1005 h 1554"/>
                  <a:gd name="T112" fmla="*/ 2573 w 3176"/>
                  <a:gd name="T113" fmla="*/ 899 h 1554"/>
                  <a:gd name="T114" fmla="*/ 2514 w 3176"/>
                  <a:gd name="T115" fmla="*/ 945 h 1554"/>
                  <a:gd name="T116" fmla="*/ 2712 w 3176"/>
                  <a:gd name="T117" fmla="*/ 650 h 1554"/>
                  <a:gd name="T118" fmla="*/ 2708 w 3176"/>
                  <a:gd name="T119" fmla="*/ 1068 h 1554"/>
                  <a:gd name="T120" fmla="*/ 2681 w 3176"/>
                  <a:gd name="T121" fmla="*/ 1125 h 1554"/>
                  <a:gd name="T122" fmla="*/ 2751 w 3176"/>
                  <a:gd name="T123" fmla="*/ 1376 h 1554"/>
                  <a:gd name="T124" fmla="*/ 3004 w 3176"/>
                  <a:gd name="T125" fmla="*/ 1384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6" h="1554">
                    <a:moveTo>
                      <a:pt x="3176" y="483"/>
                    </a:moveTo>
                    <a:cubicBezTo>
                      <a:pt x="3174" y="484"/>
                      <a:pt x="3174" y="484"/>
                      <a:pt x="3174" y="484"/>
                    </a:cubicBezTo>
                    <a:cubicBezTo>
                      <a:pt x="3172" y="483"/>
                      <a:pt x="3172" y="483"/>
                      <a:pt x="3172" y="483"/>
                    </a:cubicBezTo>
                    <a:cubicBezTo>
                      <a:pt x="3174" y="480"/>
                      <a:pt x="3174" y="480"/>
                      <a:pt x="3174" y="480"/>
                    </a:cubicBezTo>
                    <a:cubicBezTo>
                      <a:pt x="3176" y="480"/>
                      <a:pt x="3176" y="480"/>
                      <a:pt x="3176" y="480"/>
                    </a:cubicBezTo>
                    <a:cubicBezTo>
                      <a:pt x="3176" y="483"/>
                      <a:pt x="3176" y="483"/>
                      <a:pt x="3176" y="483"/>
                    </a:cubicBezTo>
                    <a:close/>
                    <a:moveTo>
                      <a:pt x="3170" y="487"/>
                    </a:moveTo>
                    <a:cubicBezTo>
                      <a:pt x="3168" y="487"/>
                      <a:pt x="3168" y="487"/>
                      <a:pt x="3168" y="487"/>
                    </a:cubicBezTo>
                    <a:cubicBezTo>
                      <a:pt x="3169" y="485"/>
                      <a:pt x="3169" y="485"/>
                      <a:pt x="3169" y="485"/>
                    </a:cubicBezTo>
                    <a:cubicBezTo>
                      <a:pt x="3170" y="484"/>
                      <a:pt x="3171" y="484"/>
                      <a:pt x="3172" y="483"/>
                    </a:cubicBezTo>
                    <a:cubicBezTo>
                      <a:pt x="3172" y="485"/>
                      <a:pt x="3172" y="485"/>
                      <a:pt x="3172" y="485"/>
                    </a:cubicBezTo>
                    <a:cubicBezTo>
                      <a:pt x="3170" y="487"/>
                      <a:pt x="3170" y="487"/>
                      <a:pt x="3170" y="487"/>
                    </a:cubicBezTo>
                    <a:close/>
                    <a:moveTo>
                      <a:pt x="3164" y="357"/>
                    </a:moveTo>
                    <a:cubicBezTo>
                      <a:pt x="3162" y="358"/>
                      <a:pt x="3162" y="358"/>
                      <a:pt x="3162" y="358"/>
                    </a:cubicBezTo>
                    <a:cubicBezTo>
                      <a:pt x="3158" y="357"/>
                      <a:pt x="3155" y="355"/>
                      <a:pt x="3151" y="353"/>
                    </a:cubicBezTo>
                    <a:cubicBezTo>
                      <a:pt x="3149" y="353"/>
                      <a:pt x="3147" y="354"/>
                      <a:pt x="3145" y="354"/>
                    </a:cubicBezTo>
                    <a:cubicBezTo>
                      <a:pt x="3143" y="353"/>
                      <a:pt x="3143" y="353"/>
                      <a:pt x="3143" y="353"/>
                    </a:cubicBezTo>
                    <a:cubicBezTo>
                      <a:pt x="3142" y="350"/>
                      <a:pt x="3142" y="350"/>
                      <a:pt x="3142" y="350"/>
                    </a:cubicBezTo>
                    <a:cubicBezTo>
                      <a:pt x="3143" y="348"/>
                      <a:pt x="3143" y="348"/>
                      <a:pt x="3143" y="348"/>
                    </a:cubicBezTo>
                    <a:cubicBezTo>
                      <a:pt x="3144" y="349"/>
                      <a:pt x="3145" y="349"/>
                      <a:pt x="3146" y="350"/>
                    </a:cubicBezTo>
                    <a:cubicBezTo>
                      <a:pt x="3149" y="350"/>
                      <a:pt x="3153" y="350"/>
                      <a:pt x="3156" y="349"/>
                    </a:cubicBezTo>
                    <a:cubicBezTo>
                      <a:pt x="3158" y="352"/>
                      <a:pt x="3158" y="352"/>
                      <a:pt x="3158" y="352"/>
                    </a:cubicBezTo>
                    <a:cubicBezTo>
                      <a:pt x="3161" y="353"/>
                      <a:pt x="3164" y="355"/>
                      <a:pt x="3167" y="354"/>
                    </a:cubicBezTo>
                    <a:cubicBezTo>
                      <a:pt x="3169" y="355"/>
                      <a:pt x="3169" y="355"/>
                      <a:pt x="3169" y="355"/>
                    </a:cubicBezTo>
                    <a:cubicBezTo>
                      <a:pt x="3167" y="357"/>
                      <a:pt x="3167" y="357"/>
                      <a:pt x="3167" y="357"/>
                    </a:cubicBezTo>
                    <a:cubicBezTo>
                      <a:pt x="3164" y="357"/>
                      <a:pt x="3164" y="357"/>
                      <a:pt x="3164" y="357"/>
                    </a:cubicBezTo>
                    <a:close/>
                    <a:moveTo>
                      <a:pt x="2696" y="466"/>
                    </a:moveTo>
                    <a:cubicBezTo>
                      <a:pt x="2693" y="465"/>
                      <a:pt x="2693" y="465"/>
                      <a:pt x="2693" y="465"/>
                    </a:cubicBezTo>
                    <a:cubicBezTo>
                      <a:pt x="2694" y="463"/>
                      <a:pt x="2694" y="462"/>
                      <a:pt x="2696" y="460"/>
                    </a:cubicBezTo>
                    <a:cubicBezTo>
                      <a:pt x="2699" y="461"/>
                      <a:pt x="2699" y="461"/>
                      <a:pt x="2699" y="461"/>
                    </a:cubicBezTo>
                    <a:cubicBezTo>
                      <a:pt x="2700" y="464"/>
                      <a:pt x="2700" y="464"/>
                      <a:pt x="2700" y="464"/>
                    </a:cubicBezTo>
                    <a:cubicBezTo>
                      <a:pt x="2698" y="466"/>
                      <a:pt x="2698" y="466"/>
                      <a:pt x="2698" y="466"/>
                    </a:cubicBezTo>
                    <a:cubicBezTo>
                      <a:pt x="2696" y="466"/>
                      <a:pt x="2696" y="466"/>
                      <a:pt x="2696" y="466"/>
                    </a:cubicBezTo>
                    <a:close/>
                    <a:moveTo>
                      <a:pt x="1975" y="763"/>
                    </a:moveTo>
                    <a:cubicBezTo>
                      <a:pt x="1973" y="764"/>
                      <a:pt x="1971" y="764"/>
                      <a:pt x="1970" y="764"/>
                    </a:cubicBezTo>
                    <a:cubicBezTo>
                      <a:pt x="1971" y="762"/>
                      <a:pt x="1971" y="762"/>
                      <a:pt x="1971" y="762"/>
                    </a:cubicBezTo>
                    <a:cubicBezTo>
                      <a:pt x="1972" y="762"/>
                      <a:pt x="1974" y="761"/>
                      <a:pt x="1975" y="760"/>
                    </a:cubicBezTo>
                    <a:cubicBezTo>
                      <a:pt x="1978" y="761"/>
                      <a:pt x="1978" y="761"/>
                      <a:pt x="1978" y="761"/>
                    </a:cubicBezTo>
                    <a:cubicBezTo>
                      <a:pt x="1977" y="762"/>
                      <a:pt x="1977" y="762"/>
                      <a:pt x="1977" y="762"/>
                    </a:cubicBezTo>
                    <a:cubicBezTo>
                      <a:pt x="1975" y="763"/>
                      <a:pt x="1975" y="763"/>
                      <a:pt x="1975" y="763"/>
                    </a:cubicBezTo>
                    <a:close/>
                    <a:moveTo>
                      <a:pt x="1830" y="1055"/>
                    </a:moveTo>
                    <a:cubicBezTo>
                      <a:pt x="1830" y="1058"/>
                      <a:pt x="1830" y="1058"/>
                      <a:pt x="1830" y="1058"/>
                    </a:cubicBezTo>
                    <a:cubicBezTo>
                      <a:pt x="1831" y="1060"/>
                      <a:pt x="1831" y="1060"/>
                      <a:pt x="1831" y="1060"/>
                    </a:cubicBezTo>
                    <a:cubicBezTo>
                      <a:pt x="1830" y="1061"/>
                      <a:pt x="1830" y="1061"/>
                      <a:pt x="1830" y="1061"/>
                    </a:cubicBezTo>
                    <a:cubicBezTo>
                      <a:pt x="1828" y="1060"/>
                      <a:pt x="1828" y="1060"/>
                      <a:pt x="1828" y="1060"/>
                    </a:cubicBezTo>
                    <a:cubicBezTo>
                      <a:pt x="1829" y="1059"/>
                      <a:pt x="1829" y="1057"/>
                      <a:pt x="1828" y="1056"/>
                    </a:cubicBezTo>
                    <a:cubicBezTo>
                      <a:pt x="1830" y="1055"/>
                      <a:pt x="1830" y="1055"/>
                      <a:pt x="1830" y="1055"/>
                    </a:cubicBezTo>
                    <a:close/>
                    <a:moveTo>
                      <a:pt x="1832" y="1050"/>
                    </a:moveTo>
                    <a:cubicBezTo>
                      <a:pt x="1833" y="1048"/>
                      <a:pt x="1833" y="1048"/>
                      <a:pt x="1833" y="1048"/>
                    </a:cubicBezTo>
                    <a:cubicBezTo>
                      <a:pt x="1834" y="1049"/>
                      <a:pt x="1834" y="1049"/>
                      <a:pt x="1834" y="1049"/>
                    </a:cubicBezTo>
                    <a:cubicBezTo>
                      <a:pt x="1833" y="1051"/>
                      <a:pt x="1833" y="1051"/>
                      <a:pt x="1833" y="1051"/>
                    </a:cubicBezTo>
                    <a:cubicBezTo>
                      <a:pt x="1832" y="1050"/>
                      <a:pt x="1832" y="1050"/>
                      <a:pt x="1832" y="1050"/>
                    </a:cubicBezTo>
                    <a:close/>
                    <a:moveTo>
                      <a:pt x="1781" y="683"/>
                    </a:moveTo>
                    <a:cubicBezTo>
                      <a:pt x="1780" y="683"/>
                      <a:pt x="1780" y="683"/>
                      <a:pt x="1780" y="683"/>
                    </a:cubicBezTo>
                    <a:cubicBezTo>
                      <a:pt x="1779" y="683"/>
                      <a:pt x="1779" y="683"/>
                      <a:pt x="1779" y="683"/>
                    </a:cubicBezTo>
                    <a:cubicBezTo>
                      <a:pt x="1778" y="684"/>
                      <a:pt x="1778" y="684"/>
                      <a:pt x="1778" y="684"/>
                    </a:cubicBezTo>
                    <a:cubicBezTo>
                      <a:pt x="1777" y="684"/>
                      <a:pt x="1777" y="684"/>
                      <a:pt x="1777" y="684"/>
                    </a:cubicBezTo>
                    <a:cubicBezTo>
                      <a:pt x="1776" y="685"/>
                      <a:pt x="1776" y="685"/>
                      <a:pt x="1776" y="685"/>
                    </a:cubicBezTo>
                    <a:cubicBezTo>
                      <a:pt x="1776" y="685"/>
                      <a:pt x="1775" y="686"/>
                      <a:pt x="1774" y="686"/>
                    </a:cubicBezTo>
                    <a:cubicBezTo>
                      <a:pt x="1773" y="687"/>
                      <a:pt x="1773" y="687"/>
                      <a:pt x="1773" y="687"/>
                    </a:cubicBezTo>
                    <a:cubicBezTo>
                      <a:pt x="1772" y="686"/>
                      <a:pt x="1772" y="686"/>
                      <a:pt x="1772" y="686"/>
                    </a:cubicBezTo>
                    <a:cubicBezTo>
                      <a:pt x="1771" y="686"/>
                      <a:pt x="1769" y="685"/>
                      <a:pt x="1768" y="684"/>
                    </a:cubicBezTo>
                    <a:cubicBezTo>
                      <a:pt x="1767" y="683"/>
                      <a:pt x="1767" y="683"/>
                      <a:pt x="1767" y="683"/>
                    </a:cubicBezTo>
                    <a:cubicBezTo>
                      <a:pt x="1767" y="682"/>
                      <a:pt x="1767" y="682"/>
                      <a:pt x="1767" y="682"/>
                    </a:cubicBezTo>
                    <a:cubicBezTo>
                      <a:pt x="1768" y="682"/>
                      <a:pt x="1768" y="682"/>
                      <a:pt x="1768" y="682"/>
                    </a:cubicBezTo>
                    <a:cubicBezTo>
                      <a:pt x="1769" y="680"/>
                      <a:pt x="1769" y="680"/>
                      <a:pt x="1769" y="680"/>
                    </a:cubicBezTo>
                    <a:cubicBezTo>
                      <a:pt x="1770" y="680"/>
                      <a:pt x="1772" y="680"/>
                      <a:pt x="1773" y="680"/>
                    </a:cubicBezTo>
                    <a:cubicBezTo>
                      <a:pt x="1773" y="679"/>
                      <a:pt x="1773" y="679"/>
                      <a:pt x="1773" y="679"/>
                    </a:cubicBezTo>
                    <a:cubicBezTo>
                      <a:pt x="1778" y="679"/>
                      <a:pt x="1781" y="678"/>
                      <a:pt x="1786" y="675"/>
                    </a:cubicBezTo>
                    <a:cubicBezTo>
                      <a:pt x="1786" y="677"/>
                      <a:pt x="1786" y="677"/>
                      <a:pt x="1786" y="677"/>
                    </a:cubicBezTo>
                    <a:cubicBezTo>
                      <a:pt x="1785" y="678"/>
                      <a:pt x="1783" y="678"/>
                      <a:pt x="1782" y="680"/>
                    </a:cubicBezTo>
                    <a:cubicBezTo>
                      <a:pt x="1781" y="681"/>
                      <a:pt x="1781" y="681"/>
                      <a:pt x="1781" y="681"/>
                    </a:cubicBezTo>
                    <a:cubicBezTo>
                      <a:pt x="1783" y="683"/>
                      <a:pt x="1783" y="683"/>
                      <a:pt x="1783" y="683"/>
                    </a:cubicBezTo>
                    <a:cubicBezTo>
                      <a:pt x="1781" y="683"/>
                      <a:pt x="1781" y="683"/>
                      <a:pt x="1781" y="683"/>
                    </a:cubicBezTo>
                    <a:close/>
                    <a:moveTo>
                      <a:pt x="1728" y="669"/>
                    </a:moveTo>
                    <a:cubicBezTo>
                      <a:pt x="1731" y="668"/>
                      <a:pt x="1731" y="668"/>
                      <a:pt x="1731" y="668"/>
                    </a:cubicBezTo>
                    <a:cubicBezTo>
                      <a:pt x="1730" y="670"/>
                      <a:pt x="1729" y="671"/>
                      <a:pt x="1728" y="673"/>
                    </a:cubicBezTo>
                    <a:cubicBezTo>
                      <a:pt x="1726" y="672"/>
                      <a:pt x="1726" y="672"/>
                      <a:pt x="1726" y="672"/>
                    </a:cubicBezTo>
                    <a:cubicBezTo>
                      <a:pt x="1727" y="670"/>
                      <a:pt x="1727" y="670"/>
                      <a:pt x="1727" y="670"/>
                    </a:cubicBezTo>
                    <a:cubicBezTo>
                      <a:pt x="1728" y="669"/>
                      <a:pt x="1728" y="669"/>
                      <a:pt x="1728" y="669"/>
                    </a:cubicBezTo>
                    <a:close/>
                    <a:moveTo>
                      <a:pt x="1692" y="648"/>
                    </a:moveTo>
                    <a:cubicBezTo>
                      <a:pt x="1690" y="646"/>
                      <a:pt x="1688" y="645"/>
                      <a:pt x="1687" y="643"/>
                    </a:cubicBezTo>
                    <a:cubicBezTo>
                      <a:pt x="1687" y="643"/>
                      <a:pt x="1687" y="642"/>
                      <a:pt x="1688" y="642"/>
                    </a:cubicBezTo>
                    <a:cubicBezTo>
                      <a:pt x="1688" y="641"/>
                      <a:pt x="1691" y="645"/>
                      <a:pt x="1691" y="645"/>
                    </a:cubicBezTo>
                    <a:cubicBezTo>
                      <a:pt x="1692" y="646"/>
                      <a:pt x="1692" y="646"/>
                      <a:pt x="1692" y="646"/>
                    </a:cubicBezTo>
                    <a:cubicBezTo>
                      <a:pt x="1694" y="646"/>
                      <a:pt x="1694" y="646"/>
                      <a:pt x="1694" y="646"/>
                    </a:cubicBezTo>
                    <a:cubicBezTo>
                      <a:pt x="1696" y="647"/>
                      <a:pt x="1696" y="647"/>
                      <a:pt x="1696" y="647"/>
                    </a:cubicBezTo>
                    <a:cubicBezTo>
                      <a:pt x="1694" y="648"/>
                      <a:pt x="1694" y="648"/>
                      <a:pt x="1694" y="648"/>
                    </a:cubicBezTo>
                    <a:cubicBezTo>
                      <a:pt x="1692" y="648"/>
                      <a:pt x="1692" y="648"/>
                      <a:pt x="1692" y="648"/>
                    </a:cubicBezTo>
                    <a:close/>
                    <a:moveTo>
                      <a:pt x="1696" y="651"/>
                    </a:moveTo>
                    <a:cubicBezTo>
                      <a:pt x="1696" y="650"/>
                      <a:pt x="1696" y="650"/>
                      <a:pt x="1696" y="650"/>
                    </a:cubicBezTo>
                    <a:cubicBezTo>
                      <a:pt x="1698" y="649"/>
                      <a:pt x="1699" y="651"/>
                      <a:pt x="1699" y="652"/>
                    </a:cubicBezTo>
                    <a:cubicBezTo>
                      <a:pt x="1697" y="652"/>
                      <a:pt x="1697" y="652"/>
                      <a:pt x="1697" y="652"/>
                    </a:cubicBezTo>
                    <a:cubicBezTo>
                      <a:pt x="1696" y="651"/>
                      <a:pt x="1696" y="651"/>
                      <a:pt x="1696" y="651"/>
                    </a:cubicBezTo>
                    <a:close/>
                    <a:moveTo>
                      <a:pt x="1701" y="625"/>
                    </a:moveTo>
                    <a:cubicBezTo>
                      <a:pt x="1700" y="626"/>
                      <a:pt x="1700" y="626"/>
                      <a:pt x="1700" y="626"/>
                    </a:cubicBezTo>
                    <a:cubicBezTo>
                      <a:pt x="1699" y="626"/>
                      <a:pt x="1699" y="626"/>
                      <a:pt x="1699" y="626"/>
                    </a:cubicBezTo>
                    <a:cubicBezTo>
                      <a:pt x="1699" y="624"/>
                      <a:pt x="1699" y="624"/>
                      <a:pt x="1699" y="624"/>
                    </a:cubicBezTo>
                    <a:cubicBezTo>
                      <a:pt x="1700" y="624"/>
                      <a:pt x="1700" y="624"/>
                      <a:pt x="1700" y="624"/>
                    </a:cubicBezTo>
                    <a:cubicBezTo>
                      <a:pt x="1701" y="625"/>
                      <a:pt x="1701" y="625"/>
                      <a:pt x="1701" y="625"/>
                    </a:cubicBezTo>
                    <a:close/>
                    <a:moveTo>
                      <a:pt x="1708" y="660"/>
                    </a:moveTo>
                    <a:cubicBezTo>
                      <a:pt x="1708" y="662"/>
                      <a:pt x="1708" y="662"/>
                      <a:pt x="1708" y="662"/>
                    </a:cubicBezTo>
                    <a:cubicBezTo>
                      <a:pt x="1707" y="662"/>
                      <a:pt x="1707" y="662"/>
                      <a:pt x="1707" y="662"/>
                    </a:cubicBezTo>
                    <a:cubicBezTo>
                      <a:pt x="1706" y="663"/>
                      <a:pt x="1706" y="663"/>
                      <a:pt x="1706" y="663"/>
                    </a:cubicBezTo>
                    <a:cubicBezTo>
                      <a:pt x="1706" y="661"/>
                      <a:pt x="1706" y="661"/>
                      <a:pt x="1706" y="661"/>
                    </a:cubicBezTo>
                    <a:cubicBezTo>
                      <a:pt x="1707" y="660"/>
                      <a:pt x="1707" y="660"/>
                      <a:pt x="1707" y="660"/>
                    </a:cubicBezTo>
                    <a:cubicBezTo>
                      <a:pt x="1708" y="660"/>
                      <a:pt x="1708" y="660"/>
                      <a:pt x="1708" y="660"/>
                    </a:cubicBezTo>
                    <a:close/>
                    <a:moveTo>
                      <a:pt x="1702" y="656"/>
                    </a:moveTo>
                    <a:cubicBezTo>
                      <a:pt x="1701" y="654"/>
                      <a:pt x="1701" y="654"/>
                      <a:pt x="1701" y="654"/>
                    </a:cubicBezTo>
                    <a:cubicBezTo>
                      <a:pt x="1701" y="653"/>
                      <a:pt x="1701" y="653"/>
                      <a:pt x="1701" y="653"/>
                    </a:cubicBezTo>
                    <a:cubicBezTo>
                      <a:pt x="1702" y="654"/>
                      <a:pt x="1703" y="655"/>
                      <a:pt x="1703" y="656"/>
                    </a:cubicBezTo>
                    <a:cubicBezTo>
                      <a:pt x="1702" y="656"/>
                      <a:pt x="1702" y="656"/>
                      <a:pt x="1702" y="656"/>
                    </a:cubicBezTo>
                    <a:close/>
                    <a:moveTo>
                      <a:pt x="1706" y="631"/>
                    </a:moveTo>
                    <a:cubicBezTo>
                      <a:pt x="1706" y="633"/>
                      <a:pt x="1706" y="633"/>
                      <a:pt x="1706" y="633"/>
                    </a:cubicBezTo>
                    <a:cubicBezTo>
                      <a:pt x="1705" y="634"/>
                      <a:pt x="1704" y="634"/>
                      <a:pt x="1703" y="633"/>
                    </a:cubicBezTo>
                    <a:cubicBezTo>
                      <a:pt x="1703" y="633"/>
                      <a:pt x="1703" y="633"/>
                      <a:pt x="1703" y="633"/>
                    </a:cubicBezTo>
                    <a:cubicBezTo>
                      <a:pt x="1702" y="632"/>
                      <a:pt x="1702" y="632"/>
                      <a:pt x="1702" y="632"/>
                    </a:cubicBezTo>
                    <a:cubicBezTo>
                      <a:pt x="1704" y="631"/>
                      <a:pt x="1704" y="631"/>
                      <a:pt x="1704" y="631"/>
                    </a:cubicBezTo>
                    <a:cubicBezTo>
                      <a:pt x="1706" y="631"/>
                      <a:pt x="1706" y="631"/>
                      <a:pt x="1706" y="631"/>
                    </a:cubicBezTo>
                    <a:close/>
                    <a:moveTo>
                      <a:pt x="1715" y="642"/>
                    </a:moveTo>
                    <a:cubicBezTo>
                      <a:pt x="1714" y="642"/>
                      <a:pt x="1714" y="642"/>
                      <a:pt x="1714" y="642"/>
                    </a:cubicBezTo>
                    <a:cubicBezTo>
                      <a:pt x="1713" y="641"/>
                      <a:pt x="1713" y="641"/>
                      <a:pt x="1713" y="641"/>
                    </a:cubicBezTo>
                    <a:cubicBezTo>
                      <a:pt x="1714" y="640"/>
                      <a:pt x="1714" y="640"/>
                      <a:pt x="1714" y="640"/>
                    </a:cubicBezTo>
                    <a:cubicBezTo>
                      <a:pt x="1716" y="641"/>
                      <a:pt x="1716" y="641"/>
                      <a:pt x="1716" y="641"/>
                    </a:cubicBezTo>
                    <a:cubicBezTo>
                      <a:pt x="1715" y="642"/>
                      <a:pt x="1715" y="642"/>
                      <a:pt x="1715" y="642"/>
                    </a:cubicBezTo>
                    <a:close/>
                    <a:moveTo>
                      <a:pt x="1712" y="649"/>
                    </a:moveTo>
                    <a:cubicBezTo>
                      <a:pt x="1712" y="650"/>
                      <a:pt x="1712" y="650"/>
                      <a:pt x="1712" y="650"/>
                    </a:cubicBezTo>
                    <a:cubicBezTo>
                      <a:pt x="1711" y="648"/>
                      <a:pt x="1711" y="648"/>
                      <a:pt x="1711" y="648"/>
                    </a:cubicBezTo>
                    <a:cubicBezTo>
                      <a:pt x="1710" y="647"/>
                      <a:pt x="1710" y="647"/>
                      <a:pt x="1710" y="647"/>
                    </a:cubicBezTo>
                    <a:cubicBezTo>
                      <a:pt x="1711" y="646"/>
                      <a:pt x="1711" y="646"/>
                      <a:pt x="1711" y="646"/>
                    </a:cubicBezTo>
                    <a:cubicBezTo>
                      <a:pt x="1713" y="647"/>
                      <a:pt x="1713" y="647"/>
                      <a:pt x="1713" y="647"/>
                    </a:cubicBezTo>
                    <a:cubicBezTo>
                      <a:pt x="1712" y="649"/>
                      <a:pt x="1712" y="649"/>
                      <a:pt x="1712" y="649"/>
                    </a:cubicBezTo>
                    <a:close/>
                    <a:moveTo>
                      <a:pt x="1712" y="639"/>
                    </a:moveTo>
                    <a:cubicBezTo>
                      <a:pt x="1715" y="639"/>
                      <a:pt x="1715" y="639"/>
                      <a:pt x="1715" y="639"/>
                    </a:cubicBezTo>
                    <a:cubicBezTo>
                      <a:pt x="1714" y="640"/>
                      <a:pt x="1713" y="640"/>
                      <a:pt x="1712" y="641"/>
                    </a:cubicBezTo>
                    <a:cubicBezTo>
                      <a:pt x="1710" y="641"/>
                      <a:pt x="1710" y="641"/>
                      <a:pt x="1710" y="641"/>
                    </a:cubicBezTo>
                    <a:cubicBezTo>
                      <a:pt x="1710" y="640"/>
                      <a:pt x="1710" y="640"/>
                      <a:pt x="1710" y="640"/>
                    </a:cubicBezTo>
                    <a:cubicBezTo>
                      <a:pt x="1712" y="639"/>
                      <a:pt x="1712" y="639"/>
                      <a:pt x="1712" y="639"/>
                    </a:cubicBezTo>
                    <a:close/>
                    <a:moveTo>
                      <a:pt x="1699" y="681"/>
                    </a:moveTo>
                    <a:cubicBezTo>
                      <a:pt x="1697" y="681"/>
                      <a:pt x="1696" y="680"/>
                      <a:pt x="1695" y="680"/>
                    </a:cubicBezTo>
                    <a:cubicBezTo>
                      <a:pt x="1693" y="680"/>
                      <a:pt x="1692" y="680"/>
                      <a:pt x="1690" y="679"/>
                    </a:cubicBezTo>
                    <a:cubicBezTo>
                      <a:pt x="1690" y="678"/>
                      <a:pt x="1690" y="677"/>
                      <a:pt x="1690" y="676"/>
                    </a:cubicBezTo>
                    <a:cubicBezTo>
                      <a:pt x="1692" y="677"/>
                      <a:pt x="1692" y="677"/>
                      <a:pt x="1692" y="677"/>
                    </a:cubicBezTo>
                    <a:cubicBezTo>
                      <a:pt x="1692" y="677"/>
                      <a:pt x="1693" y="677"/>
                      <a:pt x="1694" y="677"/>
                    </a:cubicBezTo>
                    <a:cubicBezTo>
                      <a:pt x="1695" y="676"/>
                      <a:pt x="1696" y="678"/>
                      <a:pt x="1697" y="679"/>
                    </a:cubicBezTo>
                    <a:cubicBezTo>
                      <a:pt x="1699" y="679"/>
                      <a:pt x="1700" y="678"/>
                      <a:pt x="1702" y="678"/>
                    </a:cubicBezTo>
                    <a:cubicBezTo>
                      <a:pt x="1705" y="680"/>
                      <a:pt x="1707" y="679"/>
                      <a:pt x="1710" y="681"/>
                    </a:cubicBezTo>
                    <a:cubicBezTo>
                      <a:pt x="1711" y="680"/>
                      <a:pt x="1713" y="678"/>
                      <a:pt x="1714" y="680"/>
                    </a:cubicBezTo>
                    <a:cubicBezTo>
                      <a:pt x="1712" y="683"/>
                      <a:pt x="1712" y="683"/>
                      <a:pt x="1712" y="683"/>
                    </a:cubicBezTo>
                    <a:cubicBezTo>
                      <a:pt x="1711" y="683"/>
                      <a:pt x="1700" y="684"/>
                      <a:pt x="1700" y="683"/>
                    </a:cubicBezTo>
                    <a:cubicBezTo>
                      <a:pt x="1699" y="682"/>
                      <a:pt x="1701" y="681"/>
                      <a:pt x="1699" y="681"/>
                    </a:cubicBezTo>
                    <a:cubicBezTo>
                      <a:pt x="1698" y="681"/>
                      <a:pt x="1699" y="681"/>
                      <a:pt x="1699" y="681"/>
                    </a:cubicBezTo>
                    <a:close/>
                    <a:moveTo>
                      <a:pt x="1666" y="655"/>
                    </a:moveTo>
                    <a:cubicBezTo>
                      <a:pt x="1665" y="655"/>
                      <a:pt x="1665" y="655"/>
                      <a:pt x="1665" y="655"/>
                    </a:cubicBezTo>
                    <a:cubicBezTo>
                      <a:pt x="1664" y="654"/>
                      <a:pt x="1664" y="654"/>
                      <a:pt x="1664" y="654"/>
                    </a:cubicBezTo>
                    <a:cubicBezTo>
                      <a:pt x="1666" y="653"/>
                      <a:pt x="1666" y="653"/>
                      <a:pt x="1666" y="653"/>
                    </a:cubicBezTo>
                    <a:cubicBezTo>
                      <a:pt x="1666" y="655"/>
                      <a:pt x="1666" y="655"/>
                      <a:pt x="1666" y="655"/>
                    </a:cubicBezTo>
                    <a:close/>
                    <a:moveTo>
                      <a:pt x="1610" y="673"/>
                    </a:moveTo>
                    <a:cubicBezTo>
                      <a:pt x="1610" y="674"/>
                      <a:pt x="1610" y="674"/>
                      <a:pt x="1610" y="674"/>
                    </a:cubicBezTo>
                    <a:cubicBezTo>
                      <a:pt x="1609" y="673"/>
                      <a:pt x="1608" y="673"/>
                      <a:pt x="1607" y="672"/>
                    </a:cubicBezTo>
                    <a:cubicBezTo>
                      <a:pt x="1609" y="672"/>
                      <a:pt x="1609" y="672"/>
                      <a:pt x="1609" y="672"/>
                    </a:cubicBezTo>
                    <a:cubicBezTo>
                      <a:pt x="1610" y="673"/>
                      <a:pt x="1610" y="673"/>
                      <a:pt x="1610" y="673"/>
                    </a:cubicBezTo>
                    <a:close/>
                    <a:moveTo>
                      <a:pt x="1604" y="661"/>
                    </a:moveTo>
                    <a:cubicBezTo>
                      <a:pt x="1602" y="660"/>
                      <a:pt x="1599" y="658"/>
                      <a:pt x="1597" y="657"/>
                    </a:cubicBezTo>
                    <a:cubicBezTo>
                      <a:pt x="1595" y="656"/>
                      <a:pt x="1595" y="656"/>
                      <a:pt x="1595" y="656"/>
                    </a:cubicBezTo>
                    <a:cubicBezTo>
                      <a:pt x="1594" y="656"/>
                      <a:pt x="1593" y="656"/>
                      <a:pt x="1592" y="655"/>
                    </a:cubicBezTo>
                    <a:cubicBezTo>
                      <a:pt x="1592" y="654"/>
                      <a:pt x="1592" y="654"/>
                      <a:pt x="1592" y="654"/>
                    </a:cubicBezTo>
                    <a:cubicBezTo>
                      <a:pt x="1592" y="652"/>
                      <a:pt x="1592" y="652"/>
                      <a:pt x="1592" y="652"/>
                    </a:cubicBezTo>
                    <a:cubicBezTo>
                      <a:pt x="1593" y="651"/>
                      <a:pt x="1593" y="651"/>
                      <a:pt x="1593" y="651"/>
                    </a:cubicBezTo>
                    <a:cubicBezTo>
                      <a:pt x="1595" y="652"/>
                      <a:pt x="1595" y="652"/>
                      <a:pt x="1595" y="652"/>
                    </a:cubicBezTo>
                    <a:cubicBezTo>
                      <a:pt x="1597" y="651"/>
                      <a:pt x="1597" y="651"/>
                      <a:pt x="1597" y="651"/>
                    </a:cubicBezTo>
                    <a:cubicBezTo>
                      <a:pt x="1598" y="650"/>
                      <a:pt x="1598" y="650"/>
                      <a:pt x="1598" y="650"/>
                    </a:cubicBezTo>
                    <a:cubicBezTo>
                      <a:pt x="1600" y="650"/>
                      <a:pt x="1600" y="650"/>
                      <a:pt x="1600" y="650"/>
                    </a:cubicBezTo>
                    <a:cubicBezTo>
                      <a:pt x="1601" y="651"/>
                      <a:pt x="1602" y="651"/>
                      <a:pt x="1604" y="652"/>
                    </a:cubicBezTo>
                    <a:cubicBezTo>
                      <a:pt x="1608" y="652"/>
                      <a:pt x="1615" y="651"/>
                      <a:pt x="1618" y="649"/>
                    </a:cubicBezTo>
                    <a:cubicBezTo>
                      <a:pt x="1620" y="650"/>
                      <a:pt x="1620" y="650"/>
                      <a:pt x="1620" y="650"/>
                    </a:cubicBezTo>
                    <a:cubicBezTo>
                      <a:pt x="1619" y="651"/>
                      <a:pt x="1618" y="652"/>
                      <a:pt x="1618" y="653"/>
                    </a:cubicBezTo>
                    <a:cubicBezTo>
                      <a:pt x="1615" y="654"/>
                      <a:pt x="1615" y="657"/>
                      <a:pt x="1615" y="659"/>
                    </a:cubicBezTo>
                    <a:cubicBezTo>
                      <a:pt x="1616" y="660"/>
                      <a:pt x="1617" y="661"/>
                      <a:pt x="1617" y="663"/>
                    </a:cubicBezTo>
                    <a:cubicBezTo>
                      <a:pt x="1616" y="664"/>
                      <a:pt x="1616" y="664"/>
                      <a:pt x="1616" y="664"/>
                    </a:cubicBezTo>
                    <a:cubicBezTo>
                      <a:pt x="1613" y="665"/>
                      <a:pt x="1613" y="665"/>
                      <a:pt x="1613" y="665"/>
                    </a:cubicBezTo>
                    <a:cubicBezTo>
                      <a:pt x="1613" y="665"/>
                      <a:pt x="1612" y="665"/>
                      <a:pt x="1611" y="665"/>
                    </a:cubicBezTo>
                    <a:cubicBezTo>
                      <a:pt x="1610" y="663"/>
                      <a:pt x="1610" y="663"/>
                      <a:pt x="1610" y="663"/>
                    </a:cubicBezTo>
                    <a:cubicBezTo>
                      <a:pt x="1608" y="662"/>
                      <a:pt x="1606" y="661"/>
                      <a:pt x="1604" y="661"/>
                    </a:cubicBezTo>
                    <a:close/>
                    <a:moveTo>
                      <a:pt x="1559" y="606"/>
                    </a:moveTo>
                    <a:cubicBezTo>
                      <a:pt x="1559" y="605"/>
                      <a:pt x="1560" y="604"/>
                      <a:pt x="1560" y="604"/>
                    </a:cubicBezTo>
                    <a:cubicBezTo>
                      <a:pt x="1561" y="603"/>
                      <a:pt x="1563" y="603"/>
                      <a:pt x="1564" y="603"/>
                    </a:cubicBezTo>
                    <a:cubicBezTo>
                      <a:pt x="1565" y="602"/>
                      <a:pt x="1565" y="602"/>
                      <a:pt x="1565" y="602"/>
                    </a:cubicBezTo>
                    <a:cubicBezTo>
                      <a:pt x="1567" y="607"/>
                      <a:pt x="1564" y="610"/>
                      <a:pt x="1565" y="614"/>
                    </a:cubicBezTo>
                    <a:cubicBezTo>
                      <a:pt x="1564" y="615"/>
                      <a:pt x="1564" y="615"/>
                      <a:pt x="1564" y="615"/>
                    </a:cubicBezTo>
                    <a:cubicBezTo>
                      <a:pt x="1564" y="616"/>
                      <a:pt x="1564" y="616"/>
                      <a:pt x="1564" y="616"/>
                    </a:cubicBezTo>
                    <a:cubicBezTo>
                      <a:pt x="1562" y="616"/>
                      <a:pt x="1562" y="616"/>
                      <a:pt x="1562" y="616"/>
                    </a:cubicBezTo>
                    <a:cubicBezTo>
                      <a:pt x="1561" y="615"/>
                      <a:pt x="1560" y="614"/>
                      <a:pt x="1559" y="613"/>
                    </a:cubicBezTo>
                    <a:cubicBezTo>
                      <a:pt x="1560" y="612"/>
                      <a:pt x="1560" y="612"/>
                      <a:pt x="1560" y="612"/>
                    </a:cubicBezTo>
                    <a:cubicBezTo>
                      <a:pt x="1559" y="611"/>
                      <a:pt x="1559" y="611"/>
                      <a:pt x="1559" y="611"/>
                    </a:cubicBezTo>
                    <a:cubicBezTo>
                      <a:pt x="1559" y="611"/>
                      <a:pt x="1559" y="611"/>
                      <a:pt x="1559" y="611"/>
                    </a:cubicBezTo>
                    <a:cubicBezTo>
                      <a:pt x="1558" y="610"/>
                      <a:pt x="1558" y="610"/>
                      <a:pt x="1558" y="610"/>
                    </a:cubicBezTo>
                    <a:cubicBezTo>
                      <a:pt x="1558" y="608"/>
                      <a:pt x="1558" y="608"/>
                      <a:pt x="1558" y="608"/>
                    </a:cubicBezTo>
                    <a:cubicBezTo>
                      <a:pt x="1559" y="608"/>
                      <a:pt x="1559" y="608"/>
                      <a:pt x="1559" y="608"/>
                    </a:cubicBezTo>
                    <a:cubicBezTo>
                      <a:pt x="1558" y="607"/>
                      <a:pt x="1558" y="607"/>
                      <a:pt x="1558" y="607"/>
                    </a:cubicBezTo>
                    <a:cubicBezTo>
                      <a:pt x="1559" y="606"/>
                      <a:pt x="1559" y="606"/>
                      <a:pt x="1559" y="606"/>
                    </a:cubicBezTo>
                    <a:close/>
                    <a:moveTo>
                      <a:pt x="1555" y="625"/>
                    </a:moveTo>
                    <a:cubicBezTo>
                      <a:pt x="1554" y="624"/>
                      <a:pt x="1554" y="623"/>
                      <a:pt x="1554" y="621"/>
                    </a:cubicBezTo>
                    <a:cubicBezTo>
                      <a:pt x="1556" y="623"/>
                      <a:pt x="1556" y="623"/>
                      <a:pt x="1556" y="623"/>
                    </a:cubicBezTo>
                    <a:cubicBezTo>
                      <a:pt x="1558" y="623"/>
                      <a:pt x="1558" y="623"/>
                      <a:pt x="1558" y="623"/>
                    </a:cubicBezTo>
                    <a:cubicBezTo>
                      <a:pt x="1560" y="621"/>
                      <a:pt x="1561" y="620"/>
                      <a:pt x="1562" y="619"/>
                    </a:cubicBezTo>
                    <a:cubicBezTo>
                      <a:pt x="1564" y="619"/>
                      <a:pt x="1564" y="619"/>
                      <a:pt x="1564" y="619"/>
                    </a:cubicBezTo>
                    <a:cubicBezTo>
                      <a:pt x="1566" y="620"/>
                      <a:pt x="1566" y="620"/>
                      <a:pt x="1566" y="620"/>
                    </a:cubicBezTo>
                    <a:cubicBezTo>
                      <a:pt x="1567" y="621"/>
                      <a:pt x="1567" y="623"/>
                      <a:pt x="1568" y="624"/>
                    </a:cubicBezTo>
                    <a:cubicBezTo>
                      <a:pt x="1568" y="627"/>
                      <a:pt x="1568" y="627"/>
                      <a:pt x="1568" y="627"/>
                    </a:cubicBezTo>
                    <a:cubicBezTo>
                      <a:pt x="1566" y="628"/>
                      <a:pt x="1567" y="634"/>
                      <a:pt x="1567" y="637"/>
                    </a:cubicBezTo>
                    <a:cubicBezTo>
                      <a:pt x="1566" y="639"/>
                      <a:pt x="1566" y="639"/>
                      <a:pt x="1566" y="639"/>
                    </a:cubicBezTo>
                    <a:cubicBezTo>
                      <a:pt x="1565" y="640"/>
                      <a:pt x="1565" y="640"/>
                      <a:pt x="1565" y="640"/>
                    </a:cubicBezTo>
                    <a:cubicBezTo>
                      <a:pt x="1562" y="639"/>
                      <a:pt x="1562" y="639"/>
                      <a:pt x="1562" y="639"/>
                    </a:cubicBezTo>
                    <a:cubicBezTo>
                      <a:pt x="1562" y="641"/>
                      <a:pt x="1562" y="641"/>
                      <a:pt x="1562" y="641"/>
                    </a:cubicBezTo>
                    <a:cubicBezTo>
                      <a:pt x="1560" y="642"/>
                      <a:pt x="1560" y="642"/>
                      <a:pt x="1560" y="642"/>
                    </a:cubicBezTo>
                    <a:cubicBezTo>
                      <a:pt x="1557" y="643"/>
                      <a:pt x="1557" y="643"/>
                      <a:pt x="1557" y="643"/>
                    </a:cubicBezTo>
                    <a:cubicBezTo>
                      <a:pt x="1556" y="641"/>
                      <a:pt x="1556" y="641"/>
                      <a:pt x="1556" y="641"/>
                    </a:cubicBezTo>
                    <a:cubicBezTo>
                      <a:pt x="1556" y="639"/>
                      <a:pt x="1556" y="637"/>
                      <a:pt x="1556" y="635"/>
                    </a:cubicBezTo>
                    <a:cubicBezTo>
                      <a:pt x="1558" y="634"/>
                      <a:pt x="1558" y="634"/>
                      <a:pt x="1558" y="634"/>
                    </a:cubicBezTo>
                    <a:cubicBezTo>
                      <a:pt x="1557" y="632"/>
                      <a:pt x="1557" y="632"/>
                      <a:pt x="1557" y="632"/>
                    </a:cubicBezTo>
                    <a:cubicBezTo>
                      <a:pt x="1556" y="631"/>
                      <a:pt x="1556" y="631"/>
                      <a:pt x="1556" y="631"/>
                    </a:cubicBezTo>
                    <a:cubicBezTo>
                      <a:pt x="1556" y="630"/>
                      <a:pt x="1556" y="629"/>
                      <a:pt x="1556" y="627"/>
                    </a:cubicBezTo>
                    <a:cubicBezTo>
                      <a:pt x="1555" y="625"/>
                      <a:pt x="1555" y="625"/>
                      <a:pt x="1555" y="625"/>
                    </a:cubicBezTo>
                    <a:close/>
                    <a:moveTo>
                      <a:pt x="1520" y="632"/>
                    </a:moveTo>
                    <a:cubicBezTo>
                      <a:pt x="1519" y="633"/>
                      <a:pt x="1519" y="633"/>
                      <a:pt x="1519" y="633"/>
                    </a:cubicBezTo>
                    <a:cubicBezTo>
                      <a:pt x="1518" y="633"/>
                      <a:pt x="1517" y="632"/>
                      <a:pt x="1516" y="632"/>
                    </a:cubicBezTo>
                    <a:cubicBezTo>
                      <a:pt x="1517" y="631"/>
                      <a:pt x="1517" y="631"/>
                      <a:pt x="1517" y="631"/>
                    </a:cubicBezTo>
                    <a:cubicBezTo>
                      <a:pt x="1519" y="631"/>
                      <a:pt x="1519" y="631"/>
                      <a:pt x="1519" y="631"/>
                    </a:cubicBezTo>
                    <a:cubicBezTo>
                      <a:pt x="1520" y="632"/>
                      <a:pt x="1520" y="632"/>
                      <a:pt x="1520" y="632"/>
                    </a:cubicBezTo>
                    <a:close/>
                    <a:moveTo>
                      <a:pt x="1506" y="634"/>
                    </a:moveTo>
                    <a:cubicBezTo>
                      <a:pt x="1507" y="633"/>
                      <a:pt x="1509" y="633"/>
                      <a:pt x="1509" y="631"/>
                    </a:cubicBezTo>
                    <a:cubicBezTo>
                      <a:pt x="1510" y="633"/>
                      <a:pt x="1510" y="633"/>
                      <a:pt x="1510" y="633"/>
                    </a:cubicBezTo>
                    <a:cubicBezTo>
                      <a:pt x="1511" y="635"/>
                      <a:pt x="1511" y="635"/>
                      <a:pt x="1511" y="635"/>
                    </a:cubicBezTo>
                    <a:cubicBezTo>
                      <a:pt x="1511" y="637"/>
                      <a:pt x="1511" y="637"/>
                      <a:pt x="1511" y="637"/>
                    </a:cubicBezTo>
                    <a:cubicBezTo>
                      <a:pt x="1509" y="639"/>
                      <a:pt x="1509" y="639"/>
                      <a:pt x="1509" y="639"/>
                    </a:cubicBezTo>
                    <a:cubicBezTo>
                      <a:pt x="1507" y="638"/>
                      <a:pt x="1507" y="638"/>
                      <a:pt x="1507" y="638"/>
                    </a:cubicBezTo>
                    <a:cubicBezTo>
                      <a:pt x="1507" y="637"/>
                      <a:pt x="1506" y="637"/>
                      <a:pt x="1505" y="636"/>
                    </a:cubicBezTo>
                    <a:cubicBezTo>
                      <a:pt x="1504" y="637"/>
                      <a:pt x="1504" y="637"/>
                      <a:pt x="1504" y="637"/>
                    </a:cubicBezTo>
                    <a:cubicBezTo>
                      <a:pt x="1503" y="636"/>
                      <a:pt x="1503" y="636"/>
                      <a:pt x="1503" y="636"/>
                    </a:cubicBezTo>
                    <a:cubicBezTo>
                      <a:pt x="1504" y="634"/>
                      <a:pt x="1504" y="634"/>
                      <a:pt x="1504" y="634"/>
                    </a:cubicBezTo>
                    <a:cubicBezTo>
                      <a:pt x="1504" y="634"/>
                      <a:pt x="1505" y="634"/>
                      <a:pt x="1506" y="634"/>
                    </a:cubicBezTo>
                    <a:cubicBezTo>
                      <a:pt x="1507" y="633"/>
                      <a:pt x="1505" y="634"/>
                      <a:pt x="1506" y="634"/>
                    </a:cubicBezTo>
                    <a:close/>
                    <a:moveTo>
                      <a:pt x="1495" y="643"/>
                    </a:moveTo>
                    <a:cubicBezTo>
                      <a:pt x="1494" y="643"/>
                      <a:pt x="1494" y="643"/>
                      <a:pt x="1494" y="643"/>
                    </a:cubicBezTo>
                    <a:cubicBezTo>
                      <a:pt x="1493" y="642"/>
                      <a:pt x="1493" y="642"/>
                      <a:pt x="1493" y="642"/>
                    </a:cubicBezTo>
                    <a:cubicBezTo>
                      <a:pt x="1494" y="641"/>
                      <a:pt x="1494" y="641"/>
                      <a:pt x="1494" y="641"/>
                    </a:cubicBezTo>
                    <a:cubicBezTo>
                      <a:pt x="1495" y="641"/>
                      <a:pt x="1495" y="641"/>
                      <a:pt x="1495" y="641"/>
                    </a:cubicBezTo>
                    <a:cubicBezTo>
                      <a:pt x="1495" y="643"/>
                      <a:pt x="1495" y="643"/>
                      <a:pt x="1495" y="643"/>
                    </a:cubicBezTo>
                    <a:close/>
                    <a:moveTo>
                      <a:pt x="1573" y="462"/>
                    </a:moveTo>
                    <a:cubicBezTo>
                      <a:pt x="1571" y="461"/>
                      <a:pt x="1570" y="460"/>
                      <a:pt x="1569" y="459"/>
                    </a:cubicBezTo>
                    <a:cubicBezTo>
                      <a:pt x="1569" y="457"/>
                      <a:pt x="1569" y="457"/>
                      <a:pt x="1569" y="457"/>
                    </a:cubicBezTo>
                    <a:cubicBezTo>
                      <a:pt x="1571" y="456"/>
                      <a:pt x="1571" y="456"/>
                      <a:pt x="1571" y="456"/>
                    </a:cubicBezTo>
                    <a:cubicBezTo>
                      <a:pt x="1573" y="455"/>
                      <a:pt x="1573" y="455"/>
                      <a:pt x="1573" y="455"/>
                    </a:cubicBezTo>
                    <a:cubicBezTo>
                      <a:pt x="1574" y="457"/>
                      <a:pt x="1574" y="457"/>
                      <a:pt x="1574" y="457"/>
                    </a:cubicBezTo>
                    <a:cubicBezTo>
                      <a:pt x="1576" y="457"/>
                      <a:pt x="1576" y="457"/>
                      <a:pt x="1576" y="457"/>
                    </a:cubicBezTo>
                    <a:cubicBezTo>
                      <a:pt x="1577" y="458"/>
                      <a:pt x="1577" y="458"/>
                      <a:pt x="1577" y="458"/>
                    </a:cubicBezTo>
                    <a:cubicBezTo>
                      <a:pt x="1577" y="461"/>
                      <a:pt x="1577" y="461"/>
                      <a:pt x="1577" y="461"/>
                    </a:cubicBezTo>
                    <a:cubicBezTo>
                      <a:pt x="1576" y="462"/>
                      <a:pt x="1576" y="462"/>
                      <a:pt x="1576" y="462"/>
                    </a:cubicBezTo>
                    <a:cubicBezTo>
                      <a:pt x="1573" y="462"/>
                      <a:pt x="1573" y="462"/>
                      <a:pt x="1573" y="462"/>
                    </a:cubicBezTo>
                    <a:close/>
                    <a:moveTo>
                      <a:pt x="1679" y="398"/>
                    </a:moveTo>
                    <a:cubicBezTo>
                      <a:pt x="1681" y="396"/>
                      <a:pt x="1681" y="396"/>
                      <a:pt x="1681" y="396"/>
                    </a:cubicBezTo>
                    <a:cubicBezTo>
                      <a:pt x="1683" y="396"/>
                      <a:pt x="1683" y="396"/>
                      <a:pt x="1683" y="396"/>
                    </a:cubicBezTo>
                    <a:cubicBezTo>
                      <a:pt x="1683" y="398"/>
                      <a:pt x="1683" y="398"/>
                      <a:pt x="1683" y="398"/>
                    </a:cubicBezTo>
                    <a:cubicBezTo>
                      <a:pt x="1681" y="399"/>
                      <a:pt x="1681" y="399"/>
                      <a:pt x="1681" y="399"/>
                    </a:cubicBezTo>
                    <a:cubicBezTo>
                      <a:pt x="1679" y="398"/>
                      <a:pt x="1679" y="398"/>
                      <a:pt x="1679" y="398"/>
                    </a:cubicBezTo>
                    <a:close/>
                    <a:moveTo>
                      <a:pt x="1685" y="414"/>
                    </a:moveTo>
                    <a:cubicBezTo>
                      <a:pt x="1683" y="416"/>
                      <a:pt x="1683" y="416"/>
                      <a:pt x="1683" y="416"/>
                    </a:cubicBezTo>
                    <a:cubicBezTo>
                      <a:pt x="1681" y="416"/>
                      <a:pt x="1681" y="416"/>
                      <a:pt x="1681" y="416"/>
                    </a:cubicBezTo>
                    <a:cubicBezTo>
                      <a:pt x="1679" y="415"/>
                      <a:pt x="1677" y="414"/>
                      <a:pt x="1676" y="413"/>
                    </a:cubicBezTo>
                    <a:cubicBezTo>
                      <a:pt x="1680" y="413"/>
                      <a:pt x="1680" y="413"/>
                      <a:pt x="1680" y="413"/>
                    </a:cubicBezTo>
                    <a:cubicBezTo>
                      <a:pt x="1682" y="412"/>
                      <a:pt x="1682" y="412"/>
                      <a:pt x="1682" y="412"/>
                    </a:cubicBezTo>
                    <a:cubicBezTo>
                      <a:pt x="1684" y="413"/>
                      <a:pt x="1684" y="413"/>
                      <a:pt x="1684" y="413"/>
                    </a:cubicBezTo>
                    <a:cubicBezTo>
                      <a:pt x="1685" y="414"/>
                      <a:pt x="1685" y="414"/>
                      <a:pt x="1685" y="414"/>
                    </a:cubicBezTo>
                    <a:close/>
                    <a:moveTo>
                      <a:pt x="1675" y="421"/>
                    </a:moveTo>
                    <a:cubicBezTo>
                      <a:pt x="1677" y="418"/>
                      <a:pt x="1677" y="418"/>
                      <a:pt x="1677" y="418"/>
                    </a:cubicBezTo>
                    <a:cubicBezTo>
                      <a:pt x="1678" y="418"/>
                      <a:pt x="1679" y="418"/>
                      <a:pt x="1681" y="417"/>
                    </a:cubicBezTo>
                    <a:cubicBezTo>
                      <a:pt x="1682" y="418"/>
                      <a:pt x="1682" y="418"/>
                      <a:pt x="1682" y="418"/>
                    </a:cubicBezTo>
                    <a:cubicBezTo>
                      <a:pt x="1684" y="418"/>
                      <a:pt x="1686" y="418"/>
                      <a:pt x="1687" y="418"/>
                    </a:cubicBezTo>
                    <a:cubicBezTo>
                      <a:pt x="1687" y="420"/>
                      <a:pt x="1687" y="420"/>
                      <a:pt x="1687" y="420"/>
                    </a:cubicBezTo>
                    <a:cubicBezTo>
                      <a:pt x="1685" y="421"/>
                      <a:pt x="1685" y="421"/>
                      <a:pt x="1685" y="421"/>
                    </a:cubicBezTo>
                    <a:cubicBezTo>
                      <a:pt x="1683" y="422"/>
                      <a:pt x="1683" y="422"/>
                      <a:pt x="1683" y="422"/>
                    </a:cubicBezTo>
                    <a:cubicBezTo>
                      <a:pt x="1682" y="422"/>
                      <a:pt x="1681" y="422"/>
                      <a:pt x="1679" y="422"/>
                    </a:cubicBezTo>
                    <a:cubicBezTo>
                      <a:pt x="1679" y="424"/>
                      <a:pt x="1679" y="424"/>
                      <a:pt x="1679" y="424"/>
                    </a:cubicBezTo>
                    <a:cubicBezTo>
                      <a:pt x="1677" y="426"/>
                      <a:pt x="1677" y="426"/>
                      <a:pt x="1677" y="426"/>
                    </a:cubicBezTo>
                    <a:cubicBezTo>
                      <a:pt x="1677" y="423"/>
                      <a:pt x="1677" y="423"/>
                      <a:pt x="1677" y="423"/>
                    </a:cubicBezTo>
                    <a:cubicBezTo>
                      <a:pt x="1676" y="422"/>
                      <a:pt x="1676" y="422"/>
                      <a:pt x="1676" y="422"/>
                    </a:cubicBezTo>
                    <a:cubicBezTo>
                      <a:pt x="1675" y="421"/>
                      <a:pt x="1675" y="421"/>
                      <a:pt x="1675" y="421"/>
                    </a:cubicBezTo>
                    <a:close/>
                    <a:moveTo>
                      <a:pt x="1659" y="394"/>
                    </a:moveTo>
                    <a:cubicBezTo>
                      <a:pt x="1660" y="396"/>
                      <a:pt x="1660" y="396"/>
                      <a:pt x="1660" y="396"/>
                    </a:cubicBezTo>
                    <a:cubicBezTo>
                      <a:pt x="1659" y="397"/>
                      <a:pt x="1659" y="398"/>
                      <a:pt x="1658" y="399"/>
                    </a:cubicBezTo>
                    <a:cubicBezTo>
                      <a:pt x="1657" y="398"/>
                      <a:pt x="1656" y="397"/>
                      <a:pt x="1655" y="396"/>
                    </a:cubicBezTo>
                    <a:cubicBezTo>
                      <a:pt x="1656" y="395"/>
                      <a:pt x="1658" y="394"/>
                      <a:pt x="1659" y="394"/>
                    </a:cubicBezTo>
                    <a:close/>
                    <a:moveTo>
                      <a:pt x="1645" y="428"/>
                    </a:moveTo>
                    <a:cubicBezTo>
                      <a:pt x="1647" y="428"/>
                      <a:pt x="1648" y="427"/>
                      <a:pt x="1650" y="426"/>
                    </a:cubicBezTo>
                    <a:cubicBezTo>
                      <a:pt x="1649" y="428"/>
                      <a:pt x="1649" y="430"/>
                      <a:pt x="1648" y="432"/>
                    </a:cubicBezTo>
                    <a:cubicBezTo>
                      <a:pt x="1647" y="435"/>
                      <a:pt x="1645" y="436"/>
                      <a:pt x="1643" y="437"/>
                    </a:cubicBezTo>
                    <a:cubicBezTo>
                      <a:pt x="1642" y="434"/>
                      <a:pt x="1642" y="432"/>
                      <a:pt x="1643" y="429"/>
                    </a:cubicBezTo>
                    <a:cubicBezTo>
                      <a:pt x="1645" y="428"/>
                      <a:pt x="1645" y="428"/>
                      <a:pt x="1645" y="428"/>
                    </a:cubicBezTo>
                    <a:close/>
                    <a:moveTo>
                      <a:pt x="1627" y="443"/>
                    </a:moveTo>
                    <a:cubicBezTo>
                      <a:pt x="1629" y="440"/>
                      <a:pt x="1631" y="435"/>
                      <a:pt x="1634" y="433"/>
                    </a:cubicBezTo>
                    <a:cubicBezTo>
                      <a:pt x="1632" y="437"/>
                      <a:pt x="1630" y="445"/>
                      <a:pt x="1626" y="448"/>
                    </a:cubicBezTo>
                    <a:cubicBezTo>
                      <a:pt x="1626" y="446"/>
                      <a:pt x="1626" y="444"/>
                      <a:pt x="1627" y="443"/>
                    </a:cubicBezTo>
                    <a:close/>
                    <a:moveTo>
                      <a:pt x="1615" y="461"/>
                    </a:moveTo>
                    <a:cubicBezTo>
                      <a:pt x="1615" y="462"/>
                      <a:pt x="1615" y="462"/>
                      <a:pt x="1615" y="462"/>
                    </a:cubicBezTo>
                    <a:cubicBezTo>
                      <a:pt x="1614" y="463"/>
                      <a:pt x="1613" y="463"/>
                      <a:pt x="1612" y="462"/>
                    </a:cubicBezTo>
                    <a:cubicBezTo>
                      <a:pt x="1611" y="461"/>
                      <a:pt x="1611" y="461"/>
                      <a:pt x="1611" y="461"/>
                    </a:cubicBezTo>
                    <a:cubicBezTo>
                      <a:pt x="1613" y="460"/>
                      <a:pt x="1613" y="460"/>
                      <a:pt x="1613" y="460"/>
                    </a:cubicBezTo>
                    <a:cubicBezTo>
                      <a:pt x="1615" y="461"/>
                      <a:pt x="1615" y="461"/>
                      <a:pt x="1615" y="461"/>
                    </a:cubicBezTo>
                    <a:close/>
                    <a:moveTo>
                      <a:pt x="1602" y="469"/>
                    </a:moveTo>
                    <a:cubicBezTo>
                      <a:pt x="1602" y="471"/>
                      <a:pt x="1602" y="471"/>
                      <a:pt x="1602" y="471"/>
                    </a:cubicBezTo>
                    <a:cubicBezTo>
                      <a:pt x="1602" y="471"/>
                      <a:pt x="1600" y="472"/>
                      <a:pt x="1599" y="472"/>
                    </a:cubicBezTo>
                    <a:cubicBezTo>
                      <a:pt x="1598" y="470"/>
                      <a:pt x="1598" y="470"/>
                      <a:pt x="1598" y="470"/>
                    </a:cubicBezTo>
                    <a:cubicBezTo>
                      <a:pt x="1600" y="469"/>
                      <a:pt x="1600" y="469"/>
                      <a:pt x="1600" y="469"/>
                    </a:cubicBezTo>
                    <a:cubicBezTo>
                      <a:pt x="1602" y="469"/>
                      <a:pt x="1602" y="469"/>
                      <a:pt x="1602" y="469"/>
                    </a:cubicBezTo>
                    <a:close/>
                    <a:moveTo>
                      <a:pt x="1587" y="467"/>
                    </a:moveTo>
                    <a:cubicBezTo>
                      <a:pt x="1586" y="466"/>
                      <a:pt x="1586" y="466"/>
                      <a:pt x="1586" y="466"/>
                    </a:cubicBezTo>
                    <a:cubicBezTo>
                      <a:pt x="1586" y="464"/>
                      <a:pt x="1586" y="464"/>
                      <a:pt x="1586" y="464"/>
                    </a:cubicBezTo>
                    <a:cubicBezTo>
                      <a:pt x="1588" y="463"/>
                      <a:pt x="1588" y="463"/>
                      <a:pt x="1588" y="463"/>
                    </a:cubicBezTo>
                    <a:cubicBezTo>
                      <a:pt x="1588" y="465"/>
                      <a:pt x="1588" y="465"/>
                      <a:pt x="1588" y="465"/>
                    </a:cubicBezTo>
                    <a:cubicBezTo>
                      <a:pt x="1587" y="467"/>
                      <a:pt x="1587" y="467"/>
                      <a:pt x="1587" y="467"/>
                    </a:cubicBezTo>
                    <a:close/>
                    <a:moveTo>
                      <a:pt x="1582" y="465"/>
                    </a:moveTo>
                    <a:cubicBezTo>
                      <a:pt x="1583" y="465"/>
                      <a:pt x="1585" y="465"/>
                      <a:pt x="1586" y="465"/>
                    </a:cubicBezTo>
                    <a:cubicBezTo>
                      <a:pt x="1585" y="467"/>
                      <a:pt x="1585" y="467"/>
                      <a:pt x="1585" y="467"/>
                    </a:cubicBezTo>
                    <a:cubicBezTo>
                      <a:pt x="1583" y="467"/>
                      <a:pt x="1583" y="467"/>
                      <a:pt x="1583" y="467"/>
                    </a:cubicBezTo>
                    <a:cubicBezTo>
                      <a:pt x="1582" y="467"/>
                      <a:pt x="1581" y="467"/>
                      <a:pt x="1580" y="466"/>
                    </a:cubicBezTo>
                    <a:cubicBezTo>
                      <a:pt x="1579" y="464"/>
                      <a:pt x="1579" y="464"/>
                      <a:pt x="1579" y="464"/>
                    </a:cubicBezTo>
                    <a:cubicBezTo>
                      <a:pt x="1581" y="464"/>
                      <a:pt x="1581" y="464"/>
                      <a:pt x="1581" y="464"/>
                    </a:cubicBezTo>
                    <a:cubicBezTo>
                      <a:pt x="1582" y="465"/>
                      <a:pt x="1582" y="465"/>
                      <a:pt x="1582" y="465"/>
                    </a:cubicBezTo>
                    <a:close/>
                    <a:moveTo>
                      <a:pt x="1580" y="453"/>
                    </a:moveTo>
                    <a:cubicBezTo>
                      <a:pt x="1582" y="453"/>
                      <a:pt x="1582" y="453"/>
                      <a:pt x="1582" y="453"/>
                    </a:cubicBezTo>
                    <a:cubicBezTo>
                      <a:pt x="1584" y="452"/>
                      <a:pt x="1584" y="452"/>
                      <a:pt x="1584" y="452"/>
                    </a:cubicBezTo>
                    <a:cubicBezTo>
                      <a:pt x="1585" y="454"/>
                      <a:pt x="1585" y="454"/>
                      <a:pt x="1585" y="454"/>
                    </a:cubicBezTo>
                    <a:cubicBezTo>
                      <a:pt x="1586" y="454"/>
                      <a:pt x="1586" y="454"/>
                      <a:pt x="1586" y="454"/>
                    </a:cubicBezTo>
                    <a:cubicBezTo>
                      <a:pt x="1588" y="452"/>
                      <a:pt x="1588" y="452"/>
                      <a:pt x="1588" y="452"/>
                    </a:cubicBezTo>
                    <a:cubicBezTo>
                      <a:pt x="1589" y="453"/>
                      <a:pt x="1589" y="453"/>
                      <a:pt x="1589" y="453"/>
                    </a:cubicBezTo>
                    <a:cubicBezTo>
                      <a:pt x="1589" y="451"/>
                      <a:pt x="1589" y="451"/>
                      <a:pt x="1589" y="451"/>
                    </a:cubicBezTo>
                    <a:cubicBezTo>
                      <a:pt x="1591" y="450"/>
                      <a:pt x="1591" y="450"/>
                      <a:pt x="1591" y="450"/>
                    </a:cubicBezTo>
                    <a:cubicBezTo>
                      <a:pt x="1593" y="451"/>
                      <a:pt x="1593" y="451"/>
                      <a:pt x="1593" y="451"/>
                    </a:cubicBezTo>
                    <a:cubicBezTo>
                      <a:pt x="1593" y="454"/>
                      <a:pt x="1593" y="454"/>
                      <a:pt x="1593" y="454"/>
                    </a:cubicBezTo>
                    <a:cubicBezTo>
                      <a:pt x="1592" y="455"/>
                      <a:pt x="1591" y="456"/>
                      <a:pt x="1590" y="457"/>
                    </a:cubicBezTo>
                    <a:cubicBezTo>
                      <a:pt x="1591" y="458"/>
                      <a:pt x="1591" y="458"/>
                      <a:pt x="1591" y="458"/>
                    </a:cubicBezTo>
                    <a:cubicBezTo>
                      <a:pt x="1590" y="460"/>
                      <a:pt x="1590" y="460"/>
                      <a:pt x="1590" y="460"/>
                    </a:cubicBezTo>
                    <a:cubicBezTo>
                      <a:pt x="1588" y="460"/>
                      <a:pt x="1588" y="460"/>
                      <a:pt x="1588" y="460"/>
                    </a:cubicBezTo>
                    <a:cubicBezTo>
                      <a:pt x="1588" y="463"/>
                      <a:pt x="1588" y="463"/>
                      <a:pt x="1588" y="463"/>
                    </a:cubicBezTo>
                    <a:cubicBezTo>
                      <a:pt x="1586" y="462"/>
                      <a:pt x="1586" y="462"/>
                      <a:pt x="1586" y="462"/>
                    </a:cubicBezTo>
                    <a:cubicBezTo>
                      <a:pt x="1587" y="460"/>
                      <a:pt x="1584" y="460"/>
                      <a:pt x="1582" y="460"/>
                    </a:cubicBezTo>
                    <a:cubicBezTo>
                      <a:pt x="1580" y="458"/>
                      <a:pt x="1580" y="458"/>
                      <a:pt x="1580" y="458"/>
                    </a:cubicBezTo>
                    <a:cubicBezTo>
                      <a:pt x="1580" y="456"/>
                      <a:pt x="1580" y="456"/>
                      <a:pt x="1580" y="456"/>
                    </a:cubicBezTo>
                    <a:cubicBezTo>
                      <a:pt x="1579" y="454"/>
                      <a:pt x="1579" y="454"/>
                      <a:pt x="1579" y="454"/>
                    </a:cubicBezTo>
                    <a:cubicBezTo>
                      <a:pt x="1580" y="453"/>
                      <a:pt x="1580" y="453"/>
                      <a:pt x="1580" y="453"/>
                    </a:cubicBezTo>
                    <a:close/>
                    <a:moveTo>
                      <a:pt x="1561" y="437"/>
                    </a:moveTo>
                    <a:cubicBezTo>
                      <a:pt x="1560" y="439"/>
                      <a:pt x="1560" y="439"/>
                      <a:pt x="1560" y="439"/>
                    </a:cubicBezTo>
                    <a:cubicBezTo>
                      <a:pt x="1558" y="439"/>
                      <a:pt x="1558" y="439"/>
                      <a:pt x="1558" y="439"/>
                    </a:cubicBezTo>
                    <a:cubicBezTo>
                      <a:pt x="1557" y="441"/>
                      <a:pt x="1557" y="441"/>
                      <a:pt x="1557" y="441"/>
                    </a:cubicBezTo>
                    <a:cubicBezTo>
                      <a:pt x="1556" y="442"/>
                      <a:pt x="1556" y="442"/>
                      <a:pt x="1556" y="442"/>
                    </a:cubicBezTo>
                    <a:cubicBezTo>
                      <a:pt x="1554" y="441"/>
                      <a:pt x="1554" y="441"/>
                      <a:pt x="1554" y="441"/>
                    </a:cubicBezTo>
                    <a:cubicBezTo>
                      <a:pt x="1555" y="439"/>
                      <a:pt x="1555" y="439"/>
                      <a:pt x="1555" y="439"/>
                    </a:cubicBezTo>
                    <a:cubicBezTo>
                      <a:pt x="1558" y="437"/>
                      <a:pt x="1558" y="437"/>
                      <a:pt x="1558" y="437"/>
                    </a:cubicBezTo>
                    <a:cubicBezTo>
                      <a:pt x="1561" y="437"/>
                      <a:pt x="1561" y="437"/>
                      <a:pt x="1561" y="437"/>
                    </a:cubicBezTo>
                    <a:close/>
                    <a:moveTo>
                      <a:pt x="1794" y="329"/>
                    </a:moveTo>
                    <a:cubicBezTo>
                      <a:pt x="1797" y="327"/>
                      <a:pt x="1797" y="327"/>
                      <a:pt x="1797" y="327"/>
                    </a:cubicBezTo>
                    <a:cubicBezTo>
                      <a:pt x="1799" y="329"/>
                      <a:pt x="1799" y="329"/>
                      <a:pt x="1799" y="329"/>
                    </a:cubicBezTo>
                    <a:cubicBezTo>
                      <a:pt x="1799" y="331"/>
                      <a:pt x="1799" y="331"/>
                      <a:pt x="1799" y="331"/>
                    </a:cubicBezTo>
                    <a:cubicBezTo>
                      <a:pt x="1798" y="331"/>
                      <a:pt x="1796" y="330"/>
                      <a:pt x="1794" y="329"/>
                    </a:cubicBezTo>
                    <a:close/>
                    <a:moveTo>
                      <a:pt x="2480" y="185"/>
                    </a:moveTo>
                    <a:cubicBezTo>
                      <a:pt x="2478" y="186"/>
                      <a:pt x="2478" y="186"/>
                      <a:pt x="2478" y="186"/>
                    </a:cubicBezTo>
                    <a:cubicBezTo>
                      <a:pt x="2478" y="187"/>
                      <a:pt x="2478" y="187"/>
                      <a:pt x="2478" y="187"/>
                    </a:cubicBezTo>
                    <a:cubicBezTo>
                      <a:pt x="2476" y="187"/>
                      <a:pt x="2474" y="187"/>
                      <a:pt x="2472" y="188"/>
                    </a:cubicBezTo>
                    <a:cubicBezTo>
                      <a:pt x="2470" y="186"/>
                      <a:pt x="2470" y="186"/>
                      <a:pt x="2470" y="186"/>
                    </a:cubicBezTo>
                    <a:cubicBezTo>
                      <a:pt x="2468" y="186"/>
                      <a:pt x="2468" y="186"/>
                      <a:pt x="2468" y="186"/>
                    </a:cubicBezTo>
                    <a:cubicBezTo>
                      <a:pt x="2465" y="184"/>
                      <a:pt x="2465" y="184"/>
                      <a:pt x="2465" y="184"/>
                    </a:cubicBezTo>
                    <a:cubicBezTo>
                      <a:pt x="2466" y="183"/>
                      <a:pt x="2466" y="183"/>
                      <a:pt x="2466" y="183"/>
                    </a:cubicBezTo>
                    <a:cubicBezTo>
                      <a:pt x="2469" y="183"/>
                      <a:pt x="2469" y="183"/>
                      <a:pt x="2469" y="183"/>
                    </a:cubicBezTo>
                    <a:cubicBezTo>
                      <a:pt x="2470" y="181"/>
                      <a:pt x="2470" y="181"/>
                      <a:pt x="2470" y="181"/>
                    </a:cubicBezTo>
                    <a:cubicBezTo>
                      <a:pt x="2472" y="181"/>
                      <a:pt x="2472" y="181"/>
                      <a:pt x="2472" y="181"/>
                    </a:cubicBezTo>
                    <a:cubicBezTo>
                      <a:pt x="2475" y="181"/>
                      <a:pt x="2478" y="181"/>
                      <a:pt x="2481" y="181"/>
                    </a:cubicBezTo>
                    <a:cubicBezTo>
                      <a:pt x="2483" y="182"/>
                      <a:pt x="2483" y="182"/>
                      <a:pt x="2483" y="182"/>
                    </a:cubicBezTo>
                    <a:cubicBezTo>
                      <a:pt x="2482" y="183"/>
                      <a:pt x="2481" y="184"/>
                      <a:pt x="2480" y="185"/>
                    </a:cubicBezTo>
                    <a:close/>
                    <a:moveTo>
                      <a:pt x="3156" y="316"/>
                    </a:moveTo>
                    <a:cubicBezTo>
                      <a:pt x="3155" y="318"/>
                      <a:pt x="3154" y="320"/>
                      <a:pt x="3152" y="322"/>
                    </a:cubicBezTo>
                    <a:cubicBezTo>
                      <a:pt x="3149" y="322"/>
                      <a:pt x="3149" y="322"/>
                      <a:pt x="3149" y="322"/>
                    </a:cubicBezTo>
                    <a:cubicBezTo>
                      <a:pt x="3146" y="319"/>
                      <a:pt x="3146" y="319"/>
                      <a:pt x="3146" y="319"/>
                    </a:cubicBezTo>
                    <a:cubicBezTo>
                      <a:pt x="3146" y="321"/>
                      <a:pt x="3146" y="321"/>
                      <a:pt x="3146" y="321"/>
                    </a:cubicBezTo>
                    <a:cubicBezTo>
                      <a:pt x="3148" y="323"/>
                      <a:pt x="3148" y="323"/>
                      <a:pt x="3148" y="323"/>
                    </a:cubicBezTo>
                    <a:cubicBezTo>
                      <a:pt x="3145" y="323"/>
                      <a:pt x="3142" y="323"/>
                      <a:pt x="3139" y="323"/>
                    </a:cubicBezTo>
                    <a:cubicBezTo>
                      <a:pt x="3137" y="321"/>
                      <a:pt x="3137" y="321"/>
                      <a:pt x="3137" y="321"/>
                    </a:cubicBezTo>
                    <a:cubicBezTo>
                      <a:pt x="3133" y="320"/>
                      <a:pt x="3133" y="320"/>
                      <a:pt x="3133" y="320"/>
                    </a:cubicBezTo>
                    <a:cubicBezTo>
                      <a:pt x="3135" y="322"/>
                      <a:pt x="3136" y="324"/>
                      <a:pt x="3139" y="325"/>
                    </a:cubicBezTo>
                    <a:cubicBezTo>
                      <a:pt x="3138" y="326"/>
                      <a:pt x="3138" y="326"/>
                      <a:pt x="3138" y="326"/>
                    </a:cubicBezTo>
                    <a:cubicBezTo>
                      <a:pt x="3136" y="327"/>
                      <a:pt x="3136" y="327"/>
                      <a:pt x="3136" y="327"/>
                    </a:cubicBezTo>
                    <a:cubicBezTo>
                      <a:pt x="3137" y="329"/>
                      <a:pt x="3137" y="329"/>
                      <a:pt x="3137" y="329"/>
                    </a:cubicBezTo>
                    <a:cubicBezTo>
                      <a:pt x="3139" y="329"/>
                      <a:pt x="3139" y="329"/>
                      <a:pt x="3139" y="329"/>
                    </a:cubicBezTo>
                    <a:cubicBezTo>
                      <a:pt x="3138" y="331"/>
                      <a:pt x="3136" y="332"/>
                      <a:pt x="3133" y="332"/>
                    </a:cubicBezTo>
                    <a:cubicBezTo>
                      <a:pt x="3133" y="334"/>
                      <a:pt x="3133" y="334"/>
                      <a:pt x="3133" y="334"/>
                    </a:cubicBezTo>
                    <a:cubicBezTo>
                      <a:pt x="3133" y="336"/>
                      <a:pt x="3133" y="336"/>
                      <a:pt x="3133" y="336"/>
                    </a:cubicBezTo>
                    <a:cubicBezTo>
                      <a:pt x="3136" y="337"/>
                      <a:pt x="3136" y="337"/>
                      <a:pt x="3136" y="337"/>
                    </a:cubicBezTo>
                    <a:cubicBezTo>
                      <a:pt x="3138" y="339"/>
                      <a:pt x="3138" y="339"/>
                      <a:pt x="3138" y="339"/>
                    </a:cubicBezTo>
                    <a:cubicBezTo>
                      <a:pt x="3134" y="339"/>
                      <a:pt x="3134" y="339"/>
                      <a:pt x="3134" y="339"/>
                    </a:cubicBezTo>
                    <a:cubicBezTo>
                      <a:pt x="3132" y="339"/>
                      <a:pt x="3132" y="339"/>
                      <a:pt x="3132" y="339"/>
                    </a:cubicBezTo>
                    <a:cubicBezTo>
                      <a:pt x="3132" y="341"/>
                      <a:pt x="3132" y="341"/>
                      <a:pt x="3132" y="341"/>
                    </a:cubicBezTo>
                    <a:cubicBezTo>
                      <a:pt x="3131" y="342"/>
                      <a:pt x="3131" y="342"/>
                      <a:pt x="3131" y="342"/>
                    </a:cubicBezTo>
                    <a:cubicBezTo>
                      <a:pt x="3129" y="340"/>
                      <a:pt x="3129" y="340"/>
                      <a:pt x="3129" y="340"/>
                    </a:cubicBezTo>
                    <a:cubicBezTo>
                      <a:pt x="3129" y="337"/>
                      <a:pt x="3129" y="337"/>
                      <a:pt x="3129" y="337"/>
                    </a:cubicBezTo>
                    <a:cubicBezTo>
                      <a:pt x="3127" y="339"/>
                      <a:pt x="3127" y="339"/>
                      <a:pt x="3127" y="339"/>
                    </a:cubicBezTo>
                    <a:cubicBezTo>
                      <a:pt x="3125" y="340"/>
                      <a:pt x="3125" y="340"/>
                      <a:pt x="3125" y="340"/>
                    </a:cubicBezTo>
                    <a:cubicBezTo>
                      <a:pt x="3123" y="338"/>
                      <a:pt x="3122" y="337"/>
                      <a:pt x="3121" y="336"/>
                    </a:cubicBezTo>
                    <a:cubicBezTo>
                      <a:pt x="3118" y="335"/>
                      <a:pt x="3115" y="334"/>
                      <a:pt x="3113" y="334"/>
                    </a:cubicBezTo>
                    <a:cubicBezTo>
                      <a:pt x="3110" y="333"/>
                      <a:pt x="3108" y="332"/>
                      <a:pt x="3106" y="330"/>
                    </a:cubicBezTo>
                    <a:cubicBezTo>
                      <a:pt x="3106" y="328"/>
                      <a:pt x="3106" y="328"/>
                      <a:pt x="3106" y="328"/>
                    </a:cubicBezTo>
                    <a:cubicBezTo>
                      <a:pt x="3106" y="327"/>
                      <a:pt x="3106" y="325"/>
                      <a:pt x="3105" y="324"/>
                    </a:cubicBezTo>
                    <a:cubicBezTo>
                      <a:pt x="3102" y="323"/>
                      <a:pt x="3099" y="323"/>
                      <a:pt x="3096" y="322"/>
                    </a:cubicBezTo>
                    <a:cubicBezTo>
                      <a:pt x="3094" y="322"/>
                      <a:pt x="3094" y="322"/>
                      <a:pt x="3094" y="322"/>
                    </a:cubicBezTo>
                    <a:cubicBezTo>
                      <a:pt x="3092" y="323"/>
                      <a:pt x="3092" y="323"/>
                      <a:pt x="3092" y="323"/>
                    </a:cubicBezTo>
                    <a:cubicBezTo>
                      <a:pt x="3089" y="323"/>
                      <a:pt x="3086" y="324"/>
                      <a:pt x="3083" y="323"/>
                    </a:cubicBezTo>
                    <a:cubicBezTo>
                      <a:pt x="3083" y="322"/>
                      <a:pt x="3083" y="321"/>
                      <a:pt x="3083" y="319"/>
                    </a:cubicBezTo>
                    <a:cubicBezTo>
                      <a:pt x="3081" y="318"/>
                      <a:pt x="3081" y="318"/>
                      <a:pt x="3081" y="318"/>
                    </a:cubicBezTo>
                    <a:cubicBezTo>
                      <a:pt x="3080" y="317"/>
                      <a:pt x="3080" y="317"/>
                      <a:pt x="3080" y="317"/>
                    </a:cubicBezTo>
                    <a:cubicBezTo>
                      <a:pt x="3081" y="315"/>
                      <a:pt x="3081" y="314"/>
                      <a:pt x="3082" y="313"/>
                    </a:cubicBezTo>
                    <a:cubicBezTo>
                      <a:pt x="3081" y="312"/>
                      <a:pt x="3081" y="312"/>
                      <a:pt x="3081" y="312"/>
                    </a:cubicBezTo>
                    <a:cubicBezTo>
                      <a:pt x="3080" y="314"/>
                      <a:pt x="3080" y="314"/>
                      <a:pt x="3080" y="314"/>
                    </a:cubicBezTo>
                    <a:cubicBezTo>
                      <a:pt x="3078" y="313"/>
                      <a:pt x="3078" y="313"/>
                      <a:pt x="3078" y="313"/>
                    </a:cubicBezTo>
                    <a:cubicBezTo>
                      <a:pt x="3078" y="311"/>
                      <a:pt x="3078" y="311"/>
                      <a:pt x="3078" y="311"/>
                    </a:cubicBezTo>
                    <a:cubicBezTo>
                      <a:pt x="3076" y="312"/>
                      <a:pt x="3076" y="312"/>
                      <a:pt x="3076" y="312"/>
                    </a:cubicBezTo>
                    <a:cubicBezTo>
                      <a:pt x="3075" y="314"/>
                      <a:pt x="3075" y="314"/>
                      <a:pt x="3075" y="314"/>
                    </a:cubicBezTo>
                    <a:cubicBezTo>
                      <a:pt x="3073" y="314"/>
                      <a:pt x="3073" y="314"/>
                      <a:pt x="3073" y="314"/>
                    </a:cubicBezTo>
                    <a:cubicBezTo>
                      <a:pt x="3072" y="317"/>
                      <a:pt x="3072" y="317"/>
                      <a:pt x="3072" y="317"/>
                    </a:cubicBezTo>
                    <a:cubicBezTo>
                      <a:pt x="3072" y="319"/>
                      <a:pt x="3072" y="319"/>
                      <a:pt x="3072" y="319"/>
                    </a:cubicBezTo>
                    <a:cubicBezTo>
                      <a:pt x="3074" y="320"/>
                      <a:pt x="3075" y="321"/>
                      <a:pt x="3076" y="322"/>
                    </a:cubicBezTo>
                    <a:cubicBezTo>
                      <a:pt x="3075" y="324"/>
                      <a:pt x="3075" y="324"/>
                      <a:pt x="3075" y="324"/>
                    </a:cubicBezTo>
                    <a:cubicBezTo>
                      <a:pt x="3073" y="324"/>
                      <a:pt x="3073" y="324"/>
                      <a:pt x="3073" y="324"/>
                    </a:cubicBezTo>
                    <a:cubicBezTo>
                      <a:pt x="3073" y="325"/>
                      <a:pt x="3074" y="327"/>
                      <a:pt x="3074" y="328"/>
                    </a:cubicBezTo>
                    <a:cubicBezTo>
                      <a:pt x="3072" y="329"/>
                      <a:pt x="3071" y="329"/>
                      <a:pt x="3069" y="330"/>
                    </a:cubicBezTo>
                    <a:cubicBezTo>
                      <a:pt x="3068" y="331"/>
                      <a:pt x="3066" y="332"/>
                      <a:pt x="3065" y="333"/>
                    </a:cubicBezTo>
                    <a:cubicBezTo>
                      <a:pt x="3062" y="333"/>
                      <a:pt x="3062" y="333"/>
                      <a:pt x="3062" y="333"/>
                    </a:cubicBezTo>
                    <a:cubicBezTo>
                      <a:pt x="3057" y="336"/>
                      <a:pt x="3054" y="336"/>
                      <a:pt x="3049" y="334"/>
                    </a:cubicBezTo>
                    <a:cubicBezTo>
                      <a:pt x="3048" y="333"/>
                      <a:pt x="3047" y="332"/>
                      <a:pt x="3046" y="331"/>
                    </a:cubicBezTo>
                    <a:cubicBezTo>
                      <a:pt x="3043" y="330"/>
                      <a:pt x="3041" y="329"/>
                      <a:pt x="3039" y="329"/>
                    </a:cubicBezTo>
                    <a:cubicBezTo>
                      <a:pt x="3039" y="330"/>
                      <a:pt x="3039" y="330"/>
                      <a:pt x="3039" y="330"/>
                    </a:cubicBezTo>
                    <a:cubicBezTo>
                      <a:pt x="3041" y="331"/>
                      <a:pt x="3042" y="331"/>
                      <a:pt x="3043" y="331"/>
                    </a:cubicBezTo>
                    <a:cubicBezTo>
                      <a:pt x="3044" y="333"/>
                      <a:pt x="3044" y="333"/>
                      <a:pt x="3044" y="333"/>
                    </a:cubicBezTo>
                    <a:cubicBezTo>
                      <a:pt x="3042" y="333"/>
                      <a:pt x="3040" y="332"/>
                      <a:pt x="3038" y="333"/>
                    </a:cubicBezTo>
                    <a:cubicBezTo>
                      <a:pt x="3037" y="335"/>
                      <a:pt x="3037" y="335"/>
                      <a:pt x="3037" y="335"/>
                    </a:cubicBezTo>
                    <a:cubicBezTo>
                      <a:pt x="3038" y="335"/>
                      <a:pt x="3039" y="336"/>
                      <a:pt x="3040" y="336"/>
                    </a:cubicBezTo>
                    <a:cubicBezTo>
                      <a:pt x="3043" y="336"/>
                      <a:pt x="3043" y="336"/>
                      <a:pt x="3043" y="336"/>
                    </a:cubicBezTo>
                    <a:cubicBezTo>
                      <a:pt x="3044" y="334"/>
                      <a:pt x="3044" y="334"/>
                      <a:pt x="3044" y="334"/>
                    </a:cubicBezTo>
                    <a:cubicBezTo>
                      <a:pt x="3047" y="335"/>
                      <a:pt x="3047" y="335"/>
                      <a:pt x="3047" y="335"/>
                    </a:cubicBezTo>
                    <a:cubicBezTo>
                      <a:pt x="3047" y="337"/>
                      <a:pt x="3047" y="338"/>
                      <a:pt x="3048" y="340"/>
                    </a:cubicBezTo>
                    <a:cubicBezTo>
                      <a:pt x="3050" y="341"/>
                      <a:pt x="3050" y="341"/>
                      <a:pt x="3050" y="341"/>
                    </a:cubicBezTo>
                    <a:cubicBezTo>
                      <a:pt x="3052" y="341"/>
                      <a:pt x="3053" y="341"/>
                      <a:pt x="3055" y="340"/>
                    </a:cubicBezTo>
                    <a:cubicBezTo>
                      <a:pt x="3056" y="343"/>
                      <a:pt x="3058" y="346"/>
                      <a:pt x="3059" y="349"/>
                    </a:cubicBezTo>
                    <a:cubicBezTo>
                      <a:pt x="3057" y="351"/>
                      <a:pt x="3057" y="351"/>
                      <a:pt x="3057" y="351"/>
                    </a:cubicBezTo>
                    <a:cubicBezTo>
                      <a:pt x="3059" y="352"/>
                      <a:pt x="3059" y="352"/>
                      <a:pt x="3059" y="352"/>
                    </a:cubicBezTo>
                    <a:cubicBezTo>
                      <a:pt x="3059" y="354"/>
                      <a:pt x="3059" y="354"/>
                      <a:pt x="3059" y="354"/>
                    </a:cubicBezTo>
                    <a:cubicBezTo>
                      <a:pt x="3060" y="354"/>
                      <a:pt x="3060" y="354"/>
                      <a:pt x="3060" y="354"/>
                    </a:cubicBezTo>
                    <a:cubicBezTo>
                      <a:pt x="3062" y="356"/>
                      <a:pt x="3062" y="356"/>
                      <a:pt x="3062" y="356"/>
                    </a:cubicBezTo>
                    <a:cubicBezTo>
                      <a:pt x="3064" y="356"/>
                      <a:pt x="3064" y="356"/>
                      <a:pt x="3064" y="356"/>
                    </a:cubicBezTo>
                    <a:cubicBezTo>
                      <a:pt x="3064" y="357"/>
                      <a:pt x="3064" y="358"/>
                      <a:pt x="3064" y="360"/>
                    </a:cubicBezTo>
                    <a:cubicBezTo>
                      <a:pt x="3065" y="362"/>
                      <a:pt x="3065" y="362"/>
                      <a:pt x="3065" y="362"/>
                    </a:cubicBezTo>
                    <a:cubicBezTo>
                      <a:pt x="3065" y="364"/>
                      <a:pt x="3065" y="364"/>
                      <a:pt x="3065" y="364"/>
                    </a:cubicBezTo>
                    <a:cubicBezTo>
                      <a:pt x="3064" y="366"/>
                      <a:pt x="3062" y="367"/>
                      <a:pt x="3061" y="368"/>
                    </a:cubicBezTo>
                    <a:cubicBezTo>
                      <a:pt x="3059" y="367"/>
                      <a:pt x="3058" y="367"/>
                      <a:pt x="3056" y="366"/>
                    </a:cubicBezTo>
                    <a:cubicBezTo>
                      <a:pt x="3053" y="365"/>
                      <a:pt x="3050" y="366"/>
                      <a:pt x="3048" y="365"/>
                    </a:cubicBezTo>
                    <a:cubicBezTo>
                      <a:pt x="3046" y="363"/>
                      <a:pt x="3046" y="363"/>
                      <a:pt x="3046" y="363"/>
                    </a:cubicBezTo>
                    <a:cubicBezTo>
                      <a:pt x="3046" y="361"/>
                      <a:pt x="3046" y="361"/>
                      <a:pt x="3046" y="361"/>
                    </a:cubicBezTo>
                    <a:cubicBezTo>
                      <a:pt x="3043" y="360"/>
                      <a:pt x="3043" y="360"/>
                      <a:pt x="3043" y="360"/>
                    </a:cubicBezTo>
                    <a:cubicBezTo>
                      <a:pt x="3043" y="362"/>
                      <a:pt x="3043" y="362"/>
                      <a:pt x="3043" y="362"/>
                    </a:cubicBezTo>
                    <a:cubicBezTo>
                      <a:pt x="3044" y="364"/>
                      <a:pt x="3044" y="364"/>
                      <a:pt x="3044" y="364"/>
                    </a:cubicBezTo>
                    <a:cubicBezTo>
                      <a:pt x="3043" y="365"/>
                      <a:pt x="3043" y="365"/>
                      <a:pt x="3043" y="365"/>
                    </a:cubicBezTo>
                    <a:cubicBezTo>
                      <a:pt x="3040" y="365"/>
                      <a:pt x="3040" y="365"/>
                      <a:pt x="3040" y="365"/>
                    </a:cubicBezTo>
                    <a:cubicBezTo>
                      <a:pt x="3038" y="367"/>
                      <a:pt x="3038" y="367"/>
                      <a:pt x="3038" y="367"/>
                    </a:cubicBezTo>
                    <a:cubicBezTo>
                      <a:pt x="3038" y="369"/>
                      <a:pt x="3035" y="368"/>
                      <a:pt x="3034" y="368"/>
                    </a:cubicBezTo>
                    <a:cubicBezTo>
                      <a:pt x="3031" y="370"/>
                      <a:pt x="3028" y="372"/>
                      <a:pt x="3025" y="373"/>
                    </a:cubicBezTo>
                    <a:cubicBezTo>
                      <a:pt x="3023" y="373"/>
                      <a:pt x="3023" y="373"/>
                      <a:pt x="3023" y="373"/>
                    </a:cubicBezTo>
                    <a:cubicBezTo>
                      <a:pt x="3022" y="375"/>
                      <a:pt x="3022" y="375"/>
                      <a:pt x="3022" y="375"/>
                    </a:cubicBezTo>
                    <a:cubicBezTo>
                      <a:pt x="3020" y="375"/>
                      <a:pt x="3019" y="375"/>
                      <a:pt x="3017" y="375"/>
                    </a:cubicBezTo>
                    <a:cubicBezTo>
                      <a:pt x="3015" y="377"/>
                      <a:pt x="3015" y="377"/>
                      <a:pt x="3015" y="377"/>
                    </a:cubicBezTo>
                    <a:cubicBezTo>
                      <a:pt x="3013" y="377"/>
                      <a:pt x="3013" y="377"/>
                      <a:pt x="3013" y="377"/>
                    </a:cubicBezTo>
                    <a:cubicBezTo>
                      <a:pt x="3012" y="378"/>
                      <a:pt x="3010" y="379"/>
                      <a:pt x="3009" y="380"/>
                    </a:cubicBezTo>
                    <a:cubicBezTo>
                      <a:pt x="3006" y="381"/>
                      <a:pt x="3006" y="381"/>
                      <a:pt x="3006" y="381"/>
                    </a:cubicBezTo>
                    <a:cubicBezTo>
                      <a:pt x="3005" y="383"/>
                      <a:pt x="3005" y="383"/>
                      <a:pt x="3005" y="383"/>
                    </a:cubicBezTo>
                    <a:cubicBezTo>
                      <a:pt x="3003" y="384"/>
                      <a:pt x="3003" y="384"/>
                      <a:pt x="3003" y="384"/>
                    </a:cubicBezTo>
                    <a:cubicBezTo>
                      <a:pt x="3003" y="386"/>
                      <a:pt x="3003" y="386"/>
                      <a:pt x="3003" y="386"/>
                    </a:cubicBezTo>
                    <a:cubicBezTo>
                      <a:pt x="3001" y="386"/>
                      <a:pt x="3001" y="386"/>
                      <a:pt x="3001" y="386"/>
                    </a:cubicBezTo>
                    <a:cubicBezTo>
                      <a:pt x="3000" y="388"/>
                      <a:pt x="3000" y="388"/>
                      <a:pt x="3000" y="388"/>
                    </a:cubicBezTo>
                    <a:cubicBezTo>
                      <a:pt x="2998" y="389"/>
                      <a:pt x="2994" y="391"/>
                      <a:pt x="2992" y="391"/>
                    </a:cubicBezTo>
                    <a:cubicBezTo>
                      <a:pt x="2989" y="392"/>
                      <a:pt x="2988" y="393"/>
                      <a:pt x="2986" y="396"/>
                    </a:cubicBezTo>
                    <a:cubicBezTo>
                      <a:pt x="2985" y="400"/>
                      <a:pt x="2985" y="400"/>
                      <a:pt x="2985" y="400"/>
                    </a:cubicBezTo>
                    <a:cubicBezTo>
                      <a:pt x="2983" y="400"/>
                      <a:pt x="2983" y="400"/>
                      <a:pt x="2983" y="400"/>
                    </a:cubicBezTo>
                    <a:cubicBezTo>
                      <a:pt x="2980" y="396"/>
                      <a:pt x="2978" y="393"/>
                      <a:pt x="2974" y="391"/>
                    </a:cubicBezTo>
                    <a:cubicBezTo>
                      <a:pt x="2972" y="391"/>
                      <a:pt x="2969" y="391"/>
                      <a:pt x="2966" y="391"/>
                    </a:cubicBezTo>
                    <a:cubicBezTo>
                      <a:pt x="2962" y="391"/>
                      <a:pt x="2959" y="394"/>
                      <a:pt x="2955" y="394"/>
                    </a:cubicBezTo>
                    <a:cubicBezTo>
                      <a:pt x="2953" y="396"/>
                      <a:pt x="2951" y="399"/>
                      <a:pt x="2949" y="402"/>
                    </a:cubicBezTo>
                    <a:cubicBezTo>
                      <a:pt x="2947" y="401"/>
                      <a:pt x="2947" y="401"/>
                      <a:pt x="2947" y="401"/>
                    </a:cubicBezTo>
                    <a:cubicBezTo>
                      <a:pt x="2948" y="398"/>
                      <a:pt x="2949" y="396"/>
                      <a:pt x="2948" y="393"/>
                    </a:cubicBezTo>
                    <a:cubicBezTo>
                      <a:pt x="2945" y="395"/>
                      <a:pt x="2943" y="396"/>
                      <a:pt x="2940" y="397"/>
                    </a:cubicBezTo>
                    <a:cubicBezTo>
                      <a:pt x="2939" y="399"/>
                      <a:pt x="2938" y="401"/>
                      <a:pt x="2936" y="402"/>
                    </a:cubicBezTo>
                    <a:cubicBezTo>
                      <a:pt x="2933" y="399"/>
                      <a:pt x="2933" y="399"/>
                      <a:pt x="2933" y="399"/>
                    </a:cubicBezTo>
                    <a:cubicBezTo>
                      <a:pt x="2930" y="400"/>
                      <a:pt x="2930" y="400"/>
                      <a:pt x="2930" y="400"/>
                    </a:cubicBezTo>
                    <a:cubicBezTo>
                      <a:pt x="2929" y="400"/>
                      <a:pt x="2927" y="399"/>
                      <a:pt x="2926" y="399"/>
                    </a:cubicBezTo>
                    <a:cubicBezTo>
                      <a:pt x="2925" y="400"/>
                      <a:pt x="2924" y="401"/>
                      <a:pt x="2923" y="402"/>
                    </a:cubicBezTo>
                    <a:cubicBezTo>
                      <a:pt x="2923" y="405"/>
                      <a:pt x="2923" y="405"/>
                      <a:pt x="2923" y="405"/>
                    </a:cubicBezTo>
                    <a:cubicBezTo>
                      <a:pt x="2927" y="406"/>
                      <a:pt x="2922" y="407"/>
                      <a:pt x="2922" y="408"/>
                    </a:cubicBezTo>
                    <a:cubicBezTo>
                      <a:pt x="2921" y="410"/>
                      <a:pt x="2920" y="411"/>
                      <a:pt x="2919" y="412"/>
                    </a:cubicBezTo>
                    <a:cubicBezTo>
                      <a:pt x="2916" y="415"/>
                      <a:pt x="2914" y="418"/>
                      <a:pt x="2911" y="421"/>
                    </a:cubicBezTo>
                    <a:cubicBezTo>
                      <a:pt x="2911" y="424"/>
                      <a:pt x="2911" y="424"/>
                      <a:pt x="2911" y="424"/>
                    </a:cubicBezTo>
                    <a:cubicBezTo>
                      <a:pt x="2912" y="427"/>
                      <a:pt x="2912" y="427"/>
                      <a:pt x="2912" y="427"/>
                    </a:cubicBezTo>
                    <a:cubicBezTo>
                      <a:pt x="2914" y="428"/>
                      <a:pt x="2914" y="428"/>
                      <a:pt x="2914" y="428"/>
                    </a:cubicBezTo>
                    <a:cubicBezTo>
                      <a:pt x="2916" y="426"/>
                      <a:pt x="2916" y="426"/>
                      <a:pt x="2916" y="426"/>
                    </a:cubicBezTo>
                    <a:cubicBezTo>
                      <a:pt x="2917" y="426"/>
                      <a:pt x="2919" y="427"/>
                      <a:pt x="2920" y="428"/>
                    </a:cubicBezTo>
                    <a:cubicBezTo>
                      <a:pt x="2922" y="430"/>
                      <a:pt x="2922" y="430"/>
                      <a:pt x="2922" y="430"/>
                    </a:cubicBezTo>
                    <a:cubicBezTo>
                      <a:pt x="2921" y="431"/>
                      <a:pt x="2920" y="432"/>
                      <a:pt x="2918" y="434"/>
                    </a:cubicBezTo>
                    <a:cubicBezTo>
                      <a:pt x="2918" y="436"/>
                      <a:pt x="2918" y="437"/>
                      <a:pt x="2918" y="439"/>
                    </a:cubicBezTo>
                    <a:cubicBezTo>
                      <a:pt x="2918" y="441"/>
                      <a:pt x="2918" y="441"/>
                      <a:pt x="2921" y="441"/>
                    </a:cubicBezTo>
                    <a:cubicBezTo>
                      <a:pt x="2922" y="443"/>
                      <a:pt x="2922" y="443"/>
                      <a:pt x="2922" y="443"/>
                    </a:cubicBezTo>
                    <a:cubicBezTo>
                      <a:pt x="2922" y="444"/>
                      <a:pt x="2923" y="446"/>
                      <a:pt x="2923" y="447"/>
                    </a:cubicBezTo>
                    <a:cubicBezTo>
                      <a:pt x="2921" y="449"/>
                      <a:pt x="2921" y="449"/>
                      <a:pt x="2921" y="449"/>
                    </a:cubicBezTo>
                    <a:cubicBezTo>
                      <a:pt x="2919" y="450"/>
                      <a:pt x="2919" y="450"/>
                      <a:pt x="2919" y="450"/>
                    </a:cubicBezTo>
                    <a:cubicBezTo>
                      <a:pt x="2917" y="447"/>
                      <a:pt x="2917" y="447"/>
                      <a:pt x="2917" y="447"/>
                    </a:cubicBezTo>
                    <a:cubicBezTo>
                      <a:pt x="2919" y="445"/>
                      <a:pt x="2919" y="445"/>
                      <a:pt x="2919" y="445"/>
                    </a:cubicBezTo>
                    <a:cubicBezTo>
                      <a:pt x="2916" y="444"/>
                      <a:pt x="2916" y="444"/>
                      <a:pt x="2916" y="444"/>
                    </a:cubicBezTo>
                    <a:cubicBezTo>
                      <a:pt x="2914" y="446"/>
                      <a:pt x="2914" y="446"/>
                      <a:pt x="2914" y="446"/>
                    </a:cubicBezTo>
                    <a:cubicBezTo>
                      <a:pt x="2914" y="448"/>
                      <a:pt x="2914" y="448"/>
                      <a:pt x="2914" y="448"/>
                    </a:cubicBezTo>
                    <a:cubicBezTo>
                      <a:pt x="2913" y="448"/>
                      <a:pt x="2912" y="450"/>
                      <a:pt x="2911" y="451"/>
                    </a:cubicBezTo>
                    <a:cubicBezTo>
                      <a:pt x="2910" y="453"/>
                      <a:pt x="2909" y="455"/>
                      <a:pt x="2908" y="457"/>
                    </a:cubicBezTo>
                    <a:cubicBezTo>
                      <a:pt x="2909" y="460"/>
                      <a:pt x="2909" y="460"/>
                      <a:pt x="2909" y="460"/>
                    </a:cubicBezTo>
                    <a:cubicBezTo>
                      <a:pt x="2910" y="461"/>
                      <a:pt x="2911" y="463"/>
                      <a:pt x="2912" y="464"/>
                    </a:cubicBezTo>
                    <a:cubicBezTo>
                      <a:pt x="2911" y="466"/>
                      <a:pt x="2911" y="466"/>
                      <a:pt x="2911" y="466"/>
                    </a:cubicBezTo>
                    <a:cubicBezTo>
                      <a:pt x="2910" y="467"/>
                      <a:pt x="2908" y="468"/>
                      <a:pt x="2907" y="469"/>
                    </a:cubicBezTo>
                    <a:cubicBezTo>
                      <a:pt x="2905" y="469"/>
                      <a:pt x="2903" y="468"/>
                      <a:pt x="2901" y="468"/>
                    </a:cubicBezTo>
                    <a:cubicBezTo>
                      <a:pt x="2896" y="471"/>
                      <a:pt x="2894" y="473"/>
                      <a:pt x="2892" y="477"/>
                    </a:cubicBezTo>
                    <a:cubicBezTo>
                      <a:pt x="2893" y="481"/>
                      <a:pt x="2893" y="481"/>
                      <a:pt x="2893" y="481"/>
                    </a:cubicBezTo>
                    <a:cubicBezTo>
                      <a:pt x="2893" y="482"/>
                      <a:pt x="2893" y="482"/>
                      <a:pt x="2893" y="482"/>
                    </a:cubicBezTo>
                    <a:cubicBezTo>
                      <a:pt x="2894" y="485"/>
                      <a:pt x="2894" y="485"/>
                      <a:pt x="2894" y="485"/>
                    </a:cubicBezTo>
                    <a:cubicBezTo>
                      <a:pt x="2892" y="485"/>
                      <a:pt x="2890" y="484"/>
                      <a:pt x="2888" y="484"/>
                    </a:cubicBezTo>
                    <a:cubicBezTo>
                      <a:pt x="2884" y="486"/>
                      <a:pt x="2884" y="486"/>
                      <a:pt x="2884" y="486"/>
                    </a:cubicBezTo>
                    <a:cubicBezTo>
                      <a:pt x="2883" y="488"/>
                      <a:pt x="2882" y="489"/>
                      <a:pt x="2881" y="491"/>
                    </a:cubicBezTo>
                    <a:cubicBezTo>
                      <a:pt x="2881" y="494"/>
                      <a:pt x="2881" y="494"/>
                      <a:pt x="2881" y="494"/>
                    </a:cubicBezTo>
                    <a:cubicBezTo>
                      <a:pt x="2879" y="496"/>
                      <a:pt x="2879" y="496"/>
                      <a:pt x="2879" y="496"/>
                    </a:cubicBezTo>
                    <a:cubicBezTo>
                      <a:pt x="2878" y="500"/>
                      <a:pt x="2878" y="500"/>
                      <a:pt x="2878" y="500"/>
                    </a:cubicBezTo>
                    <a:cubicBezTo>
                      <a:pt x="2876" y="502"/>
                      <a:pt x="2873" y="504"/>
                      <a:pt x="2871" y="506"/>
                    </a:cubicBezTo>
                    <a:cubicBezTo>
                      <a:pt x="2869" y="508"/>
                      <a:pt x="2867" y="510"/>
                      <a:pt x="2865" y="511"/>
                    </a:cubicBezTo>
                    <a:cubicBezTo>
                      <a:pt x="2864" y="508"/>
                      <a:pt x="2862" y="505"/>
                      <a:pt x="2862" y="501"/>
                    </a:cubicBezTo>
                    <a:cubicBezTo>
                      <a:pt x="2862" y="497"/>
                      <a:pt x="2861" y="494"/>
                      <a:pt x="2860" y="490"/>
                    </a:cubicBezTo>
                    <a:cubicBezTo>
                      <a:pt x="2859" y="488"/>
                      <a:pt x="2859" y="488"/>
                      <a:pt x="2859" y="488"/>
                    </a:cubicBezTo>
                    <a:cubicBezTo>
                      <a:pt x="2859" y="479"/>
                      <a:pt x="2856" y="471"/>
                      <a:pt x="2854" y="462"/>
                    </a:cubicBezTo>
                    <a:cubicBezTo>
                      <a:pt x="2854" y="461"/>
                      <a:pt x="2855" y="459"/>
                      <a:pt x="2855" y="457"/>
                    </a:cubicBezTo>
                    <a:cubicBezTo>
                      <a:pt x="2855" y="454"/>
                      <a:pt x="2854" y="452"/>
                      <a:pt x="2855" y="450"/>
                    </a:cubicBezTo>
                    <a:cubicBezTo>
                      <a:pt x="2856" y="445"/>
                      <a:pt x="2858" y="442"/>
                      <a:pt x="2861" y="438"/>
                    </a:cubicBezTo>
                    <a:cubicBezTo>
                      <a:pt x="2864" y="437"/>
                      <a:pt x="2864" y="437"/>
                      <a:pt x="2864" y="437"/>
                    </a:cubicBezTo>
                    <a:cubicBezTo>
                      <a:pt x="2865" y="434"/>
                      <a:pt x="2866" y="432"/>
                      <a:pt x="2867" y="430"/>
                    </a:cubicBezTo>
                    <a:cubicBezTo>
                      <a:pt x="2865" y="428"/>
                      <a:pt x="2865" y="428"/>
                      <a:pt x="2865" y="428"/>
                    </a:cubicBezTo>
                    <a:cubicBezTo>
                      <a:pt x="2867" y="427"/>
                      <a:pt x="2867" y="427"/>
                      <a:pt x="2867" y="427"/>
                    </a:cubicBezTo>
                    <a:cubicBezTo>
                      <a:pt x="2870" y="428"/>
                      <a:pt x="2870" y="428"/>
                      <a:pt x="2870" y="428"/>
                    </a:cubicBezTo>
                    <a:cubicBezTo>
                      <a:pt x="2871" y="427"/>
                      <a:pt x="2872" y="425"/>
                      <a:pt x="2874" y="425"/>
                    </a:cubicBezTo>
                    <a:cubicBezTo>
                      <a:pt x="2878" y="425"/>
                      <a:pt x="2878" y="425"/>
                      <a:pt x="2878" y="425"/>
                    </a:cubicBezTo>
                    <a:cubicBezTo>
                      <a:pt x="2882" y="421"/>
                      <a:pt x="2887" y="418"/>
                      <a:pt x="2891" y="414"/>
                    </a:cubicBezTo>
                    <a:cubicBezTo>
                      <a:pt x="2891" y="411"/>
                      <a:pt x="2891" y="411"/>
                      <a:pt x="2891" y="411"/>
                    </a:cubicBezTo>
                    <a:cubicBezTo>
                      <a:pt x="2894" y="409"/>
                      <a:pt x="2897" y="406"/>
                      <a:pt x="2899" y="404"/>
                    </a:cubicBezTo>
                    <a:cubicBezTo>
                      <a:pt x="2901" y="404"/>
                      <a:pt x="2901" y="404"/>
                      <a:pt x="2901" y="404"/>
                    </a:cubicBezTo>
                    <a:cubicBezTo>
                      <a:pt x="2904" y="401"/>
                      <a:pt x="2906" y="399"/>
                      <a:pt x="2909" y="397"/>
                    </a:cubicBezTo>
                    <a:cubicBezTo>
                      <a:pt x="2911" y="393"/>
                      <a:pt x="2911" y="393"/>
                      <a:pt x="2911" y="393"/>
                    </a:cubicBezTo>
                    <a:cubicBezTo>
                      <a:pt x="2916" y="391"/>
                      <a:pt x="2921" y="389"/>
                      <a:pt x="2927" y="387"/>
                    </a:cubicBezTo>
                    <a:cubicBezTo>
                      <a:pt x="2923" y="385"/>
                      <a:pt x="2925" y="383"/>
                      <a:pt x="2928" y="382"/>
                    </a:cubicBezTo>
                    <a:cubicBezTo>
                      <a:pt x="2927" y="379"/>
                      <a:pt x="2927" y="379"/>
                      <a:pt x="2927" y="379"/>
                    </a:cubicBezTo>
                    <a:cubicBezTo>
                      <a:pt x="2928" y="377"/>
                      <a:pt x="2928" y="376"/>
                      <a:pt x="2929" y="374"/>
                    </a:cubicBezTo>
                    <a:cubicBezTo>
                      <a:pt x="2930" y="370"/>
                      <a:pt x="2930" y="370"/>
                      <a:pt x="2930" y="370"/>
                    </a:cubicBezTo>
                    <a:cubicBezTo>
                      <a:pt x="2931" y="369"/>
                      <a:pt x="2932" y="367"/>
                      <a:pt x="2933" y="366"/>
                    </a:cubicBezTo>
                    <a:cubicBezTo>
                      <a:pt x="2935" y="366"/>
                      <a:pt x="2937" y="366"/>
                      <a:pt x="2940" y="366"/>
                    </a:cubicBezTo>
                    <a:cubicBezTo>
                      <a:pt x="2933" y="363"/>
                      <a:pt x="2933" y="363"/>
                      <a:pt x="2933" y="363"/>
                    </a:cubicBezTo>
                    <a:cubicBezTo>
                      <a:pt x="2929" y="363"/>
                      <a:pt x="2925" y="364"/>
                      <a:pt x="2922" y="366"/>
                    </a:cubicBezTo>
                    <a:cubicBezTo>
                      <a:pt x="2924" y="368"/>
                      <a:pt x="2924" y="368"/>
                      <a:pt x="2924" y="368"/>
                    </a:cubicBezTo>
                    <a:cubicBezTo>
                      <a:pt x="2922" y="369"/>
                      <a:pt x="2922" y="369"/>
                      <a:pt x="2922" y="369"/>
                    </a:cubicBezTo>
                    <a:cubicBezTo>
                      <a:pt x="2921" y="371"/>
                      <a:pt x="2921" y="373"/>
                      <a:pt x="2921" y="375"/>
                    </a:cubicBezTo>
                    <a:cubicBezTo>
                      <a:pt x="2922" y="377"/>
                      <a:pt x="2922" y="377"/>
                      <a:pt x="2922" y="377"/>
                    </a:cubicBezTo>
                    <a:cubicBezTo>
                      <a:pt x="2920" y="378"/>
                      <a:pt x="2920" y="378"/>
                      <a:pt x="2920" y="378"/>
                    </a:cubicBezTo>
                    <a:cubicBezTo>
                      <a:pt x="2918" y="377"/>
                      <a:pt x="2918" y="377"/>
                      <a:pt x="2918" y="377"/>
                    </a:cubicBezTo>
                    <a:cubicBezTo>
                      <a:pt x="2913" y="378"/>
                      <a:pt x="2909" y="381"/>
                      <a:pt x="2905" y="383"/>
                    </a:cubicBezTo>
                    <a:cubicBezTo>
                      <a:pt x="2904" y="386"/>
                      <a:pt x="2902" y="387"/>
                      <a:pt x="2900" y="389"/>
                    </a:cubicBezTo>
                    <a:cubicBezTo>
                      <a:pt x="2898" y="389"/>
                      <a:pt x="2896" y="390"/>
                      <a:pt x="2894" y="391"/>
                    </a:cubicBezTo>
                    <a:cubicBezTo>
                      <a:pt x="2897" y="385"/>
                      <a:pt x="2897" y="385"/>
                      <a:pt x="2897" y="385"/>
                    </a:cubicBezTo>
                    <a:cubicBezTo>
                      <a:pt x="2893" y="385"/>
                      <a:pt x="2893" y="385"/>
                      <a:pt x="2893" y="385"/>
                    </a:cubicBezTo>
                    <a:cubicBezTo>
                      <a:pt x="2893" y="383"/>
                      <a:pt x="2893" y="383"/>
                      <a:pt x="2893" y="383"/>
                    </a:cubicBezTo>
                    <a:cubicBezTo>
                      <a:pt x="2891" y="381"/>
                      <a:pt x="2891" y="381"/>
                      <a:pt x="2891" y="381"/>
                    </a:cubicBezTo>
                    <a:cubicBezTo>
                      <a:pt x="2893" y="380"/>
                      <a:pt x="2895" y="379"/>
                      <a:pt x="2896" y="377"/>
                    </a:cubicBezTo>
                    <a:cubicBezTo>
                      <a:pt x="2896" y="375"/>
                      <a:pt x="2896" y="375"/>
                      <a:pt x="2896" y="375"/>
                    </a:cubicBezTo>
                    <a:cubicBezTo>
                      <a:pt x="2894" y="374"/>
                      <a:pt x="2894" y="374"/>
                      <a:pt x="2894" y="374"/>
                    </a:cubicBezTo>
                    <a:cubicBezTo>
                      <a:pt x="2892" y="375"/>
                      <a:pt x="2891" y="376"/>
                      <a:pt x="2889" y="377"/>
                    </a:cubicBezTo>
                    <a:cubicBezTo>
                      <a:pt x="2887" y="374"/>
                      <a:pt x="2887" y="374"/>
                      <a:pt x="2887" y="374"/>
                    </a:cubicBezTo>
                    <a:cubicBezTo>
                      <a:pt x="2885" y="374"/>
                      <a:pt x="2885" y="374"/>
                      <a:pt x="2885" y="374"/>
                    </a:cubicBezTo>
                    <a:cubicBezTo>
                      <a:pt x="2883" y="375"/>
                      <a:pt x="2883" y="375"/>
                      <a:pt x="2883" y="375"/>
                    </a:cubicBezTo>
                    <a:cubicBezTo>
                      <a:pt x="2878" y="375"/>
                      <a:pt x="2873" y="375"/>
                      <a:pt x="2868" y="376"/>
                    </a:cubicBezTo>
                    <a:cubicBezTo>
                      <a:pt x="2867" y="377"/>
                      <a:pt x="2865" y="378"/>
                      <a:pt x="2864" y="379"/>
                    </a:cubicBezTo>
                    <a:cubicBezTo>
                      <a:pt x="2864" y="382"/>
                      <a:pt x="2864" y="382"/>
                      <a:pt x="2864" y="382"/>
                    </a:cubicBezTo>
                    <a:cubicBezTo>
                      <a:pt x="2863" y="383"/>
                      <a:pt x="2861" y="384"/>
                      <a:pt x="2860" y="385"/>
                    </a:cubicBezTo>
                    <a:cubicBezTo>
                      <a:pt x="2857" y="388"/>
                      <a:pt x="2854" y="393"/>
                      <a:pt x="2850" y="395"/>
                    </a:cubicBezTo>
                    <a:cubicBezTo>
                      <a:pt x="2847" y="396"/>
                      <a:pt x="2846" y="397"/>
                      <a:pt x="2845" y="399"/>
                    </a:cubicBezTo>
                    <a:cubicBezTo>
                      <a:pt x="2844" y="401"/>
                      <a:pt x="2843" y="403"/>
                      <a:pt x="2842" y="405"/>
                    </a:cubicBezTo>
                    <a:cubicBezTo>
                      <a:pt x="2845" y="407"/>
                      <a:pt x="2845" y="407"/>
                      <a:pt x="2845" y="407"/>
                    </a:cubicBezTo>
                    <a:cubicBezTo>
                      <a:pt x="2847" y="406"/>
                      <a:pt x="2847" y="406"/>
                      <a:pt x="2847" y="406"/>
                    </a:cubicBezTo>
                    <a:cubicBezTo>
                      <a:pt x="2850" y="407"/>
                      <a:pt x="2850" y="407"/>
                      <a:pt x="2850" y="407"/>
                    </a:cubicBezTo>
                    <a:cubicBezTo>
                      <a:pt x="2851" y="409"/>
                      <a:pt x="2851" y="409"/>
                      <a:pt x="2851" y="409"/>
                    </a:cubicBezTo>
                    <a:cubicBezTo>
                      <a:pt x="2848" y="410"/>
                      <a:pt x="2848" y="410"/>
                      <a:pt x="2848" y="410"/>
                    </a:cubicBezTo>
                    <a:cubicBezTo>
                      <a:pt x="2845" y="410"/>
                      <a:pt x="2842" y="411"/>
                      <a:pt x="2839" y="411"/>
                    </a:cubicBezTo>
                    <a:cubicBezTo>
                      <a:pt x="2838" y="410"/>
                      <a:pt x="2836" y="409"/>
                      <a:pt x="2835" y="409"/>
                    </a:cubicBezTo>
                    <a:cubicBezTo>
                      <a:pt x="2834" y="411"/>
                      <a:pt x="2834" y="411"/>
                      <a:pt x="2834" y="411"/>
                    </a:cubicBezTo>
                    <a:cubicBezTo>
                      <a:pt x="2833" y="411"/>
                      <a:pt x="2833" y="411"/>
                      <a:pt x="2833" y="411"/>
                    </a:cubicBezTo>
                    <a:cubicBezTo>
                      <a:pt x="2833" y="413"/>
                      <a:pt x="2830" y="413"/>
                      <a:pt x="2829" y="414"/>
                    </a:cubicBezTo>
                    <a:cubicBezTo>
                      <a:pt x="2828" y="414"/>
                      <a:pt x="2825" y="412"/>
                      <a:pt x="2824" y="412"/>
                    </a:cubicBezTo>
                    <a:cubicBezTo>
                      <a:pt x="2822" y="414"/>
                      <a:pt x="2822" y="414"/>
                      <a:pt x="2822" y="414"/>
                    </a:cubicBezTo>
                    <a:cubicBezTo>
                      <a:pt x="2820" y="414"/>
                      <a:pt x="2818" y="414"/>
                      <a:pt x="2816" y="414"/>
                    </a:cubicBezTo>
                    <a:cubicBezTo>
                      <a:pt x="2815" y="411"/>
                      <a:pt x="2815" y="411"/>
                      <a:pt x="2815" y="411"/>
                    </a:cubicBezTo>
                    <a:cubicBezTo>
                      <a:pt x="2818" y="410"/>
                      <a:pt x="2821" y="410"/>
                      <a:pt x="2824" y="410"/>
                    </a:cubicBezTo>
                    <a:cubicBezTo>
                      <a:pt x="2821" y="408"/>
                      <a:pt x="2819" y="407"/>
                      <a:pt x="2817" y="404"/>
                    </a:cubicBezTo>
                    <a:cubicBezTo>
                      <a:pt x="2814" y="405"/>
                      <a:pt x="2814" y="405"/>
                      <a:pt x="2814" y="405"/>
                    </a:cubicBezTo>
                    <a:cubicBezTo>
                      <a:pt x="2813" y="407"/>
                      <a:pt x="2813" y="407"/>
                      <a:pt x="2813" y="407"/>
                    </a:cubicBezTo>
                    <a:cubicBezTo>
                      <a:pt x="2810" y="406"/>
                      <a:pt x="2810" y="406"/>
                      <a:pt x="2810" y="406"/>
                    </a:cubicBezTo>
                    <a:cubicBezTo>
                      <a:pt x="2808" y="404"/>
                      <a:pt x="2808" y="404"/>
                      <a:pt x="2808" y="404"/>
                    </a:cubicBezTo>
                    <a:cubicBezTo>
                      <a:pt x="2805" y="402"/>
                      <a:pt x="2801" y="402"/>
                      <a:pt x="2798" y="403"/>
                    </a:cubicBezTo>
                    <a:cubicBezTo>
                      <a:pt x="2797" y="405"/>
                      <a:pt x="2797" y="405"/>
                      <a:pt x="2797" y="405"/>
                    </a:cubicBezTo>
                    <a:cubicBezTo>
                      <a:pt x="2795" y="405"/>
                      <a:pt x="2795" y="405"/>
                      <a:pt x="2795" y="405"/>
                    </a:cubicBezTo>
                    <a:cubicBezTo>
                      <a:pt x="2794" y="406"/>
                      <a:pt x="2794" y="406"/>
                      <a:pt x="2794" y="406"/>
                    </a:cubicBezTo>
                    <a:cubicBezTo>
                      <a:pt x="2794" y="408"/>
                      <a:pt x="2794" y="408"/>
                      <a:pt x="2794" y="408"/>
                    </a:cubicBezTo>
                    <a:cubicBezTo>
                      <a:pt x="2791" y="409"/>
                      <a:pt x="2791" y="409"/>
                      <a:pt x="2791" y="409"/>
                    </a:cubicBezTo>
                    <a:cubicBezTo>
                      <a:pt x="2790" y="407"/>
                      <a:pt x="2790" y="407"/>
                      <a:pt x="2790" y="407"/>
                    </a:cubicBezTo>
                    <a:cubicBezTo>
                      <a:pt x="2787" y="407"/>
                      <a:pt x="2787" y="407"/>
                      <a:pt x="2787" y="407"/>
                    </a:cubicBezTo>
                    <a:cubicBezTo>
                      <a:pt x="2785" y="408"/>
                      <a:pt x="2785" y="408"/>
                      <a:pt x="2785" y="408"/>
                    </a:cubicBezTo>
                    <a:cubicBezTo>
                      <a:pt x="2783" y="409"/>
                      <a:pt x="2783" y="409"/>
                      <a:pt x="2783" y="409"/>
                    </a:cubicBezTo>
                    <a:cubicBezTo>
                      <a:pt x="2781" y="408"/>
                      <a:pt x="2781" y="408"/>
                      <a:pt x="2781" y="408"/>
                    </a:cubicBezTo>
                    <a:cubicBezTo>
                      <a:pt x="2777" y="408"/>
                      <a:pt x="2777" y="408"/>
                      <a:pt x="2777" y="408"/>
                    </a:cubicBezTo>
                    <a:cubicBezTo>
                      <a:pt x="2775" y="406"/>
                      <a:pt x="2775" y="406"/>
                      <a:pt x="2775" y="406"/>
                    </a:cubicBezTo>
                    <a:cubicBezTo>
                      <a:pt x="2772" y="407"/>
                      <a:pt x="2772" y="407"/>
                      <a:pt x="2772" y="407"/>
                    </a:cubicBezTo>
                    <a:cubicBezTo>
                      <a:pt x="2772" y="410"/>
                      <a:pt x="2772" y="410"/>
                      <a:pt x="2772" y="410"/>
                    </a:cubicBezTo>
                    <a:cubicBezTo>
                      <a:pt x="2769" y="410"/>
                      <a:pt x="2769" y="410"/>
                      <a:pt x="2769" y="410"/>
                    </a:cubicBezTo>
                    <a:cubicBezTo>
                      <a:pt x="2769" y="409"/>
                      <a:pt x="2768" y="408"/>
                      <a:pt x="2767" y="407"/>
                    </a:cubicBezTo>
                    <a:cubicBezTo>
                      <a:pt x="2759" y="407"/>
                      <a:pt x="2750" y="407"/>
                      <a:pt x="2741" y="408"/>
                    </a:cubicBezTo>
                    <a:cubicBezTo>
                      <a:pt x="2735" y="413"/>
                      <a:pt x="2729" y="418"/>
                      <a:pt x="2722" y="423"/>
                    </a:cubicBezTo>
                    <a:cubicBezTo>
                      <a:pt x="2722" y="424"/>
                      <a:pt x="2721" y="426"/>
                      <a:pt x="2720" y="428"/>
                    </a:cubicBezTo>
                    <a:cubicBezTo>
                      <a:pt x="2716" y="430"/>
                      <a:pt x="2714" y="432"/>
                      <a:pt x="2711" y="434"/>
                    </a:cubicBezTo>
                    <a:cubicBezTo>
                      <a:pt x="2708" y="437"/>
                      <a:pt x="2704" y="439"/>
                      <a:pt x="2701" y="442"/>
                    </a:cubicBezTo>
                    <a:cubicBezTo>
                      <a:pt x="2701" y="445"/>
                      <a:pt x="2701" y="445"/>
                      <a:pt x="2701" y="445"/>
                    </a:cubicBezTo>
                    <a:cubicBezTo>
                      <a:pt x="2696" y="448"/>
                      <a:pt x="2691" y="453"/>
                      <a:pt x="2685" y="455"/>
                    </a:cubicBezTo>
                    <a:cubicBezTo>
                      <a:pt x="2683" y="459"/>
                      <a:pt x="2683" y="459"/>
                      <a:pt x="2683" y="459"/>
                    </a:cubicBezTo>
                    <a:cubicBezTo>
                      <a:pt x="2681" y="460"/>
                      <a:pt x="2678" y="461"/>
                      <a:pt x="2676" y="462"/>
                    </a:cubicBezTo>
                    <a:cubicBezTo>
                      <a:pt x="2674" y="465"/>
                      <a:pt x="2674" y="465"/>
                      <a:pt x="2674" y="465"/>
                    </a:cubicBezTo>
                    <a:cubicBezTo>
                      <a:pt x="2675" y="466"/>
                      <a:pt x="2675" y="466"/>
                      <a:pt x="2675" y="466"/>
                    </a:cubicBezTo>
                    <a:cubicBezTo>
                      <a:pt x="2677" y="466"/>
                      <a:pt x="2679" y="467"/>
                      <a:pt x="2681" y="468"/>
                    </a:cubicBezTo>
                    <a:cubicBezTo>
                      <a:pt x="2683" y="468"/>
                      <a:pt x="2686" y="467"/>
                      <a:pt x="2689" y="468"/>
                    </a:cubicBezTo>
                    <a:cubicBezTo>
                      <a:pt x="2688" y="470"/>
                      <a:pt x="2688" y="470"/>
                      <a:pt x="2688" y="470"/>
                    </a:cubicBezTo>
                    <a:cubicBezTo>
                      <a:pt x="2688" y="472"/>
                      <a:pt x="2688" y="475"/>
                      <a:pt x="2688" y="477"/>
                    </a:cubicBezTo>
                    <a:cubicBezTo>
                      <a:pt x="2689" y="477"/>
                      <a:pt x="2691" y="476"/>
                      <a:pt x="2693" y="476"/>
                    </a:cubicBezTo>
                    <a:cubicBezTo>
                      <a:pt x="2691" y="473"/>
                      <a:pt x="2691" y="473"/>
                      <a:pt x="2691" y="473"/>
                    </a:cubicBezTo>
                    <a:cubicBezTo>
                      <a:pt x="2693" y="471"/>
                      <a:pt x="2693" y="471"/>
                      <a:pt x="2693" y="471"/>
                    </a:cubicBezTo>
                    <a:cubicBezTo>
                      <a:pt x="2696" y="471"/>
                      <a:pt x="2696" y="471"/>
                      <a:pt x="2696" y="471"/>
                    </a:cubicBezTo>
                    <a:cubicBezTo>
                      <a:pt x="2696" y="472"/>
                      <a:pt x="2696" y="474"/>
                      <a:pt x="2696" y="475"/>
                    </a:cubicBezTo>
                    <a:cubicBezTo>
                      <a:pt x="2697" y="476"/>
                      <a:pt x="2697" y="476"/>
                      <a:pt x="2697" y="476"/>
                    </a:cubicBezTo>
                    <a:cubicBezTo>
                      <a:pt x="2696" y="478"/>
                      <a:pt x="2694" y="479"/>
                      <a:pt x="2693" y="481"/>
                    </a:cubicBezTo>
                    <a:cubicBezTo>
                      <a:pt x="2697" y="481"/>
                      <a:pt x="2697" y="481"/>
                      <a:pt x="2697" y="481"/>
                    </a:cubicBezTo>
                    <a:cubicBezTo>
                      <a:pt x="2698" y="479"/>
                      <a:pt x="2700" y="478"/>
                      <a:pt x="2701" y="478"/>
                    </a:cubicBezTo>
                    <a:cubicBezTo>
                      <a:pt x="2703" y="480"/>
                      <a:pt x="2703" y="480"/>
                      <a:pt x="2703" y="480"/>
                    </a:cubicBezTo>
                    <a:cubicBezTo>
                      <a:pt x="2705" y="479"/>
                      <a:pt x="2705" y="479"/>
                      <a:pt x="2705" y="479"/>
                    </a:cubicBezTo>
                    <a:cubicBezTo>
                      <a:pt x="2705" y="477"/>
                      <a:pt x="2706" y="475"/>
                      <a:pt x="2706" y="472"/>
                    </a:cubicBezTo>
                    <a:cubicBezTo>
                      <a:pt x="2709" y="473"/>
                      <a:pt x="2712" y="472"/>
                      <a:pt x="2715" y="472"/>
                    </a:cubicBezTo>
                    <a:cubicBezTo>
                      <a:pt x="2716" y="473"/>
                      <a:pt x="2718" y="474"/>
                      <a:pt x="2719" y="475"/>
                    </a:cubicBezTo>
                    <a:cubicBezTo>
                      <a:pt x="2720" y="477"/>
                      <a:pt x="2720" y="477"/>
                      <a:pt x="2720" y="477"/>
                    </a:cubicBezTo>
                    <a:cubicBezTo>
                      <a:pt x="2723" y="479"/>
                      <a:pt x="2725" y="481"/>
                      <a:pt x="2728" y="484"/>
                    </a:cubicBezTo>
                    <a:cubicBezTo>
                      <a:pt x="2728" y="486"/>
                      <a:pt x="2728" y="486"/>
                      <a:pt x="2728" y="486"/>
                    </a:cubicBezTo>
                    <a:cubicBezTo>
                      <a:pt x="2726" y="487"/>
                      <a:pt x="2726" y="487"/>
                      <a:pt x="2726" y="487"/>
                    </a:cubicBezTo>
                    <a:cubicBezTo>
                      <a:pt x="2728" y="490"/>
                      <a:pt x="2728" y="490"/>
                      <a:pt x="2728" y="490"/>
                    </a:cubicBezTo>
                    <a:cubicBezTo>
                      <a:pt x="2728" y="491"/>
                      <a:pt x="2728" y="493"/>
                      <a:pt x="2727" y="494"/>
                    </a:cubicBezTo>
                    <a:cubicBezTo>
                      <a:pt x="2731" y="497"/>
                      <a:pt x="2731" y="497"/>
                      <a:pt x="2731" y="497"/>
                    </a:cubicBezTo>
                    <a:cubicBezTo>
                      <a:pt x="2729" y="498"/>
                      <a:pt x="2729" y="498"/>
                      <a:pt x="2729" y="498"/>
                    </a:cubicBezTo>
                    <a:cubicBezTo>
                      <a:pt x="2728" y="501"/>
                      <a:pt x="2728" y="501"/>
                      <a:pt x="2728" y="501"/>
                    </a:cubicBezTo>
                    <a:cubicBezTo>
                      <a:pt x="2727" y="502"/>
                      <a:pt x="2726" y="504"/>
                      <a:pt x="2725" y="505"/>
                    </a:cubicBezTo>
                    <a:cubicBezTo>
                      <a:pt x="2724" y="508"/>
                      <a:pt x="2723" y="510"/>
                      <a:pt x="2722" y="512"/>
                    </a:cubicBezTo>
                    <a:cubicBezTo>
                      <a:pt x="2722" y="523"/>
                      <a:pt x="2722" y="532"/>
                      <a:pt x="2717" y="542"/>
                    </a:cubicBezTo>
                    <a:cubicBezTo>
                      <a:pt x="2714" y="543"/>
                      <a:pt x="2712" y="545"/>
                      <a:pt x="2711" y="547"/>
                    </a:cubicBezTo>
                    <a:cubicBezTo>
                      <a:pt x="2709" y="550"/>
                      <a:pt x="2706" y="552"/>
                      <a:pt x="2705" y="554"/>
                    </a:cubicBezTo>
                    <a:cubicBezTo>
                      <a:pt x="2702" y="560"/>
                      <a:pt x="2700" y="566"/>
                      <a:pt x="2695" y="571"/>
                    </a:cubicBezTo>
                    <a:cubicBezTo>
                      <a:pt x="2690" y="575"/>
                      <a:pt x="2686" y="580"/>
                      <a:pt x="2682" y="584"/>
                    </a:cubicBezTo>
                    <a:cubicBezTo>
                      <a:pt x="2679" y="587"/>
                      <a:pt x="2677" y="589"/>
                      <a:pt x="2676" y="592"/>
                    </a:cubicBezTo>
                    <a:cubicBezTo>
                      <a:pt x="2674" y="596"/>
                      <a:pt x="2670" y="597"/>
                      <a:pt x="2667" y="600"/>
                    </a:cubicBezTo>
                    <a:cubicBezTo>
                      <a:pt x="2663" y="601"/>
                      <a:pt x="2659" y="602"/>
                      <a:pt x="2656" y="603"/>
                    </a:cubicBezTo>
                    <a:cubicBezTo>
                      <a:pt x="2653" y="601"/>
                      <a:pt x="2652" y="601"/>
                      <a:pt x="2649" y="600"/>
                    </a:cubicBezTo>
                    <a:cubicBezTo>
                      <a:pt x="2648" y="599"/>
                      <a:pt x="2648" y="599"/>
                      <a:pt x="2648" y="599"/>
                    </a:cubicBezTo>
                    <a:cubicBezTo>
                      <a:pt x="2645" y="597"/>
                      <a:pt x="2645" y="597"/>
                      <a:pt x="2645" y="597"/>
                    </a:cubicBezTo>
                    <a:cubicBezTo>
                      <a:pt x="2642" y="598"/>
                      <a:pt x="2642" y="598"/>
                      <a:pt x="2642" y="598"/>
                    </a:cubicBezTo>
                    <a:cubicBezTo>
                      <a:pt x="2642" y="601"/>
                      <a:pt x="2642" y="601"/>
                      <a:pt x="2642" y="601"/>
                    </a:cubicBezTo>
                    <a:cubicBezTo>
                      <a:pt x="2639" y="603"/>
                      <a:pt x="2639" y="603"/>
                      <a:pt x="2639" y="603"/>
                    </a:cubicBezTo>
                    <a:cubicBezTo>
                      <a:pt x="2635" y="604"/>
                      <a:pt x="2635" y="604"/>
                      <a:pt x="2635" y="604"/>
                    </a:cubicBezTo>
                    <a:cubicBezTo>
                      <a:pt x="2635" y="606"/>
                      <a:pt x="2635" y="606"/>
                      <a:pt x="2635" y="606"/>
                    </a:cubicBezTo>
                    <a:cubicBezTo>
                      <a:pt x="2632" y="607"/>
                      <a:pt x="2632" y="607"/>
                      <a:pt x="2632" y="607"/>
                    </a:cubicBezTo>
                    <a:cubicBezTo>
                      <a:pt x="2630" y="609"/>
                      <a:pt x="2628" y="612"/>
                      <a:pt x="2626" y="614"/>
                    </a:cubicBezTo>
                    <a:cubicBezTo>
                      <a:pt x="2626" y="616"/>
                      <a:pt x="2627" y="617"/>
                      <a:pt x="2627" y="619"/>
                    </a:cubicBezTo>
                    <a:cubicBezTo>
                      <a:pt x="2627" y="620"/>
                      <a:pt x="2626" y="623"/>
                      <a:pt x="2625" y="624"/>
                    </a:cubicBezTo>
                    <a:cubicBezTo>
                      <a:pt x="2624" y="625"/>
                      <a:pt x="2621" y="626"/>
                      <a:pt x="2619" y="627"/>
                    </a:cubicBezTo>
                    <a:cubicBezTo>
                      <a:pt x="2616" y="629"/>
                      <a:pt x="2613" y="631"/>
                      <a:pt x="2610" y="632"/>
                    </a:cubicBezTo>
                    <a:cubicBezTo>
                      <a:pt x="2608" y="634"/>
                      <a:pt x="2607" y="635"/>
                      <a:pt x="2606" y="637"/>
                    </a:cubicBezTo>
                    <a:cubicBezTo>
                      <a:pt x="2607" y="639"/>
                      <a:pt x="2608" y="641"/>
                      <a:pt x="2610" y="642"/>
                    </a:cubicBezTo>
                    <a:cubicBezTo>
                      <a:pt x="2611" y="643"/>
                      <a:pt x="2614" y="644"/>
                      <a:pt x="2615" y="646"/>
                    </a:cubicBezTo>
                    <a:cubicBezTo>
                      <a:pt x="2617" y="650"/>
                      <a:pt x="2619" y="654"/>
                      <a:pt x="2622" y="658"/>
                    </a:cubicBezTo>
                    <a:cubicBezTo>
                      <a:pt x="2623" y="660"/>
                      <a:pt x="2624" y="662"/>
                      <a:pt x="2624" y="664"/>
                    </a:cubicBezTo>
                    <a:cubicBezTo>
                      <a:pt x="2624" y="667"/>
                      <a:pt x="2624" y="669"/>
                      <a:pt x="2624" y="672"/>
                    </a:cubicBezTo>
                    <a:cubicBezTo>
                      <a:pt x="2625" y="674"/>
                      <a:pt x="2625" y="674"/>
                      <a:pt x="2625" y="674"/>
                    </a:cubicBezTo>
                    <a:cubicBezTo>
                      <a:pt x="2625" y="676"/>
                      <a:pt x="2625" y="676"/>
                      <a:pt x="2625" y="676"/>
                    </a:cubicBezTo>
                    <a:cubicBezTo>
                      <a:pt x="2623" y="678"/>
                      <a:pt x="2622" y="680"/>
                      <a:pt x="2620" y="681"/>
                    </a:cubicBezTo>
                    <a:cubicBezTo>
                      <a:pt x="2617" y="681"/>
                      <a:pt x="2617" y="681"/>
                      <a:pt x="2617" y="681"/>
                    </a:cubicBezTo>
                    <a:cubicBezTo>
                      <a:pt x="2615" y="682"/>
                      <a:pt x="2615" y="682"/>
                      <a:pt x="2615" y="682"/>
                    </a:cubicBezTo>
                    <a:cubicBezTo>
                      <a:pt x="2614" y="683"/>
                      <a:pt x="2614" y="683"/>
                      <a:pt x="2614" y="683"/>
                    </a:cubicBezTo>
                    <a:cubicBezTo>
                      <a:pt x="2613" y="683"/>
                      <a:pt x="2612" y="683"/>
                      <a:pt x="2611" y="682"/>
                    </a:cubicBezTo>
                    <a:cubicBezTo>
                      <a:pt x="2609" y="682"/>
                      <a:pt x="2609" y="682"/>
                      <a:pt x="2609" y="682"/>
                    </a:cubicBezTo>
                    <a:cubicBezTo>
                      <a:pt x="2608" y="684"/>
                      <a:pt x="2607" y="686"/>
                      <a:pt x="2606" y="687"/>
                    </a:cubicBezTo>
                    <a:cubicBezTo>
                      <a:pt x="2604" y="686"/>
                      <a:pt x="2604" y="686"/>
                      <a:pt x="2604" y="686"/>
                    </a:cubicBezTo>
                    <a:cubicBezTo>
                      <a:pt x="2602" y="687"/>
                      <a:pt x="2600" y="687"/>
                      <a:pt x="2598" y="688"/>
                    </a:cubicBezTo>
                    <a:cubicBezTo>
                      <a:pt x="2598" y="687"/>
                      <a:pt x="2598" y="686"/>
                      <a:pt x="2598" y="684"/>
                    </a:cubicBezTo>
                    <a:cubicBezTo>
                      <a:pt x="2596" y="683"/>
                      <a:pt x="2596" y="683"/>
                      <a:pt x="2596" y="683"/>
                    </a:cubicBezTo>
                    <a:cubicBezTo>
                      <a:pt x="2593" y="681"/>
                      <a:pt x="2596" y="681"/>
                      <a:pt x="2597" y="679"/>
                    </a:cubicBezTo>
                    <a:cubicBezTo>
                      <a:pt x="2597" y="678"/>
                      <a:pt x="2599" y="675"/>
                      <a:pt x="2600" y="674"/>
                    </a:cubicBezTo>
                    <a:cubicBezTo>
                      <a:pt x="2599" y="672"/>
                      <a:pt x="2599" y="669"/>
                      <a:pt x="2599" y="666"/>
                    </a:cubicBezTo>
                    <a:cubicBezTo>
                      <a:pt x="2596" y="664"/>
                      <a:pt x="2596" y="664"/>
                      <a:pt x="2596" y="664"/>
                    </a:cubicBezTo>
                    <a:cubicBezTo>
                      <a:pt x="2597" y="663"/>
                      <a:pt x="2597" y="663"/>
                      <a:pt x="2597" y="663"/>
                    </a:cubicBezTo>
                    <a:cubicBezTo>
                      <a:pt x="2600" y="663"/>
                      <a:pt x="2600" y="663"/>
                      <a:pt x="2600" y="663"/>
                    </a:cubicBezTo>
                    <a:cubicBezTo>
                      <a:pt x="2602" y="662"/>
                      <a:pt x="2602" y="662"/>
                      <a:pt x="2602" y="662"/>
                    </a:cubicBezTo>
                    <a:cubicBezTo>
                      <a:pt x="2600" y="660"/>
                      <a:pt x="2600" y="660"/>
                      <a:pt x="2600" y="660"/>
                    </a:cubicBezTo>
                    <a:cubicBezTo>
                      <a:pt x="2600" y="657"/>
                      <a:pt x="2599" y="655"/>
                      <a:pt x="2597" y="653"/>
                    </a:cubicBezTo>
                    <a:cubicBezTo>
                      <a:pt x="2594" y="653"/>
                      <a:pt x="2594" y="653"/>
                      <a:pt x="2594" y="653"/>
                    </a:cubicBezTo>
                    <a:cubicBezTo>
                      <a:pt x="2591" y="652"/>
                      <a:pt x="2591" y="652"/>
                      <a:pt x="2591" y="652"/>
                    </a:cubicBezTo>
                    <a:cubicBezTo>
                      <a:pt x="2588" y="653"/>
                      <a:pt x="2588" y="653"/>
                      <a:pt x="2588" y="653"/>
                    </a:cubicBezTo>
                    <a:cubicBezTo>
                      <a:pt x="2585" y="652"/>
                      <a:pt x="2585" y="652"/>
                      <a:pt x="2585" y="652"/>
                    </a:cubicBezTo>
                    <a:cubicBezTo>
                      <a:pt x="2584" y="651"/>
                      <a:pt x="2583" y="650"/>
                      <a:pt x="2583" y="649"/>
                    </a:cubicBezTo>
                    <a:cubicBezTo>
                      <a:pt x="2585" y="646"/>
                      <a:pt x="2585" y="646"/>
                      <a:pt x="2585" y="646"/>
                    </a:cubicBezTo>
                    <a:cubicBezTo>
                      <a:pt x="2586" y="645"/>
                      <a:pt x="2587" y="645"/>
                      <a:pt x="2589" y="645"/>
                    </a:cubicBezTo>
                    <a:cubicBezTo>
                      <a:pt x="2587" y="643"/>
                      <a:pt x="2587" y="643"/>
                      <a:pt x="2587" y="643"/>
                    </a:cubicBezTo>
                    <a:cubicBezTo>
                      <a:pt x="2586" y="641"/>
                      <a:pt x="2586" y="641"/>
                      <a:pt x="2586" y="641"/>
                    </a:cubicBezTo>
                    <a:cubicBezTo>
                      <a:pt x="2588" y="640"/>
                      <a:pt x="2588" y="640"/>
                      <a:pt x="2588" y="640"/>
                    </a:cubicBezTo>
                    <a:cubicBezTo>
                      <a:pt x="2588" y="637"/>
                      <a:pt x="2588" y="637"/>
                      <a:pt x="2588" y="637"/>
                    </a:cubicBezTo>
                    <a:cubicBezTo>
                      <a:pt x="2586" y="636"/>
                      <a:pt x="2586" y="636"/>
                      <a:pt x="2586" y="636"/>
                    </a:cubicBezTo>
                    <a:cubicBezTo>
                      <a:pt x="2583" y="635"/>
                      <a:pt x="2581" y="634"/>
                      <a:pt x="2579" y="632"/>
                    </a:cubicBezTo>
                    <a:cubicBezTo>
                      <a:pt x="2574" y="633"/>
                      <a:pt x="2570" y="633"/>
                      <a:pt x="2566" y="635"/>
                    </a:cubicBezTo>
                    <a:cubicBezTo>
                      <a:pt x="2564" y="637"/>
                      <a:pt x="2564" y="637"/>
                      <a:pt x="2564" y="637"/>
                    </a:cubicBezTo>
                    <a:cubicBezTo>
                      <a:pt x="2561" y="638"/>
                      <a:pt x="2561" y="638"/>
                      <a:pt x="2561" y="638"/>
                    </a:cubicBezTo>
                    <a:cubicBezTo>
                      <a:pt x="2559" y="640"/>
                      <a:pt x="2559" y="640"/>
                      <a:pt x="2559" y="640"/>
                    </a:cubicBezTo>
                    <a:cubicBezTo>
                      <a:pt x="2557" y="642"/>
                      <a:pt x="2557" y="642"/>
                      <a:pt x="2557" y="642"/>
                    </a:cubicBezTo>
                    <a:cubicBezTo>
                      <a:pt x="2554" y="642"/>
                      <a:pt x="2554" y="642"/>
                      <a:pt x="2554" y="642"/>
                    </a:cubicBezTo>
                    <a:cubicBezTo>
                      <a:pt x="2552" y="644"/>
                      <a:pt x="2552" y="644"/>
                      <a:pt x="2552" y="644"/>
                    </a:cubicBezTo>
                    <a:cubicBezTo>
                      <a:pt x="2551" y="642"/>
                      <a:pt x="2551" y="642"/>
                      <a:pt x="2551" y="642"/>
                    </a:cubicBezTo>
                    <a:cubicBezTo>
                      <a:pt x="2553" y="641"/>
                      <a:pt x="2555" y="640"/>
                      <a:pt x="2556" y="638"/>
                    </a:cubicBezTo>
                    <a:cubicBezTo>
                      <a:pt x="2553" y="637"/>
                      <a:pt x="2553" y="637"/>
                      <a:pt x="2553" y="637"/>
                    </a:cubicBezTo>
                    <a:cubicBezTo>
                      <a:pt x="2553" y="635"/>
                      <a:pt x="2553" y="635"/>
                      <a:pt x="2553" y="635"/>
                    </a:cubicBezTo>
                    <a:cubicBezTo>
                      <a:pt x="2554" y="633"/>
                      <a:pt x="2554" y="633"/>
                      <a:pt x="2554" y="633"/>
                    </a:cubicBezTo>
                    <a:cubicBezTo>
                      <a:pt x="2556" y="632"/>
                      <a:pt x="2558" y="630"/>
                      <a:pt x="2560" y="628"/>
                    </a:cubicBezTo>
                    <a:cubicBezTo>
                      <a:pt x="2560" y="626"/>
                      <a:pt x="2560" y="626"/>
                      <a:pt x="2560" y="626"/>
                    </a:cubicBezTo>
                    <a:cubicBezTo>
                      <a:pt x="2559" y="624"/>
                      <a:pt x="2558" y="623"/>
                      <a:pt x="2557" y="622"/>
                    </a:cubicBezTo>
                    <a:cubicBezTo>
                      <a:pt x="2555" y="623"/>
                      <a:pt x="2555" y="623"/>
                      <a:pt x="2555" y="623"/>
                    </a:cubicBezTo>
                    <a:cubicBezTo>
                      <a:pt x="2554" y="623"/>
                      <a:pt x="2553" y="622"/>
                      <a:pt x="2552" y="622"/>
                    </a:cubicBezTo>
                    <a:cubicBezTo>
                      <a:pt x="2551" y="622"/>
                      <a:pt x="2549" y="623"/>
                      <a:pt x="2549" y="624"/>
                    </a:cubicBezTo>
                    <a:cubicBezTo>
                      <a:pt x="2547" y="625"/>
                      <a:pt x="2547" y="625"/>
                      <a:pt x="2547" y="625"/>
                    </a:cubicBezTo>
                    <a:cubicBezTo>
                      <a:pt x="2544" y="630"/>
                      <a:pt x="2539" y="631"/>
                      <a:pt x="2535" y="634"/>
                    </a:cubicBezTo>
                    <a:cubicBezTo>
                      <a:pt x="2534" y="636"/>
                      <a:pt x="2534" y="638"/>
                      <a:pt x="2533" y="639"/>
                    </a:cubicBezTo>
                    <a:cubicBezTo>
                      <a:pt x="2531" y="640"/>
                      <a:pt x="2530" y="640"/>
                      <a:pt x="2528" y="640"/>
                    </a:cubicBezTo>
                    <a:cubicBezTo>
                      <a:pt x="2526" y="641"/>
                      <a:pt x="2526" y="641"/>
                      <a:pt x="2526" y="641"/>
                    </a:cubicBezTo>
                    <a:cubicBezTo>
                      <a:pt x="2524" y="640"/>
                      <a:pt x="2524" y="640"/>
                      <a:pt x="2524" y="640"/>
                    </a:cubicBezTo>
                    <a:cubicBezTo>
                      <a:pt x="2522" y="640"/>
                      <a:pt x="2522" y="640"/>
                      <a:pt x="2522" y="640"/>
                    </a:cubicBezTo>
                    <a:cubicBezTo>
                      <a:pt x="2520" y="642"/>
                      <a:pt x="2520" y="642"/>
                      <a:pt x="2520" y="642"/>
                    </a:cubicBezTo>
                    <a:cubicBezTo>
                      <a:pt x="2519" y="645"/>
                      <a:pt x="2519" y="645"/>
                      <a:pt x="2519" y="645"/>
                    </a:cubicBezTo>
                    <a:cubicBezTo>
                      <a:pt x="2520" y="647"/>
                      <a:pt x="2520" y="647"/>
                      <a:pt x="2520" y="647"/>
                    </a:cubicBezTo>
                    <a:cubicBezTo>
                      <a:pt x="2521" y="649"/>
                      <a:pt x="2521" y="649"/>
                      <a:pt x="2521" y="649"/>
                    </a:cubicBezTo>
                    <a:cubicBezTo>
                      <a:pt x="2523" y="650"/>
                      <a:pt x="2526" y="650"/>
                      <a:pt x="2528" y="652"/>
                    </a:cubicBezTo>
                    <a:cubicBezTo>
                      <a:pt x="2529" y="650"/>
                      <a:pt x="2529" y="650"/>
                      <a:pt x="2529" y="650"/>
                    </a:cubicBezTo>
                    <a:cubicBezTo>
                      <a:pt x="2530" y="651"/>
                      <a:pt x="2531" y="652"/>
                      <a:pt x="2532" y="653"/>
                    </a:cubicBezTo>
                    <a:cubicBezTo>
                      <a:pt x="2532" y="655"/>
                      <a:pt x="2532" y="655"/>
                      <a:pt x="2532" y="655"/>
                    </a:cubicBezTo>
                    <a:cubicBezTo>
                      <a:pt x="2532" y="657"/>
                      <a:pt x="2532" y="657"/>
                      <a:pt x="2532" y="657"/>
                    </a:cubicBezTo>
                    <a:cubicBezTo>
                      <a:pt x="2532" y="659"/>
                      <a:pt x="2532" y="659"/>
                      <a:pt x="2532" y="659"/>
                    </a:cubicBezTo>
                    <a:cubicBezTo>
                      <a:pt x="2535" y="661"/>
                      <a:pt x="2535" y="661"/>
                      <a:pt x="2535" y="661"/>
                    </a:cubicBezTo>
                    <a:cubicBezTo>
                      <a:pt x="2537" y="661"/>
                      <a:pt x="2537" y="661"/>
                      <a:pt x="2537" y="661"/>
                    </a:cubicBezTo>
                    <a:cubicBezTo>
                      <a:pt x="2541" y="659"/>
                      <a:pt x="2543" y="656"/>
                      <a:pt x="2546" y="654"/>
                    </a:cubicBezTo>
                    <a:cubicBezTo>
                      <a:pt x="2549" y="654"/>
                      <a:pt x="2549" y="654"/>
                      <a:pt x="2549" y="654"/>
                    </a:cubicBezTo>
                    <a:cubicBezTo>
                      <a:pt x="2551" y="656"/>
                      <a:pt x="2551" y="656"/>
                      <a:pt x="2551" y="656"/>
                    </a:cubicBezTo>
                    <a:cubicBezTo>
                      <a:pt x="2553" y="656"/>
                      <a:pt x="2553" y="656"/>
                      <a:pt x="2553" y="656"/>
                    </a:cubicBezTo>
                    <a:cubicBezTo>
                      <a:pt x="2554" y="657"/>
                      <a:pt x="2554" y="657"/>
                      <a:pt x="2554" y="657"/>
                    </a:cubicBezTo>
                    <a:cubicBezTo>
                      <a:pt x="2556" y="657"/>
                      <a:pt x="2557" y="657"/>
                      <a:pt x="2558" y="658"/>
                    </a:cubicBezTo>
                    <a:cubicBezTo>
                      <a:pt x="2560" y="657"/>
                      <a:pt x="2560" y="657"/>
                      <a:pt x="2560" y="657"/>
                    </a:cubicBezTo>
                    <a:cubicBezTo>
                      <a:pt x="2561" y="658"/>
                      <a:pt x="2561" y="658"/>
                      <a:pt x="2561" y="658"/>
                    </a:cubicBezTo>
                    <a:cubicBezTo>
                      <a:pt x="2563" y="659"/>
                      <a:pt x="2563" y="659"/>
                      <a:pt x="2563" y="659"/>
                    </a:cubicBezTo>
                    <a:cubicBezTo>
                      <a:pt x="2563" y="661"/>
                      <a:pt x="2563" y="661"/>
                      <a:pt x="2563" y="661"/>
                    </a:cubicBezTo>
                    <a:cubicBezTo>
                      <a:pt x="2561" y="663"/>
                      <a:pt x="2561" y="663"/>
                      <a:pt x="2561" y="663"/>
                    </a:cubicBezTo>
                    <a:cubicBezTo>
                      <a:pt x="2556" y="662"/>
                      <a:pt x="2553" y="666"/>
                      <a:pt x="2548" y="666"/>
                    </a:cubicBezTo>
                    <a:cubicBezTo>
                      <a:pt x="2548" y="668"/>
                      <a:pt x="2548" y="668"/>
                      <a:pt x="2548" y="668"/>
                    </a:cubicBezTo>
                    <a:cubicBezTo>
                      <a:pt x="2547" y="670"/>
                      <a:pt x="2547" y="670"/>
                      <a:pt x="2547" y="670"/>
                    </a:cubicBezTo>
                    <a:cubicBezTo>
                      <a:pt x="2545" y="671"/>
                      <a:pt x="2545" y="671"/>
                      <a:pt x="2545" y="671"/>
                    </a:cubicBezTo>
                    <a:cubicBezTo>
                      <a:pt x="2542" y="670"/>
                      <a:pt x="2542" y="670"/>
                      <a:pt x="2542" y="670"/>
                    </a:cubicBezTo>
                    <a:cubicBezTo>
                      <a:pt x="2542" y="672"/>
                      <a:pt x="2542" y="673"/>
                      <a:pt x="2541" y="674"/>
                    </a:cubicBezTo>
                    <a:cubicBezTo>
                      <a:pt x="2540" y="676"/>
                      <a:pt x="2540" y="676"/>
                      <a:pt x="2540" y="676"/>
                    </a:cubicBezTo>
                    <a:cubicBezTo>
                      <a:pt x="2538" y="677"/>
                      <a:pt x="2538" y="677"/>
                      <a:pt x="2538" y="677"/>
                    </a:cubicBezTo>
                    <a:cubicBezTo>
                      <a:pt x="2536" y="679"/>
                      <a:pt x="2534" y="681"/>
                      <a:pt x="2533" y="684"/>
                    </a:cubicBezTo>
                    <a:cubicBezTo>
                      <a:pt x="2535" y="685"/>
                      <a:pt x="2535" y="685"/>
                      <a:pt x="2535" y="685"/>
                    </a:cubicBezTo>
                    <a:cubicBezTo>
                      <a:pt x="2537" y="686"/>
                      <a:pt x="2537" y="686"/>
                      <a:pt x="2537" y="686"/>
                    </a:cubicBezTo>
                    <a:cubicBezTo>
                      <a:pt x="2539" y="688"/>
                      <a:pt x="2539" y="688"/>
                      <a:pt x="2539" y="688"/>
                    </a:cubicBezTo>
                    <a:cubicBezTo>
                      <a:pt x="2543" y="689"/>
                      <a:pt x="2543" y="689"/>
                      <a:pt x="2543" y="689"/>
                    </a:cubicBezTo>
                    <a:cubicBezTo>
                      <a:pt x="2545" y="694"/>
                      <a:pt x="2548" y="700"/>
                      <a:pt x="2549" y="706"/>
                    </a:cubicBezTo>
                    <a:cubicBezTo>
                      <a:pt x="2552" y="707"/>
                      <a:pt x="2552" y="707"/>
                      <a:pt x="2552" y="707"/>
                    </a:cubicBezTo>
                    <a:cubicBezTo>
                      <a:pt x="2553" y="710"/>
                      <a:pt x="2553" y="710"/>
                      <a:pt x="2553" y="710"/>
                    </a:cubicBezTo>
                    <a:cubicBezTo>
                      <a:pt x="2555" y="711"/>
                      <a:pt x="2556" y="712"/>
                      <a:pt x="2558" y="713"/>
                    </a:cubicBezTo>
                    <a:cubicBezTo>
                      <a:pt x="2557" y="715"/>
                      <a:pt x="2557" y="715"/>
                      <a:pt x="2557" y="715"/>
                    </a:cubicBezTo>
                    <a:cubicBezTo>
                      <a:pt x="2554" y="714"/>
                      <a:pt x="2551" y="713"/>
                      <a:pt x="2548" y="713"/>
                    </a:cubicBezTo>
                    <a:cubicBezTo>
                      <a:pt x="2550" y="715"/>
                      <a:pt x="2552" y="716"/>
                      <a:pt x="2553" y="718"/>
                    </a:cubicBezTo>
                    <a:cubicBezTo>
                      <a:pt x="2556" y="719"/>
                      <a:pt x="2556" y="719"/>
                      <a:pt x="2556" y="719"/>
                    </a:cubicBezTo>
                    <a:cubicBezTo>
                      <a:pt x="2557" y="722"/>
                      <a:pt x="2557" y="722"/>
                      <a:pt x="2557" y="722"/>
                    </a:cubicBezTo>
                    <a:cubicBezTo>
                      <a:pt x="2557" y="724"/>
                      <a:pt x="2557" y="724"/>
                      <a:pt x="2557" y="724"/>
                    </a:cubicBezTo>
                    <a:cubicBezTo>
                      <a:pt x="2554" y="724"/>
                      <a:pt x="2554" y="724"/>
                      <a:pt x="2554" y="724"/>
                    </a:cubicBezTo>
                    <a:cubicBezTo>
                      <a:pt x="2553" y="724"/>
                      <a:pt x="2551" y="725"/>
                      <a:pt x="2549" y="726"/>
                    </a:cubicBezTo>
                    <a:cubicBezTo>
                      <a:pt x="2548" y="728"/>
                      <a:pt x="2548" y="728"/>
                      <a:pt x="2548" y="728"/>
                    </a:cubicBezTo>
                    <a:cubicBezTo>
                      <a:pt x="2546" y="729"/>
                      <a:pt x="2546" y="729"/>
                      <a:pt x="2546" y="729"/>
                    </a:cubicBezTo>
                    <a:cubicBezTo>
                      <a:pt x="2547" y="730"/>
                      <a:pt x="2547" y="730"/>
                      <a:pt x="2547" y="730"/>
                    </a:cubicBezTo>
                    <a:cubicBezTo>
                      <a:pt x="2549" y="730"/>
                      <a:pt x="2551" y="729"/>
                      <a:pt x="2553" y="729"/>
                    </a:cubicBezTo>
                    <a:cubicBezTo>
                      <a:pt x="2555" y="730"/>
                      <a:pt x="2556" y="732"/>
                      <a:pt x="2558" y="733"/>
                    </a:cubicBezTo>
                    <a:cubicBezTo>
                      <a:pt x="2556" y="735"/>
                      <a:pt x="2556" y="735"/>
                      <a:pt x="2556" y="735"/>
                    </a:cubicBezTo>
                    <a:cubicBezTo>
                      <a:pt x="2558" y="736"/>
                      <a:pt x="2558" y="736"/>
                      <a:pt x="2558" y="736"/>
                    </a:cubicBezTo>
                    <a:cubicBezTo>
                      <a:pt x="2558" y="737"/>
                      <a:pt x="2558" y="738"/>
                      <a:pt x="2557" y="739"/>
                    </a:cubicBezTo>
                    <a:cubicBezTo>
                      <a:pt x="2556" y="739"/>
                      <a:pt x="2556" y="739"/>
                      <a:pt x="2556" y="739"/>
                    </a:cubicBezTo>
                    <a:cubicBezTo>
                      <a:pt x="2554" y="741"/>
                      <a:pt x="2554" y="741"/>
                      <a:pt x="2554" y="741"/>
                    </a:cubicBezTo>
                    <a:cubicBezTo>
                      <a:pt x="2555" y="743"/>
                      <a:pt x="2555" y="743"/>
                      <a:pt x="2555" y="743"/>
                    </a:cubicBezTo>
                    <a:cubicBezTo>
                      <a:pt x="2553" y="744"/>
                      <a:pt x="2553" y="744"/>
                      <a:pt x="2553" y="744"/>
                    </a:cubicBezTo>
                    <a:cubicBezTo>
                      <a:pt x="2554" y="747"/>
                      <a:pt x="2554" y="747"/>
                      <a:pt x="2554" y="747"/>
                    </a:cubicBezTo>
                    <a:cubicBezTo>
                      <a:pt x="2552" y="749"/>
                      <a:pt x="2552" y="749"/>
                      <a:pt x="2552" y="749"/>
                    </a:cubicBezTo>
                    <a:cubicBezTo>
                      <a:pt x="2551" y="749"/>
                      <a:pt x="2549" y="750"/>
                      <a:pt x="2548" y="751"/>
                    </a:cubicBezTo>
                    <a:cubicBezTo>
                      <a:pt x="2548" y="753"/>
                      <a:pt x="2548" y="753"/>
                      <a:pt x="2548" y="753"/>
                    </a:cubicBezTo>
                    <a:cubicBezTo>
                      <a:pt x="2546" y="754"/>
                      <a:pt x="2546" y="757"/>
                      <a:pt x="2545" y="758"/>
                    </a:cubicBezTo>
                    <a:cubicBezTo>
                      <a:pt x="2543" y="760"/>
                      <a:pt x="2543" y="760"/>
                      <a:pt x="2543" y="760"/>
                    </a:cubicBezTo>
                    <a:cubicBezTo>
                      <a:pt x="2543" y="761"/>
                      <a:pt x="2543" y="761"/>
                      <a:pt x="2543" y="761"/>
                    </a:cubicBezTo>
                    <a:cubicBezTo>
                      <a:pt x="2541" y="763"/>
                      <a:pt x="2541" y="763"/>
                      <a:pt x="2541" y="763"/>
                    </a:cubicBezTo>
                    <a:cubicBezTo>
                      <a:pt x="2538" y="763"/>
                      <a:pt x="2538" y="763"/>
                      <a:pt x="2538" y="763"/>
                    </a:cubicBezTo>
                    <a:cubicBezTo>
                      <a:pt x="2539" y="765"/>
                      <a:pt x="2539" y="766"/>
                      <a:pt x="2538" y="768"/>
                    </a:cubicBezTo>
                    <a:cubicBezTo>
                      <a:pt x="2537" y="769"/>
                      <a:pt x="2537" y="769"/>
                      <a:pt x="2537" y="769"/>
                    </a:cubicBezTo>
                    <a:cubicBezTo>
                      <a:pt x="2537" y="770"/>
                      <a:pt x="2537" y="772"/>
                      <a:pt x="2537" y="773"/>
                    </a:cubicBezTo>
                    <a:cubicBezTo>
                      <a:pt x="2535" y="774"/>
                      <a:pt x="2535" y="774"/>
                      <a:pt x="2535" y="774"/>
                    </a:cubicBezTo>
                    <a:cubicBezTo>
                      <a:pt x="2534" y="776"/>
                      <a:pt x="2534" y="776"/>
                      <a:pt x="2534" y="776"/>
                    </a:cubicBezTo>
                    <a:cubicBezTo>
                      <a:pt x="2532" y="778"/>
                      <a:pt x="2532" y="778"/>
                      <a:pt x="2532" y="778"/>
                    </a:cubicBezTo>
                    <a:cubicBezTo>
                      <a:pt x="2532" y="779"/>
                      <a:pt x="2532" y="779"/>
                      <a:pt x="2532" y="779"/>
                    </a:cubicBezTo>
                    <a:cubicBezTo>
                      <a:pt x="2529" y="781"/>
                      <a:pt x="2529" y="781"/>
                      <a:pt x="2529" y="781"/>
                    </a:cubicBezTo>
                    <a:cubicBezTo>
                      <a:pt x="2528" y="782"/>
                      <a:pt x="2528" y="782"/>
                      <a:pt x="2528" y="782"/>
                    </a:cubicBezTo>
                    <a:cubicBezTo>
                      <a:pt x="2526" y="783"/>
                      <a:pt x="2525" y="783"/>
                      <a:pt x="2523" y="784"/>
                    </a:cubicBezTo>
                    <a:cubicBezTo>
                      <a:pt x="2523" y="787"/>
                      <a:pt x="2523" y="787"/>
                      <a:pt x="2523" y="787"/>
                    </a:cubicBezTo>
                    <a:cubicBezTo>
                      <a:pt x="2520" y="788"/>
                      <a:pt x="2518" y="789"/>
                      <a:pt x="2516" y="792"/>
                    </a:cubicBezTo>
                    <a:cubicBezTo>
                      <a:pt x="2515" y="793"/>
                      <a:pt x="2514" y="793"/>
                      <a:pt x="2512" y="794"/>
                    </a:cubicBezTo>
                    <a:cubicBezTo>
                      <a:pt x="2511" y="796"/>
                      <a:pt x="2510" y="797"/>
                      <a:pt x="2509" y="798"/>
                    </a:cubicBezTo>
                    <a:cubicBezTo>
                      <a:pt x="2507" y="799"/>
                      <a:pt x="2505" y="799"/>
                      <a:pt x="2503" y="799"/>
                    </a:cubicBezTo>
                    <a:cubicBezTo>
                      <a:pt x="2501" y="801"/>
                      <a:pt x="2501" y="801"/>
                      <a:pt x="2501" y="801"/>
                    </a:cubicBezTo>
                    <a:cubicBezTo>
                      <a:pt x="2499" y="800"/>
                      <a:pt x="2499" y="800"/>
                      <a:pt x="2499" y="800"/>
                    </a:cubicBezTo>
                    <a:cubicBezTo>
                      <a:pt x="2496" y="801"/>
                      <a:pt x="2496" y="801"/>
                      <a:pt x="2496" y="801"/>
                    </a:cubicBezTo>
                    <a:cubicBezTo>
                      <a:pt x="2493" y="800"/>
                      <a:pt x="2493" y="800"/>
                      <a:pt x="2493" y="800"/>
                    </a:cubicBezTo>
                    <a:cubicBezTo>
                      <a:pt x="2491" y="801"/>
                      <a:pt x="2489" y="802"/>
                      <a:pt x="2487" y="802"/>
                    </a:cubicBezTo>
                    <a:cubicBezTo>
                      <a:pt x="2485" y="800"/>
                      <a:pt x="2485" y="800"/>
                      <a:pt x="2485" y="800"/>
                    </a:cubicBezTo>
                    <a:cubicBezTo>
                      <a:pt x="2484" y="797"/>
                      <a:pt x="2484" y="797"/>
                      <a:pt x="2484" y="797"/>
                    </a:cubicBezTo>
                    <a:cubicBezTo>
                      <a:pt x="2482" y="798"/>
                      <a:pt x="2482" y="798"/>
                      <a:pt x="2482" y="798"/>
                    </a:cubicBezTo>
                    <a:cubicBezTo>
                      <a:pt x="2482" y="800"/>
                      <a:pt x="2483" y="802"/>
                      <a:pt x="2483" y="804"/>
                    </a:cubicBezTo>
                    <a:cubicBezTo>
                      <a:pt x="2482" y="806"/>
                      <a:pt x="2482" y="806"/>
                      <a:pt x="2482" y="806"/>
                    </a:cubicBezTo>
                    <a:cubicBezTo>
                      <a:pt x="2481" y="803"/>
                      <a:pt x="2479" y="807"/>
                      <a:pt x="2478" y="808"/>
                    </a:cubicBezTo>
                    <a:cubicBezTo>
                      <a:pt x="2475" y="808"/>
                      <a:pt x="2475" y="808"/>
                      <a:pt x="2475" y="808"/>
                    </a:cubicBezTo>
                    <a:cubicBezTo>
                      <a:pt x="2473" y="808"/>
                      <a:pt x="2473" y="808"/>
                      <a:pt x="2473" y="808"/>
                    </a:cubicBezTo>
                    <a:cubicBezTo>
                      <a:pt x="2472" y="810"/>
                      <a:pt x="2472" y="810"/>
                      <a:pt x="2472" y="810"/>
                    </a:cubicBezTo>
                    <a:cubicBezTo>
                      <a:pt x="2470" y="809"/>
                      <a:pt x="2470" y="809"/>
                      <a:pt x="2470" y="809"/>
                    </a:cubicBezTo>
                    <a:cubicBezTo>
                      <a:pt x="2468" y="811"/>
                      <a:pt x="2468" y="811"/>
                      <a:pt x="2468" y="811"/>
                    </a:cubicBezTo>
                    <a:cubicBezTo>
                      <a:pt x="2465" y="811"/>
                      <a:pt x="2462" y="812"/>
                      <a:pt x="2459" y="812"/>
                    </a:cubicBezTo>
                    <a:cubicBezTo>
                      <a:pt x="2458" y="814"/>
                      <a:pt x="2458" y="814"/>
                      <a:pt x="2458" y="814"/>
                    </a:cubicBezTo>
                    <a:cubicBezTo>
                      <a:pt x="2456" y="814"/>
                      <a:pt x="2456" y="814"/>
                      <a:pt x="2456" y="814"/>
                    </a:cubicBezTo>
                    <a:cubicBezTo>
                      <a:pt x="2455" y="816"/>
                      <a:pt x="2455" y="816"/>
                      <a:pt x="2455" y="816"/>
                    </a:cubicBezTo>
                    <a:cubicBezTo>
                      <a:pt x="2455" y="817"/>
                      <a:pt x="2456" y="819"/>
                      <a:pt x="2456" y="820"/>
                    </a:cubicBezTo>
                    <a:cubicBezTo>
                      <a:pt x="2455" y="822"/>
                      <a:pt x="2455" y="822"/>
                      <a:pt x="2455" y="822"/>
                    </a:cubicBezTo>
                    <a:cubicBezTo>
                      <a:pt x="2453" y="823"/>
                      <a:pt x="2453" y="823"/>
                      <a:pt x="2453" y="823"/>
                    </a:cubicBezTo>
                    <a:cubicBezTo>
                      <a:pt x="2451" y="819"/>
                      <a:pt x="2450" y="817"/>
                      <a:pt x="2450" y="813"/>
                    </a:cubicBezTo>
                    <a:cubicBezTo>
                      <a:pt x="2451" y="811"/>
                      <a:pt x="2451" y="811"/>
                      <a:pt x="2451" y="811"/>
                    </a:cubicBezTo>
                    <a:cubicBezTo>
                      <a:pt x="2449" y="810"/>
                      <a:pt x="2449" y="810"/>
                      <a:pt x="2449" y="810"/>
                    </a:cubicBezTo>
                    <a:cubicBezTo>
                      <a:pt x="2447" y="812"/>
                      <a:pt x="2447" y="812"/>
                      <a:pt x="2447" y="812"/>
                    </a:cubicBezTo>
                    <a:cubicBezTo>
                      <a:pt x="2444" y="812"/>
                      <a:pt x="2444" y="812"/>
                      <a:pt x="2444" y="812"/>
                    </a:cubicBezTo>
                    <a:cubicBezTo>
                      <a:pt x="2443" y="809"/>
                      <a:pt x="2443" y="809"/>
                      <a:pt x="2443" y="809"/>
                    </a:cubicBezTo>
                    <a:cubicBezTo>
                      <a:pt x="2441" y="810"/>
                      <a:pt x="2441" y="810"/>
                      <a:pt x="2441" y="810"/>
                    </a:cubicBezTo>
                    <a:cubicBezTo>
                      <a:pt x="2440" y="808"/>
                      <a:pt x="2440" y="808"/>
                      <a:pt x="2440" y="808"/>
                    </a:cubicBezTo>
                    <a:cubicBezTo>
                      <a:pt x="2439" y="810"/>
                      <a:pt x="2439" y="810"/>
                      <a:pt x="2439" y="810"/>
                    </a:cubicBezTo>
                    <a:cubicBezTo>
                      <a:pt x="2436" y="811"/>
                      <a:pt x="2432" y="812"/>
                      <a:pt x="2430" y="815"/>
                    </a:cubicBezTo>
                    <a:cubicBezTo>
                      <a:pt x="2429" y="817"/>
                      <a:pt x="2429" y="817"/>
                      <a:pt x="2429" y="817"/>
                    </a:cubicBezTo>
                    <a:cubicBezTo>
                      <a:pt x="2427" y="817"/>
                      <a:pt x="2425" y="817"/>
                      <a:pt x="2423" y="816"/>
                    </a:cubicBezTo>
                    <a:cubicBezTo>
                      <a:pt x="2423" y="819"/>
                      <a:pt x="2422" y="822"/>
                      <a:pt x="2421" y="824"/>
                    </a:cubicBezTo>
                    <a:cubicBezTo>
                      <a:pt x="2419" y="825"/>
                      <a:pt x="2418" y="825"/>
                      <a:pt x="2416" y="826"/>
                    </a:cubicBezTo>
                    <a:cubicBezTo>
                      <a:pt x="2416" y="829"/>
                      <a:pt x="2415" y="833"/>
                      <a:pt x="2414" y="837"/>
                    </a:cubicBezTo>
                    <a:cubicBezTo>
                      <a:pt x="2416" y="839"/>
                      <a:pt x="2418" y="840"/>
                      <a:pt x="2419" y="843"/>
                    </a:cubicBezTo>
                    <a:cubicBezTo>
                      <a:pt x="2421" y="844"/>
                      <a:pt x="2421" y="844"/>
                      <a:pt x="2421" y="844"/>
                    </a:cubicBezTo>
                    <a:cubicBezTo>
                      <a:pt x="2421" y="846"/>
                      <a:pt x="2421" y="846"/>
                      <a:pt x="2421" y="846"/>
                    </a:cubicBezTo>
                    <a:cubicBezTo>
                      <a:pt x="2424" y="850"/>
                      <a:pt x="2428" y="853"/>
                      <a:pt x="2431" y="857"/>
                    </a:cubicBezTo>
                    <a:cubicBezTo>
                      <a:pt x="2433" y="858"/>
                      <a:pt x="2433" y="858"/>
                      <a:pt x="2433" y="858"/>
                    </a:cubicBezTo>
                    <a:cubicBezTo>
                      <a:pt x="2435" y="860"/>
                      <a:pt x="2435" y="860"/>
                      <a:pt x="2435" y="860"/>
                    </a:cubicBezTo>
                    <a:cubicBezTo>
                      <a:pt x="2437" y="861"/>
                      <a:pt x="2437" y="861"/>
                      <a:pt x="2437" y="861"/>
                    </a:cubicBezTo>
                    <a:cubicBezTo>
                      <a:pt x="2438" y="863"/>
                      <a:pt x="2440" y="866"/>
                      <a:pt x="2442" y="868"/>
                    </a:cubicBezTo>
                    <a:cubicBezTo>
                      <a:pt x="2442" y="870"/>
                      <a:pt x="2442" y="870"/>
                      <a:pt x="2442" y="870"/>
                    </a:cubicBezTo>
                    <a:cubicBezTo>
                      <a:pt x="2443" y="872"/>
                      <a:pt x="2444" y="875"/>
                      <a:pt x="2445" y="878"/>
                    </a:cubicBezTo>
                    <a:cubicBezTo>
                      <a:pt x="2445" y="881"/>
                      <a:pt x="2446" y="884"/>
                      <a:pt x="2446" y="888"/>
                    </a:cubicBezTo>
                    <a:cubicBezTo>
                      <a:pt x="2448" y="891"/>
                      <a:pt x="2448" y="891"/>
                      <a:pt x="2448" y="891"/>
                    </a:cubicBezTo>
                    <a:cubicBezTo>
                      <a:pt x="2446" y="892"/>
                      <a:pt x="2446" y="892"/>
                      <a:pt x="2446" y="892"/>
                    </a:cubicBezTo>
                    <a:cubicBezTo>
                      <a:pt x="2446" y="895"/>
                      <a:pt x="2445" y="897"/>
                      <a:pt x="2445" y="900"/>
                    </a:cubicBezTo>
                    <a:cubicBezTo>
                      <a:pt x="2444" y="903"/>
                      <a:pt x="2444" y="903"/>
                      <a:pt x="2444" y="903"/>
                    </a:cubicBezTo>
                    <a:cubicBezTo>
                      <a:pt x="2439" y="906"/>
                      <a:pt x="2434" y="911"/>
                      <a:pt x="2428" y="911"/>
                    </a:cubicBezTo>
                    <a:cubicBezTo>
                      <a:pt x="2426" y="909"/>
                      <a:pt x="2426" y="909"/>
                      <a:pt x="2426" y="909"/>
                    </a:cubicBezTo>
                    <a:cubicBezTo>
                      <a:pt x="2424" y="911"/>
                      <a:pt x="2424" y="911"/>
                      <a:pt x="2424" y="911"/>
                    </a:cubicBezTo>
                    <a:cubicBezTo>
                      <a:pt x="2423" y="912"/>
                      <a:pt x="2422" y="913"/>
                      <a:pt x="2421" y="914"/>
                    </a:cubicBezTo>
                    <a:cubicBezTo>
                      <a:pt x="2422" y="916"/>
                      <a:pt x="2422" y="916"/>
                      <a:pt x="2422" y="916"/>
                    </a:cubicBezTo>
                    <a:cubicBezTo>
                      <a:pt x="2422" y="919"/>
                      <a:pt x="2422" y="919"/>
                      <a:pt x="2422" y="919"/>
                    </a:cubicBezTo>
                    <a:cubicBezTo>
                      <a:pt x="2419" y="920"/>
                      <a:pt x="2419" y="920"/>
                      <a:pt x="2419" y="920"/>
                    </a:cubicBezTo>
                    <a:cubicBezTo>
                      <a:pt x="2418" y="921"/>
                      <a:pt x="2418" y="921"/>
                      <a:pt x="2418" y="921"/>
                    </a:cubicBezTo>
                    <a:cubicBezTo>
                      <a:pt x="2416" y="923"/>
                      <a:pt x="2415" y="924"/>
                      <a:pt x="2413" y="925"/>
                    </a:cubicBezTo>
                    <a:cubicBezTo>
                      <a:pt x="2411" y="927"/>
                      <a:pt x="2411" y="927"/>
                      <a:pt x="2411" y="927"/>
                    </a:cubicBezTo>
                    <a:cubicBezTo>
                      <a:pt x="2410" y="928"/>
                      <a:pt x="2408" y="928"/>
                      <a:pt x="2406" y="928"/>
                    </a:cubicBezTo>
                    <a:cubicBezTo>
                      <a:pt x="2407" y="925"/>
                      <a:pt x="2406" y="921"/>
                      <a:pt x="2407" y="918"/>
                    </a:cubicBezTo>
                    <a:cubicBezTo>
                      <a:pt x="2408" y="916"/>
                      <a:pt x="2408" y="916"/>
                      <a:pt x="2408" y="916"/>
                    </a:cubicBezTo>
                    <a:cubicBezTo>
                      <a:pt x="2408" y="914"/>
                      <a:pt x="2408" y="914"/>
                      <a:pt x="2408" y="914"/>
                    </a:cubicBezTo>
                    <a:cubicBezTo>
                      <a:pt x="2406" y="914"/>
                      <a:pt x="2406" y="914"/>
                      <a:pt x="2406" y="914"/>
                    </a:cubicBezTo>
                    <a:cubicBezTo>
                      <a:pt x="2403" y="912"/>
                      <a:pt x="2401" y="911"/>
                      <a:pt x="2398" y="910"/>
                    </a:cubicBezTo>
                    <a:cubicBezTo>
                      <a:pt x="2396" y="911"/>
                      <a:pt x="2396" y="911"/>
                      <a:pt x="2396" y="911"/>
                    </a:cubicBezTo>
                    <a:cubicBezTo>
                      <a:pt x="2396" y="909"/>
                      <a:pt x="2396" y="909"/>
                      <a:pt x="2396" y="909"/>
                    </a:cubicBezTo>
                    <a:cubicBezTo>
                      <a:pt x="2397" y="908"/>
                      <a:pt x="2397" y="908"/>
                      <a:pt x="2397" y="908"/>
                    </a:cubicBezTo>
                    <a:cubicBezTo>
                      <a:pt x="2395" y="906"/>
                      <a:pt x="2395" y="906"/>
                      <a:pt x="2395" y="906"/>
                    </a:cubicBezTo>
                    <a:cubicBezTo>
                      <a:pt x="2394" y="908"/>
                      <a:pt x="2394" y="908"/>
                      <a:pt x="2394" y="908"/>
                    </a:cubicBezTo>
                    <a:cubicBezTo>
                      <a:pt x="2392" y="908"/>
                      <a:pt x="2392" y="908"/>
                      <a:pt x="2392" y="908"/>
                    </a:cubicBezTo>
                    <a:cubicBezTo>
                      <a:pt x="2392" y="905"/>
                      <a:pt x="2392" y="905"/>
                      <a:pt x="2392" y="905"/>
                    </a:cubicBezTo>
                    <a:cubicBezTo>
                      <a:pt x="2392" y="903"/>
                      <a:pt x="2392" y="903"/>
                      <a:pt x="2392" y="903"/>
                    </a:cubicBezTo>
                    <a:cubicBezTo>
                      <a:pt x="2389" y="898"/>
                      <a:pt x="2385" y="896"/>
                      <a:pt x="2381" y="892"/>
                    </a:cubicBezTo>
                    <a:cubicBezTo>
                      <a:pt x="2378" y="892"/>
                      <a:pt x="2375" y="892"/>
                      <a:pt x="2373" y="892"/>
                    </a:cubicBezTo>
                    <a:cubicBezTo>
                      <a:pt x="2372" y="890"/>
                      <a:pt x="2373" y="888"/>
                      <a:pt x="2372" y="885"/>
                    </a:cubicBezTo>
                    <a:cubicBezTo>
                      <a:pt x="2370" y="884"/>
                      <a:pt x="2370" y="884"/>
                      <a:pt x="2370" y="884"/>
                    </a:cubicBezTo>
                    <a:cubicBezTo>
                      <a:pt x="2368" y="884"/>
                      <a:pt x="2366" y="885"/>
                      <a:pt x="2364" y="886"/>
                    </a:cubicBezTo>
                    <a:cubicBezTo>
                      <a:pt x="2365" y="889"/>
                      <a:pt x="2365" y="889"/>
                      <a:pt x="2365" y="889"/>
                    </a:cubicBezTo>
                    <a:cubicBezTo>
                      <a:pt x="2364" y="891"/>
                      <a:pt x="2364" y="891"/>
                      <a:pt x="2364" y="891"/>
                    </a:cubicBezTo>
                    <a:cubicBezTo>
                      <a:pt x="2365" y="895"/>
                      <a:pt x="2365" y="895"/>
                      <a:pt x="2365" y="895"/>
                    </a:cubicBezTo>
                    <a:cubicBezTo>
                      <a:pt x="2364" y="898"/>
                      <a:pt x="2364" y="898"/>
                      <a:pt x="2364" y="898"/>
                    </a:cubicBezTo>
                    <a:cubicBezTo>
                      <a:pt x="2359" y="905"/>
                      <a:pt x="2356" y="912"/>
                      <a:pt x="2358" y="921"/>
                    </a:cubicBezTo>
                    <a:cubicBezTo>
                      <a:pt x="2359" y="923"/>
                      <a:pt x="2359" y="923"/>
                      <a:pt x="2359" y="923"/>
                    </a:cubicBezTo>
                    <a:cubicBezTo>
                      <a:pt x="2361" y="922"/>
                      <a:pt x="2361" y="922"/>
                      <a:pt x="2361" y="922"/>
                    </a:cubicBezTo>
                    <a:cubicBezTo>
                      <a:pt x="2362" y="923"/>
                      <a:pt x="2362" y="923"/>
                      <a:pt x="2362" y="923"/>
                    </a:cubicBezTo>
                    <a:cubicBezTo>
                      <a:pt x="2363" y="924"/>
                      <a:pt x="2364" y="926"/>
                      <a:pt x="2364" y="928"/>
                    </a:cubicBezTo>
                    <a:cubicBezTo>
                      <a:pt x="2366" y="930"/>
                      <a:pt x="2366" y="930"/>
                      <a:pt x="2366" y="930"/>
                    </a:cubicBezTo>
                    <a:cubicBezTo>
                      <a:pt x="2368" y="933"/>
                      <a:pt x="2367" y="936"/>
                      <a:pt x="2368" y="940"/>
                    </a:cubicBezTo>
                    <a:cubicBezTo>
                      <a:pt x="2370" y="941"/>
                      <a:pt x="2371" y="942"/>
                      <a:pt x="2373" y="943"/>
                    </a:cubicBezTo>
                    <a:cubicBezTo>
                      <a:pt x="2374" y="943"/>
                      <a:pt x="2376" y="943"/>
                      <a:pt x="2377" y="943"/>
                    </a:cubicBezTo>
                    <a:cubicBezTo>
                      <a:pt x="2379" y="945"/>
                      <a:pt x="2380" y="946"/>
                      <a:pt x="2381" y="948"/>
                    </a:cubicBezTo>
                    <a:cubicBezTo>
                      <a:pt x="2386" y="951"/>
                      <a:pt x="2389" y="955"/>
                      <a:pt x="2393" y="958"/>
                    </a:cubicBezTo>
                    <a:cubicBezTo>
                      <a:pt x="2395" y="963"/>
                      <a:pt x="2395" y="968"/>
                      <a:pt x="2394" y="973"/>
                    </a:cubicBezTo>
                    <a:cubicBezTo>
                      <a:pt x="2394" y="979"/>
                      <a:pt x="2399" y="984"/>
                      <a:pt x="2402" y="988"/>
                    </a:cubicBezTo>
                    <a:cubicBezTo>
                      <a:pt x="2402" y="993"/>
                      <a:pt x="2402" y="993"/>
                      <a:pt x="2402" y="993"/>
                    </a:cubicBezTo>
                    <a:cubicBezTo>
                      <a:pt x="2399" y="992"/>
                      <a:pt x="2399" y="992"/>
                      <a:pt x="2399" y="992"/>
                    </a:cubicBezTo>
                    <a:cubicBezTo>
                      <a:pt x="2394" y="993"/>
                      <a:pt x="2394" y="993"/>
                      <a:pt x="2394" y="993"/>
                    </a:cubicBezTo>
                    <a:cubicBezTo>
                      <a:pt x="2392" y="990"/>
                      <a:pt x="2392" y="990"/>
                      <a:pt x="2392" y="990"/>
                    </a:cubicBezTo>
                    <a:cubicBezTo>
                      <a:pt x="2390" y="989"/>
                      <a:pt x="2388" y="988"/>
                      <a:pt x="2386" y="986"/>
                    </a:cubicBezTo>
                    <a:cubicBezTo>
                      <a:pt x="2384" y="985"/>
                      <a:pt x="2384" y="985"/>
                      <a:pt x="2384" y="985"/>
                    </a:cubicBezTo>
                    <a:cubicBezTo>
                      <a:pt x="2382" y="983"/>
                      <a:pt x="2380" y="981"/>
                      <a:pt x="2377" y="980"/>
                    </a:cubicBezTo>
                    <a:cubicBezTo>
                      <a:pt x="2376" y="978"/>
                      <a:pt x="2376" y="978"/>
                      <a:pt x="2376" y="978"/>
                    </a:cubicBezTo>
                    <a:cubicBezTo>
                      <a:pt x="2376" y="975"/>
                      <a:pt x="2376" y="975"/>
                      <a:pt x="2376" y="975"/>
                    </a:cubicBezTo>
                    <a:cubicBezTo>
                      <a:pt x="2374" y="974"/>
                      <a:pt x="2373" y="972"/>
                      <a:pt x="2371" y="970"/>
                    </a:cubicBezTo>
                    <a:cubicBezTo>
                      <a:pt x="2371" y="969"/>
                      <a:pt x="2371" y="969"/>
                      <a:pt x="2371" y="969"/>
                    </a:cubicBezTo>
                    <a:cubicBezTo>
                      <a:pt x="2369" y="966"/>
                      <a:pt x="2369" y="966"/>
                      <a:pt x="2369" y="966"/>
                    </a:cubicBezTo>
                    <a:cubicBezTo>
                      <a:pt x="2369" y="963"/>
                      <a:pt x="2368" y="961"/>
                      <a:pt x="2368" y="958"/>
                    </a:cubicBezTo>
                    <a:cubicBezTo>
                      <a:pt x="2368" y="956"/>
                      <a:pt x="2367" y="952"/>
                      <a:pt x="2367" y="950"/>
                    </a:cubicBezTo>
                    <a:cubicBezTo>
                      <a:pt x="2365" y="946"/>
                      <a:pt x="2361" y="940"/>
                      <a:pt x="2358" y="937"/>
                    </a:cubicBezTo>
                    <a:cubicBezTo>
                      <a:pt x="2356" y="937"/>
                      <a:pt x="2356" y="937"/>
                      <a:pt x="2356" y="937"/>
                    </a:cubicBezTo>
                    <a:cubicBezTo>
                      <a:pt x="2356" y="935"/>
                      <a:pt x="2356" y="935"/>
                      <a:pt x="2356" y="935"/>
                    </a:cubicBezTo>
                    <a:cubicBezTo>
                      <a:pt x="2355" y="933"/>
                      <a:pt x="2354" y="932"/>
                      <a:pt x="2353" y="931"/>
                    </a:cubicBezTo>
                    <a:cubicBezTo>
                      <a:pt x="2350" y="930"/>
                      <a:pt x="2350" y="930"/>
                      <a:pt x="2350" y="930"/>
                    </a:cubicBezTo>
                    <a:cubicBezTo>
                      <a:pt x="2348" y="930"/>
                      <a:pt x="2348" y="930"/>
                      <a:pt x="2348" y="930"/>
                    </a:cubicBezTo>
                    <a:cubicBezTo>
                      <a:pt x="2349" y="923"/>
                      <a:pt x="2351" y="917"/>
                      <a:pt x="2350" y="910"/>
                    </a:cubicBezTo>
                    <a:cubicBezTo>
                      <a:pt x="2350" y="909"/>
                      <a:pt x="2351" y="907"/>
                      <a:pt x="2352" y="906"/>
                    </a:cubicBezTo>
                    <a:cubicBezTo>
                      <a:pt x="2353" y="904"/>
                      <a:pt x="2353" y="901"/>
                      <a:pt x="2352" y="898"/>
                    </a:cubicBezTo>
                    <a:cubicBezTo>
                      <a:pt x="2352" y="896"/>
                      <a:pt x="2352" y="896"/>
                      <a:pt x="2352" y="896"/>
                    </a:cubicBezTo>
                    <a:cubicBezTo>
                      <a:pt x="2352" y="894"/>
                      <a:pt x="2352" y="894"/>
                      <a:pt x="2352" y="894"/>
                    </a:cubicBezTo>
                    <a:cubicBezTo>
                      <a:pt x="2353" y="892"/>
                      <a:pt x="2353" y="892"/>
                      <a:pt x="2353" y="892"/>
                    </a:cubicBezTo>
                    <a:cubicBezTo>
                      <a:pt x="2351" y="889"/>
                      <a:pt x="2351" y="889"/>
                      <a:pt x="2351" y="889"/>
                    </a:cubicBezTo>
                    <a:cubicBezTo>
                      <a:pt x="2351" y="886"/>
                      <a:pt x="2351" y="886"/>
                      <a:pt x="2351" y="886"/>
                    </a:cubicBezTo>
                    <a:cubicBezTo>
                      <a:pt x="2349" y="883"/>
                      <a:pt x="2348" y="879"/>
                      <a:pt x="2346" y="876"/>
                    </a:cubicBezTo>
                    <a:cubicBezTo>
                      <a:pt x="2347" y="874"/>
                      <a:pt x="2347" y="874"/>
                      <a:pt x="2347" y="874"/>
                    </a:cubicBezTo>
                    <a:cubicBezTo>
                      <a:pt x="2345" y="871"/>
                      <a:pt x="2345" y="871"/>
                      <a:pt x="2345" y="871"/>
                    </a:cubicBezTo>
                    <a:cubicBezTo>
                      <a:pt x="2344" y="867"/>
                      <a:pt x="2344" y="862"/>
                      <a:pt x="2343" y="858"/>
                    </a:cubicBezTo>
                    <a:cubicBezTo>
                      <a:pt x="2341" y="856"/>
                      <a:pt x="2341" y="856"/>
                      <a:pt x="2341" y="856"/>
                    </a:cubicBezTo>
                    <a:cubicBezTo>
                      <a:pt x="2340" y="854"/>
                      <a:pt x="2339" y="853"/>
                      <a:pt x="2339" y="851"/>
                    </a:cubicBezTo>
                    <a:cubicBezTo>
                      <a:pt x="2337" y="848"/>
                      <a:pt x="2337" y="848"/>
                      <a:pt x="2337" y="848"/>
                    </a:cubicBezTo>
                    <a:cubicBezTo>
                      <a:pt x="2337" y="851"/>
                      <a:pt x="2337" y="854"/>
                      <a:pt x="2335" y="856"/>
                    </a:cubicBezTo>
                    <a:cubicBezTo>
                      <a:pt x="2333" y="857"/>
                      <a:pt x="2333" y="857"/>
                      <a:pt x="2333" y="857"/>
                    </a:cubicBezTo>
                    <a:cubicBezTo>
                      <a:pt x="2332" y="856"/>
                      <a:pt x="2332" y="856"/>
                      <a:pt x="2332" y="856"/>
                    </a:cubicBezTo>
                    <a:cubicBezTo>
                      <a:pt x="2331" y="858"/>
                      <a:pt x="2331" y="858"/>
                      <a:pt x="2331" y="858"/>
                    </a:cubicBezTo>
                    <a:cubicBezTo>
                      <a:pt x="2329" y="858"/>
                      <a:pt x="2327" y="860"/>
                      <a:pt x="2326" y="862"/>
                    </a:cubicBezTo>
                    <a:cubicBezTo>
                      <a:pt x="2324" y="863"/>
                      <a:pt x="2324" y="863"/>
                      <a:pt x="2324" y="863"/>
                    </a:cubicBezTo>
                    <a:cubicBezTo>
                      <a:pt x="2324" y="864"/>
                      <a:pt x="2324" y="864"/>
                      <a:pt x="2324" y="864"/>
                    </a:cubicBezTo>
                    <a:cubicBezTo>
                      <a:pt x="2323" y="861"/>
                      <a:pt x="2323" y="861"/>
                      <a:pt x="2323" y="861"/>
                    </a:cubicBezTo>
                    <a:cubicBezTo>
                      <a:pt x="2321" y="863"/>
                      <a:pt x="2321" y="863"/>
                      <a:pt x="2321" y="863"/>
                    </a:cubicBezTo>
                    <a:cubicBezTo>
                      <a:pt x="2319" y="862"/>
                      <a:pt x="2319" y="862"/>
                      <a:pt x="2319" y="862"/>
                    </a:cubicBezTo>
                    <a:cubicBezTo>
                      <a:pt x="2320" y="859"/>
                      <a:pt x="2320" y="859"/>
                      <a:pt x="2320" y="859"/>
                    </a:cubicBezTo>
                    <a:cubicBezTo>
                      <a:pt x="2318" y="860"/>
                      <a:pt x="2315" y="860"/>
                      <a:pt x="2313" y="861"/>
                    </a:cubicBezTo>
                    <a:cubicBezTo>
                      <a:pt x="2313" y="858"/>
                      <a:pt x="2314" y="854"/>
                      <a:pt x="2315" y="851"/>
                    </a:cubicBezTo>
                    <a:cubicBezTo>
                      <a:pt x="2317" y="845"/>
                      <a:pt x="2314" y="841"/>
                      <a:pt x="2312" y="835"/>
                    </a:cubicBezTo>
                    <a:cubicBezTo>
                      <a:pt x="2310" y="833"/>
                      <a:pt x="2310" y="833"/>
                      <a:pt x="2310" y="833"/>
                    </a:cubicBezTo>
                    <a:cubicBezTo>
                      <a:pt x="2309" y="830"/>
                      <a:pt x="2308" y="828"/>
                      <a:pt x="2306" y="825"/>
                    </a:cubicBezTo>
                    <a:cubicBezTo>
                      <a:pt x="2303" y="825"/>
                      <a:pt x="2303" y="825"/>
                      <a:pt x="2303" y="825"/>
                    </a:cubicBezTo>
                    <a:cubicBezTo>
                      <a:pt x="2299" y="821"/>
                      <a:pt x="2296" y="818"/>
                      <a:pt x="2294" y="814"/>
                    </a:cubicBezTo>
                    <a:cubicBezTo>
                      <a:pt x="2293" y="810"/>
                      <a:pt x="2292" y="807"/>
                      <a:pt x="2292" y="804"/>
                    </a:cubicBezTo>
                    <a:cubicBezTo>
                      <a:pt x="2290" y="801"/>
                      <a:pt x="2290" y="801"/>
                      <a:pt x="2290" y="801"/>
                    </a:cubicBezTo>
                    <a:cubicBezTo>
                      <a:pt x="2287" y="800"/>
                      <a:pt x="2287" y="800"/>
                      <a:pt x="2287" y="800"/>
                    </a:cubicBezTo>
                    <a:cubicBezTo>
                      <a:pt x="2284" y="801"/>
                      <a:pt x="2284" y="801"/>
                      <a:pt x="2284" y="801"/>
                    </a:cubicBezTo>
                    <a:cubicBezTo>
                      <a:pt x="2283" y="799"/>
                      <a:pt x="2282" y="798"/>
                      <a:pt x="2281" y="796"/>
                    </a:cubicBezTo>
                    <a:cubicBezTo>
                      <a:pt x="2279" y="798"/>
                      <a:pt x="2280" y="801"/>
                      <a:pt x="2280" y="803"/>
                    </a:cubicBezTo>
                    <a:cubicBezTo>
                      <a:pt x="2278" y="806"/>
                      <a:pt x="2278" y="806"/>
                      <a:pt x="2278" y="806"/>
                    </a:cubicBezTo>
                    <a:cubicBezTo>
                      <a:pt x="2277" y="810"/>
                      <a:pt x="2276" y="805"/>
                      <a:pt x="2275" y="803"/>
                    </a:cubicBezTo>
                    <a:cubicBezTo>
                      <a:pt x="2275" y="805"/>
                      <a:pt x="2275" y="807"/>
                      <a:pt x="2274" y="808"/>
                    </a:cubicBezTo>
                    <a:cubicBezTo>
                      <a:pt x="2272" y="805"/>
                      <a:pt x="2272" y="805"/>
                      <a:pt x="2272" y="805"/>
                    </a:cubicBezTo>
                    <a:cubicBezTo>
                      <a:pt x="2270" y="808"/>
                      <a:pt x="2270" y="808"/>
                      <a:pt x="2270" y="808"/>
                    </a:cubicBezTo>
                    <a:cubicBezTo>
                      <a:pt x="2268" y="808"/>
                      <a:pt x="2263" y="808"/>
                      <a:pt x="2261" y="810"/>
                    </a:cubicBezTo>
                    <a:cubicBezTo>
                      <a:pt x="2260" y="810"/>
                      <a:pt x="2259" y="809"/>
                      <a:pt x="2258" y="809"/>
                    </a:cubicBezTo>
                    <a:cubicBezTo>
                      <a:pt x="2256" y="810"/>
                      <a:pt x="2254" y="810"/>
                      <a:pt x="2252" y="811"/>
                    </a:cubicBezTo>
                    <a:cubicBezTo>
                      <a:pt x="2249" y="813"/>
                      <a:pt x="2249" y="813"/>
                      <a:pt x="2249" y="813"/>
                    </a:cubicBezTo>
                    <a:cubicBezTo>
                      <a:pt x="2248" y="816"/>
                      <a:pt x="2248" y="816"/>
                      <a:pt x="2248" y="816"/>
                    </a:cubicBezTo>
                    <a:cubicBezTo>
                      <a:pt x="2249" y="818"/>
                      <a:pt x="2249" y="818"/>
                      <a:pt x="2249" y="818"/>
                    </a:cubicBezTo>
                    <a:cubicBezTo>
                      <a:pt x="2249" y="820"/>
                      <a:pt x="2249" y="820"/>
                      <a:pt x="2249" y="820"/>
                    </a:cubicBezTo>
                    <a:cubicBezTo>
                      <a:pt x="2247" y="821"/>
                      <a:pt x="2247" y="821"/>
                      <a:pt x="2247" y="821"/>
                    </a:cubicBezTo>
                    <a:cubicBezTo>
                      <a:pt x="2247" y="823"/>
                      <a:pt x="2247" y="823"/>
                      <a:pt x="2247" y="823"/>
                    </a:cubicBezTo>
                    <a:cubicBezTo>
                      <a:pt x="2245" y="824"/>
                      <a:pt x="2243" y="825"/>
                      <a:pt x="2242" y="827"/>
                    </a:cubicBezTo>
                    <a:cubicBezTo>
                      <a:pt x="2240" y="828"/>
                      <a:pt x="2237" y="828"/>
                      <a:pt x="2235" y="829"/>
                    </a:cubicBezTo>
                    <a:cubicBezTo>
                      <a:pt x="2233" y="829"/>
                      <a:pt x="2233" y="831"/>
                      <a:pt x="2231" y="833"/>
                    </a:cubicBezTo>
                    <a:cubicBezTo>
                      <a:pt x="2229" y="836"/>
                      <a:pt x="2226" y="839"/>
                      <a:pt x="2224" y="841"/>
                    </a:cubicBezTo>
                    <a:cubicBezTo>
                      <a:pt x="2221" y="842"/>
                      <a:pt x="2221" y="842"/>
                      <a:pt x="2221" y="842"/>
                    </a:cubicBezTo>
                    <a:cubicBezTo>
                      <a:pt x="2219" y="845"/>
                      <a:pt x="2216" y="847"/>
                      <a:pt x="2213" y="849"/>
                    </a:cubicBezTo>
                    <a:cubicBezTo>
                      <a:pt x="2210" y="850"/>
                      <a:pt x="2210" y="850"/>
                      <a:pt x="2210" y="850"/>
                    </a:cubicBezTo>
                    <a:cubicBezTo>
                      <a:pt x="2209" y="852"/>
                      <a:pt x="2209" y="852"/>
                      <a:pt x="2209" y="852"/>
                    </a:cubicBezTo>
                    <a:cubicBezTo>
                      <a:pt x="2209" y="855"/>
                      <a:pt x="2209" y="855"/>
                      <a:pt x="2209" y="855"/>
                    </a:cubicBezTo>
                    <a:cubicBezTo>
                      <a:pt x="2207" y="857"/>
                      <a:pt x="2207" y="857"/>
                      <a:pt x="2207" y="857"/>
                    </a:cubicBezTo>
                    <a:cubicBezTo>
                      <a:pt x="2203" y="859"/>
                      <a:pt x="2203" y="859"/>
                      <a:pt x="2203" y="859"/>
                    </a:cubicBezTo>
                    <a:cubicBezTo>
                      <a:pt x="2200" y="859"/>
                      <a:pt x="2200" y="859"/>
                      <a:pt x="2200" y="859"/>
                    </a:cubicBezTo>
                    <a:cubicBezTo>
                      <a:pt x="2198" y="861"/>
                      <a:pt x="2198" y="861"/>
                      <a:pt x="2198" y="861"/>
                    </a:cubicBezTo>
                    <a:cubicBezTo>
                      <a:pt x="2197" y="863"/>
                      <a:pt x="2197" y="863"/>
                      <a:pt x="2197" y="863"/>
                    </a:cubicBezTo>
                    <a:cubicBezTo>
                      <a:pt x="2196" y="863"/>
                      <a:pt x="2194" y="863"/>
                      <a:pt x="2192" y="863"/>
                    </a:cubicBezTo>
                    <a:cubicBezTo>
                      <a:pt x="2191" y="864"/>
                      <a:pt x="2190" y="866"/>
                      <a:pt x="2189" y="867"/>
                    </a:cubicBezTo>
                    <a:cubicBezTo>
                      <a:pt x="2189" y="869"/>
                      <a:pt x="2189" y="871"/>
                      <a:pt x="2189" y="874"/>
                    </a:cubicBezTo>
                    <a:cubicBezTo>
                      <a:pt x="2190" y="877"/>
                      <a:pt x="2190" y="877"/>
                      <a:pt x="2190" y="877"/>
                    </a:cubicBezTo>
                    <a:cubicBezTo>
                      <a:pt x="2190" y="879"/>
                      <a:pt x="2189" y="881"/>
                      <a:pt x="2189" y="883"/>
                    </a:cubicBezTo>
                    <a:cubicBezTo>
                      <a:pt x="2190" y="887"/>
                      <a:pt x="2190" y="890"/>
                      <a:pt x="2189" y="894"/>
                    </a:cubicBezTo>
                    <a:cubicBezTo>
                      <a:pt x="2185" y="899"/>
                      <a:pt x="2187" y="905"/>
                      <a:pt x="2187" y="911"/>
                    </a:cubicBezTo>
                    <a:cubicBezTo>
                      <a:pt x="2185" y="913"/>
                      <a:pt x="2185" y="913"/>
                      <a:pt x="2185" y="913"/>
                    </a:cubicBezTo>
                    <a:cubicBezTo>
                      <a:pt x="2182" y="913"/>
                      <a:pt x="2182" y="913"/>
                      <a:pt x="2182" y="913"/>
                    </a:cubicBezTo>
                    <a:cubicBezTo>
                      <a:pt x="2181" y="916"/>
                      <a:pt x="2179" y="918"/>
                      <a:pt x="2179" y="921"/>
                    </a:cubicBezTo>
                    <a:cubicBezTo>
                      <a:pt x="2178" y="923"/>
                      <a:pt x="2178" y="923"/>
                      <a:pt x="2178" y="923"/>
                    </a:cubicBezTo>
                    <a:cubicBezTo>
                      <a:pt x="2176" y="923"/>
                      <a:pt x="2176" y="923"/>
                      <a:pt x="2176" y="923"/>
                    </a:cubicBezTo>
                    <a:cubicBezTo>
                      <a:pt x="2173" y="925"/>
                      <a:pt x="2173" y="925"/>
                      <a:pt x="2173" y="925"/>
                    </a:cubicBezTo>
                    <a:cubicBezTo>
                      <a:pt x="2172" y="928"/>
                      <a:pt x="2170" y="930"/>
                      <a:pt x="2168" y="932"/>
                    </a:cubicBezTo>
                    <a:cubicBezTo>
                      <a:pt x="2165" y="933"/>
                      <a:pt x="2165" y="933"/>
                      <a:pt x="2165" y="933"/>
                    </a:cubicBezTo>
                    <a:cubicBezTo>
                      <a:pt x="2162" y="931"/>
                      <a:pt x="2160" y="929"/>
                      <a:pt x="2157" y="926"/>
                    </a:cubicBezTo>
                    <a:cubicBezTo>
                      <a:pt x="2156" y="924"/>
                      <a:pt x="2155" y="922"/>
                      <a:pt x="2156" y="920"/>
                    </a:cubicBezTo>
                    <a:cubicBezTo>
                      <a:pt x="2156" y="918"/>
                      <a:pt x="2154" y="916"/>
                      <a:pt x="2153" y="913"/>
                    </a:cubicBezTo>
                    <a:cubicBezTo>
                      <a:pt x="2152" y="911"/>
                      <a:pt x="2151" y="909"/>
                      <a:pt x="2150" y="906"/>
                    </a:cubicBezTo>
                    <a:cubicBezTo>
                      <a:pt x="2148" y="901"/>
                      <a:pt x="2144" y="897"/>
                      <a:pt x="2143" y="892"/>
                    </a:cubicBezTo>
                    <a:cubicBezTo>
                      <a:pt x="2141" y="887"/>
                      <a:pt x="2140" y="882"/>
                      <a:pt x="2138" y="876"/>
                    </a:cubicBezTo>
                    <a:cubicBezTo>
                      <a:pt x="2136" y="872"/>
                      <a:pt x="2133" y="868"/>
                      <a:pt x="2131" y="864"/>
                    </a:cubicBezTo>
                    <a:cubicBezTo>
                      <a:pt x="2130" y="859"/>
                      <a:pt x="2129" y="855"/>
                      <a:pt x="2128" y="851"/>
                    </a:cubicBezTo>
                    <a:cubicBezTo>
                      <a:pt x="2127" y="848"/>
                      <a:pt x="2126" y="846"/>
                      <a:pt x="2126" y="844"/>
                    </a:cubicBezTo>
                    <a:cubicBezTo>
                      <a:pt x="2125" y="842"/>
                      <a:pt x="2125" y="840"/>
                      <a:pt x="2125" y="838"/>
                    </a:cubicBezTo>
                    <a:cubicBezTo>
                      <a:pt x="2125" y="836"/>
                      <a:pt x="2126" y="834"/>
                      <a:pt x="2126" y="833"/>
                    </a:cubicBezTo>
                    <a:cubicBezTo>
                      <a:pt x="2124" y="831"/>
                      <a:pt x="2124" y="831"/>
                      <a:pt x="2124" y="831"/>
                    </a:cubicBezTo>
                    <a:cubicBezTo>
                      <a:pt x="2123" y="828"/>
                      <a:pt x="2123" y="828"/>
                      <a:pt x="2123" y="828"/>
                    </a:cubicBezTo>
                    <a:cubicBezTo>
                      <a:pt x="2123" y="825"/>
                      <a:pt x="2123" y="823"/>
                      <a:pt x="2125" y="821"/>
                    </a:cubicBezTo>
                    <a:cubicBezTo>
                      <a:pt x="2125" y="817"/>
                      <a:pt x="2125" y="817"/>
                      <a:pt x="2125" y="817"/>
                    </a:cubicBezTo>
                    <a:cubicBezTo>
                      <a:pt x="2123" y="815"/>
                      <a:pt x="2122" y="811"/>
                      <a:pt x="2123" y="807"/>
                    </a:cubicBezTo>
                    <a:cubicBezTo>
                      <a:pt x="2123" y="805"/>
                      <a:pt x="2123" y="805"/>
                      <a:pt x="2123" y="805"/>
                    </a:cubicBezTo>
                    <a:cubicBezTo>
                      <a:pt x="2120" y="804"/>
                      <a:pt x="2120" y="804"/>
                      <a:pt x="2120" y="804"/>
                    </a:cubicBezTo>
                    <a:cubicBezTo>
                      <a:pt x="2120" y="806"/>
                      <a:pt x="2120" y="806"/>
                      <a:pt x="2120" y="806"/>
                    </a:cubicBezTo>
                    <a:cubicBezTo>
                      <a:pt x="2118" y="807"/>
                      <a:pt x="2118" y="807"/>
                      <a:pt x="2118" y="807"/>
                    </a:cubicBezTo>
                    <a:cubicBezTo>
                      <a:pt x="2119" y="809"/>
                      <a:pt x="2119" y="810"/>
                      <a:pt x="2119" y="811"/>
                    </a:cubicBezTo>
                    <a:cubicBezTo>
                      <a:pt x="2119" y="812"/>
                      <a:pt x="2118" y="814"/>
                      <a:pt x="2117" y="815"/>
                    </a:cubicBezTo>
                    <a:cubicBezTo>
                      <a:pt x="2113" y="816"/>
                      <a:pt x="2111" y="818"/>
                      <a:pt x="2106" y="818"/>
                    </a:cubicBezTo>
                    <a:cubicBezTo>
                      <a:pt x="2104" y="817"/>
                      <a:pt x="2102" y="816"/>
                      <a:pt x="2100" y="814"/>
                    </a:cubicBezTo>
                    <a:cubicBezTo>
                      <a:pt x="2098" y="812"/>
                      <a:pt x="2098" y="812"/>
                      <a:pt x="2098" y="812"/>
                    </a:cubicBezTo>
                    <a:cubicBezTo>
                      <a:pt x="2095" y="809"/>
                      <a:pt x="2091" y="807"/>
                      <a:pt x="2090" y="803"/>
                    </a:cubicBezTo>
                    <a:cubicBezTo>
                      <a:pt x="2092" y="803"/>
                      <a:pt x="2092" y="803"/>
                      <a:pt x="2092" y="803"/>
                    </a:cubicBezTo>
                    <a:cubicBezTo>
                      <a:pt x="2093" y="804"/>
                      <a:pt x="2093" y="804"/>
                      <a:pt x="2093" y="804"/>
                    </a:cubicBezTo>
                    <a:cubicBezTo>
                      <a:pt x="2095" y="804"/>
                      <a:pt x="2095" y="804"/>
                      <a:pt x="2095" y="804"/>
                    </a:cubicBezTo>
                    <a:cubicBezTo>
                      <a:pt x="2097" y="803"/>
                      <a:pt x="2099" y="802"/>
                      <a:pt x="2101" y="801"/>
                    </a:cubicBezTo>
                    <a:cubicBezTo>
                      <a:pt x="2102" y="799"/>
                      <a:pt x="2102" y="799"/>
                      <a:pt x="2102" y="799"/>
                    </a:cubicBezTo>
                    <a:cubicBezTo>
                      <a:pt x="2100" y="798"/>
                      <a:pt x="2100" y="798"/>
                      <a:pt x="2100" y="798"/>
                    </a:cubicBezTo>
                    <a:cubicBezTo>
                      <a:pt x="2097" y="800"/>
                      <a:pt x="2097" y="800"/>
                      <a:pt x="2097" y="800"/>
                    </a:cubicBezTo>
                    <a:cubicBezTo>
                      <a:pt x="2094" y="800"/>
                      <a:pt x="2094" y="800"/>
                      <a:pt x="2094" y="800"/>
                    </a:cubicBezTo>
                    <a:cubicBezTo>
                      <a:pt x="2092" y="799"/>
                      <a:pt x="2092" y="799"/>
                      <a:pt x="2092" y="799"/>
                    </a:cubicBezTo>
                    <a:cubicBezTo>
                      <a:pt x="2088" y="796"/>
                      <a:pt x="2085" y="792"/>
                      <a:pt x="2082" y="789"/>
                    </a:cubicBezTo>
                    <a:cubicBezTo>
                      <a:pt x="2079" y="790"/>
                      <a:pt x="2079" y="790"/>
                      <a:pt x="2079" y="790"/>
                    </a:cubicBezTo>
                    <a:cubicBezTo>
                      <a:pt x="2077" y="789"/>
                      <a:pt x="2076" y="786"/>
                      <a:pt x="2075" y="784"/>
                    </a:cubicBezTo>
                    <a:cubicBezTo>
                      <a:pt x="2074" y="781"/>
                      <a:pt x="2074" y="781"/>
                      <a:pt x="2074" y="781"/>
                    </a:cubicBezTo>
                    <a:cubicBezTo>
                      <a:pt x="2071" y="780"/>
                      <a:pt x="2071" y="780"/>
                      <a:pt x="2071" y="780"/>
                    </a:cubicBezTo>
                    <a:cubicBezTo>
                      <a:pt x="2070" y="778"/>
                      <a:pt x="2069" y="776"/>
                      <a:pt x="2068" y="774"/>
                    </a:cubicBezTo>
                    <a:cubicBezTo>
                      <a:pt x="2062" y="774"/>
                      <a:pt x="2056" y="777"/>
                      <a:pt x="2050" y="777"/>
                    </a:cubicBezTo>
                    <a:cubicBezTo>
                      <a:pt x="2049" y="775"/>
                      <a:pt x="2049" y="775"/>
                      <a:pt x="2049" y="775"/>
                    </a:cubicBezTo>
                    <a:cubicBezTo>
                      <a:pt x="2047" y="776"/>
                      <a:pt x="2045" y="776"/>
                      <a:pt x="2042" y="776"/>
                    </a:cubicBezTo>
                    <a:cubicBezTo>
                      <a:pt x="2042" y="777"/>
                      <a:pt x="2042" y="777"/>
                      <a:pt x="2042" y="777"/>
                    </a:cubicBezTo>
                    <a:cubicBezTo>
                      <a:pt x="2035" y="778"/>
                      <a:pt x="2027" y="778"/>
                      <a:pt x="2020" y="777"/>
                    </a:cubicBezTo>
                    <a:cubicBezTo>
                      <a:pt x="2018" y="777"/>
                      <a:pt x="2018" y="777"/>
                      <a:pt x="2018" y="777"/>
                    </a:cubicBezTo>
                    <a:cubicBezTo>
                      <a:pt x="2016" y="775"/>
                      <a:pt x="2016" y="775"/>
                      <a:pt x="2016" y="775"/>
                    </a:cubicBezTo>
                    <a:cubicBezTo>
                      <a:pt x="2013" y="776"/>
                      <a:pt x="2010" y="776"/>
                      <a:pt x="2006" y="775"/>
                    </a:cubicBezTo>
                    <a:cubicBezTo>
                      <a:pt x="2004" y="775"/>
                      <a:pt x="2004" y="775"/>
                      <a:pt x="2004" y="775"/>
                    </a:cubicBezTo>
                    <a:cubicBezTo>
                      <a:pt x="2001" y="773"/>
                      <a:pt x="1998" y="774"/>
                      <a:pt x="1995" y="774"/>
                    </a:cubicBezTo>
                    <a:cubicBezTo>
                      <a:pt x="1993" y="773"/>
                      <a:pt x="1993" y="773"/>
                      <a:pt x="1993" y="773"/>
                    </a:cubicBezTo>
                    <a:cubicBezTo>
                      <a:pt x="1991" y="773"/>
                      <a:pt x="1991" y="773"/>
                      <a:pt x="1991" y="773"/>
                    </a:cubicBezTo>
                    <a:cubicBezTo>
                      <a:pt x="1989" y="772"/>
                      <a:pt x="1989" y="772"/>
                      <a:pt x="1989" y="772"/>
                    </a:cubicBezTo>
                    <a:cubicBezTo>
                      <a:pt x="1987" y="770"/>
                      <a:pt x="1987" y="770"/>
                      <a:pt x="1987" y="770"/>
                    </a:cubicBezTo>
                    <a:cubicBezTo>
                      <a:pt x="1986" y="766"/>
                      <a:pt x="1986" y="763"/>
                      <a:pt x="1984" y="760"/>
                    </a:cubicBezTo>
                    <a:cubicBezTo>
                      <a:pt x="1982" y="758"/>
                      <a:pt x="1982" y="758"/>
                      <a:pt x="1982" y="758"/>
                    </a:cubicBezTo>
                    <a:cubicBezTo>
                      <a:pt x="1978" y="758"/>
                      <a:pt x="1978" y="758"/>
                      <a:pt x="1978" y="758"/>
                    </a:cubicBezTo>
                    <a:cubicBezTo>
                      <a:pt x="1974" y="761"/>
                      <a:pt x="1969" y="763"/>
                      <a:pt x="1964" y="764"/>
                    </a:cubicBezTo>
                    <a:cubicBezTo>
                      <a:pt x="1961" y="764"/>
                      <a:pt x="1961" y="764"/>
                      <a:pt x="1961" y="764"/>
                    </a:cubicBezTo>
                    <a:cubicBezTo>
                      <a:pt x="1959" y="762"/>
                      <a:pt x="1959" y="762"/>
                      <a:pt x="1959" y="762"/>
                    </a:cubicBezTo>
                    <a:cubicBezTo>
                      <a:pt x="1957" y="762"/>
                      <a:pt x="1957" y="762"/>
                      <a:pt x="1957" y="762"/>
                    </a:cubicBezTo>
                    <a:cubicBezTo>
                      <a:pt x="1954" y="761"/>
                      <a:pt x="1951" y="759"/>
                      <a:pt x="1948" y="758"/>
                    </a:cubicBezTo>
                    <a:cubicBezTo>
                      <a:pt x="1947" y="757"/>
                      <a:pt x="1945" y="755"/>
                      <a:pt x="1944" y="753"/>
                    </a:cubicBezTo>
                    <a:cubicBezTo>
                      <a:pt x="1941" y="753"/>
                      <a:pt x="1941" y="753"/>
                      <a:pt x="1941" y="753"/>
                    </a:cubicBezTo>
                    <a:cubicBezTo>
                      <a:pt x="1939" y="753"/>
                      <a:pt x="1938" y="752"/>
                      <a:pt x="1937" y="752"/>
                    </a:cubicBezTo>
                    <a:cubicBezTo>
                      <a:pt x="1933" y="748"/>
                      <a:pt x="1933" y="743"/>
                      <a:pt x="1929" y="739"/>
                    </a:cubicBezTo>
                    <a:cubicBezTo>
                      <a:pt x="1929" y="737"/>
                      <a:pt x="1928" y="736"/>
                      <a:pt x="1927" y="734"/>
                    </a:cubicBezTo>
                    <a:cubicBezTo>
                      <a:pt x="1925" y="732"/>
                      <a:pt x="1925" y="732"/>
                      <a:pt x="1925" y="732"/>
                    </a:cubicBezTo>
                    <a:cubicBezTo>
                      <a:pt x="1923" y="730"/>
                      <a:pt x="1923" y="730"/>
                      <a:pt x="1923" y="730"/>
                    </a:cubicBezTo>
                    <a:cubicBezTo>
                      <a:pt x="1921" y="729"/>
                      <a:pt x="1921" y="729"/>
                      <a:pt x="1921" y="729"/>
                    </a:cubicBezTo>
                    <a:cubicBezTo>
                      <a:pt x="1918" y="730"/>
                      <a:pt x="1918" y="730"/>
                      <a:pt x="1918" y="730"/>
                    </a:cubicBezTo>
                    <a:cubicBezTo>
                      <a:pt x="1915" y="729"/>
                      <a:pt x="1915" y="729"/>
                      <a:pt x="1915" y="729"/>
                    </a:cubicBezTo>
                    <a:cubicBezTo>
                      <a:pt x="1914" y="729"/>
                      <a:pt x="1914" y="729"/>
                      <a:pt x="1914" y="729"/>
                    </a:cubicBezTo>
                    <a:cubicBezTo>
                      <a:pt x="1913" y="731"/>
                      <a:pt x="1913" y="731"/>
                      <a:pt x="1913" y="731"/>
                    </a:cubicBezTo>
                    <a:cubicBezTo>
                      <a:pt x="1912" y="731"/>
                      <a:pt x="1910" y="731"/>
                      <a:pt x="1909" y="732"/>
                    </a:cubicBezTo>
                    <a:cubicBezTo>
                      <a:pt x="1907" y="733"/>
                      <a:pt x="1906" y="735"/>
                      <a:pt x="1905" y="737"/>
                    </a:cubicBezTo>
                    <a:cubicBezTo>
                      <a:pt x="1908" y="741"/>
                      <a:pt x="1912" y="748"/>
                      <a:pt x="1913" y="753"/>
                    </a:cubicBezTo>
                    <a:cubicBezTo>
                      <a:pt x="1915" y="755"/>
                      <a:pt x="1915" y="755"/>
                      <a:pt x="1915" y="755"/>
                    </a:cubicBezTo>
                    <a:cubicBezTo>
                      <a:pt x="1916" y="757"/>
                      <a:pt x="1916" y="757"/>
                      <a:pt x="1916" y="757"/>
                    </a:cubicBezTo>
                    <a:cubicBezTo>
                      <a:pt x="1919" y="758"/>
                      <a:pt x="1919" y="758"/>
                      <a:pt x="1919" y="758"/>
                    </a:cubicBezTo>
                    <a:cubicBezTo>
                      <a:pt x="1920" y="761"/>
                      <a:pt x="1920" y="761"/>
                      <a:pt x="1920" y="761"/>
                    </a:cubicBezTo>
                    <a:cubicBezTo>
                      <a:pt x="1924" y="764"/>
                      <a:pt x="1924" y="764"/>
                      <a:pt x="1924" y="764"/>
                    </a:cubicBezTo>
                    <a:cubicBezTo>
                      <a:pt x="1925" y="767"/>
                      <a:pt x="1925" y="767"/>
                      <a:pt x="1925" y="767"/>
                    </a:cubicBezTo>
                    <a:cubicBezTo>
                      <a:pt x="1923" y="769"/>
                      <a:pt x="1923" y="769"/>
                      <a:pt x="1923" y="769"/>
                    </a:cubicBezTo>
                    <a:cubicBezTo>
                      <a:pt x="1924" y="773"/>
                      <a:pt x="1926" y="777"/>
                      <a:pt x="1930" y="779"/>
                    </a:cubicBezTo>
                    <a:cubicBezTo>
                      <a:pt x="1930" y="776"/>
                      <a:pt x="1930" y="776"/>
                      <a:pt x="1930" y="776"/>
                    </a:cubicBezTo>
                    <a:cubicBezTo>
                      <a:pt x="1931" y="774"/>
                      <a:pt x="1931" y="774"/>
                      <a:pt x="1931" y="774"/>
                    </a:cubicBezTo>
                    <a:cubicBezTo>
                      <a:pt x="1931" y="771"/>
                      <a:pt x="1931" y="771"/>
                      <a:pt x="1931" y="771"/>
                    </a:cubicBezTo>
                    <a:cubicBezTo>
                      <a:pt x="1933" y="769"/>
                      <a:pt x="1933" y="769"/>
                      <a:pt x="1933" y="769"/>
                    </a:cubicBezTo>
                    <a:cubicBezTo>
                      <a:pt x="1936" y="769"/>
                      <a:pt x="1936" y="769"/>
                      <a:pt x="1936" y="769"/>
                    </a:cubicBezTo>
                    <a:cubicBezTo>
                      <a:pt x="1937" y="772"/>
                      <a:pt x="1937" y="776"/>
                      <a:pt x="1937" y="779"/>
                    </a:cubicBezTo>
                    <a:cubicBezTo>
                      <a:pt x="1936" y="781"/>
                      <a:pt x="1935" y="782"/>
                      <a:pt x="1933" y="783"/>
                    </a:cubicBezTo>
                    <a:cubicBezTo>
                      <a:pt x="1936" y="785"/>
                      <a:pt x="1938" y="787"/>
                      <a:pt x="1941" y="789"/>
                    </a:cubicBezTo>
                    <a:cubicBezTo>
                      <a:pt x="1943" y="788"/>
                      <a:pt x="1944" y="788"/>
                      <a:pt x="1946" y="787"/>
                    </a:cubicBezTo>
                    <a:cubicBezTo>
                      <a:pt x="1950" y="788"/>
                      <a:pt x="1954" y="788"/>
                      <a:pt x="1958" y="787"/>
                    </a:cubicBezTo>
                    <a:cubicBezTo>
                      <a:pt x="1960" y="786"/>
                      <a:pt x="1961" y="786"/>
                      <a:pt x="1963" y="785"/>
                    </a:cubicBezTo>
                    <a:cubicBezTo>
                      <a:pt x="1964" y="782"/>
                      <a:pt x="1967" y="780"/>
                      <a:pt x="1968" y="778"/>
                    </a:cubicBezTo>
                    <a:cubicBezTo>
                      <a:pt x="1972" y="775"/>
                      <a:pt x="1972" y="775"/>
                      <a:pt x="1972" y="775"/>
                    </a:cubicBezTo>
                    <a:cubicBezTo>
                      <a:pt x="1973" y="773"/>
                      <a:pt x="1973" y="773"/>
                      <a:pt x="1973" y="773"/>
                    </a:cubicBezTo>
                    <a:cubicBezTo>
                      <a:pt x="1975" y="771"/>
                      <a:pt x="1978" y="768"/>
                      <a:pt x="1980" y="766"/>
                    </a:cubicBezTo>
                    <a:cubicBezTo>
                      <a:pt x="1979" y="772"/>
                      <a:pt x="1979" y="777"/>
                      <a:pt x="1980" y="782"/>
                    </a:cubicBezTo>
                    <a:cubicBezTo>
                      <a:pt x="1982" y="785"/>
                      <a:pt x="1984" y="787"/>
                      <a:pt x="1987" y="790"/>
                    </a:cubicBezTo>
                    <a:cubicBezTo>
                      <a:pt x="1991" y="790"/>
                      <a:pt x="1995" y="791"/>
                      <a:pt x="1999" y="792"/>
                    </a:cubicBezTo>
                    <a:cubicBezTo>
                      <a:pt x="2002" y="795"/>
                      <a:pt x="2004" y="798"/>
                      <a:pt x="2007" y="801"/>
                    </a:cubicBezTo>
                    <a:cubicBezTo>
                      <a:pt x="2009" y="802"/>
                      <a:pt x="2009" y="802"/>
                      <a:pt x="2009" y="802"/>
                    </a:cubicBezTo>
                    <a:cubicBezTo>
                      <a:pt x="2009" y="805"/>
                      <a:pt x="2009" y="805"/>
                      <a:pt x="2009" y="805"/>
                    </a:cubicBezTo>
                    <a:cubicBezTo>
                      <a:pt x="2007" y="809"/>
                      <a:pt x="2005" y="812"/>
                      <a:pt x="2001" y="816"/>
                    </a:cubicBezTo>
                    <a:cubicBezTo>
                      <a:pt x="2001" y="818"/>
                      <a:pt x="2000" y="820"/>
                      <a:pt x="1999" y="822"/>
                    </a:cubicBezTo>
                    <a:cubicBezTo>
                      <a:pt x="1997" y="821"/>
                      <a:pt x="1997" y="821"/>
                      <a:pt x="1997" y="821"/>
                    </a:cubicBezTo>
                    <a:cubicBezTo>
                      <a:pt x="1994" y="822"/>
                      <a:pt x="1994" y="822"/>
                      <a:pt x="1994" y="822"/>
                    </a:cubicBezTo>
                    <a:cubicBezTo>
                      <a:pt x="1993" y="824"/>
                      <a:pt x="1992" y="826"/>
                      <a:pt x="1991" y="828"/>
                    </a:cubicBezTo>
                    <a:cubicBezTo>
                      <a:pt x="1992" y="832"/>
                      <a:pt x="1992" y="832"/>
                      <a:pt x="1992" y="832"/>
                    </a:cubicBezTo>
                    <a:cubicBezTo>
                      <a:pt x="1991" y="834"/>
                      <a:pt x="1991" y="834"/>
                      <a:pt x="1991" y="834"/>
                    </a:cubicBezTo>
                    <a:cubicBezTo>
                      <a:pt x="1989" y="835"/>
                      <a:pt x="1987" y="835"/>
                      <a:pt x="1985" y="836"/>
                    </a:cubicBezTo>
                    <a:cubicBezTo>
                      <a:pt x="1982" y="838"/>
                      <a:pt x="1982" y="838"/>
                      <a:pt x="1982" y="838"/>
                    </a:cubicBezTo>
                    <a:cubicBezTo>
                      <a:pt x="1981" y="842"/>
                      <a:pt x="1981" y="842"/>
                      <a:pt x="1981" y="842"/>
                    </a:cubicBezTo>
                    <a:cubicBezTo>
                      <a:pt x="1978" y="844"/>
                      <a:pt x="1978" y="844"/>
                      <a:pt x="1978" y="844"/>
                    </a:cubicBezTo>
                    <a:cubicBezTo>
                      <a:pt x="1975" y="844"/>
                      <a:pt x="1974" y="845"/>
                      <a:pt x="1971" y="846"/>
                    </a:cubicBezTo>
                    <a:cubicBezTo>
                      <a:pt x="1969" y="848"/>
                      <a:pt x="1969" y="848"/>
                      <a:pt x="1969" y="848"/>
                    </a:cubicBezTo>
                    <a:cubicBezTo>
                      <a:pt x="1969" y="851"/>
                      <a:pt x="1969" y="851"/>
                      <a:pt x="1969" y="851"/>
                    </a:cubicBezTo>
                    <a:cubicBezTo>
                      <a:pt x="1965" y="853"/>
                      <a:pt x="1965" y="853"/>
                      <a:pt x="1965" y="853"/>
                    </a:cubicBezTo>
                    <a:cubicBezTo>
                      <a:pt x="1963" y="853"/>
                      <a:pt x="1961" y="853"/>
                      <a:pt x="1959" y="853"/>
                    </a:cubicBezTo>
                    <a:cubicBezTo>
                      <a:pt x="1958" y="855"/>
                      <a:pt x="1950" y="856"/>
                      <a:pt x="1947" y="857"/>
                    </a:cubicBezTo>
                    <a:cubicBezTo>
                      <a:pt x="1946" y="858"/>
                      <a:pt x="1944" y="860"/>
                      <a:pt x="1942" y="861"/>
                    </a:cubicBezTo>
                    <a:cubicBezTo>
                      <a:pt x="1942" y="864"/>
                      <a:pt x="1942" y="864"/>
                      <a:pt x="1942" y="864"/>
                    </a:cubicBezTo>
                    <a:cubicBezTo>
                      <a:pt x="1941" y="866"/>
                      <a:pt x="1941" y="866"/>
                      <a:pt x="1941" y="866"/>
                    </a:cubicBezTo>
                    <a:cubicBezTo>
                      <a:pt x="1937" y="867"/>
                      <a:pt x="1937" y="867"/>
                      <a:pt x="1937" y="867"/>
                    </a:cubicBezTo>
                    <a:cubicBezTo>
                      <a:pt x="1934" y="869"/>
                      <a:pt x="1934" y="869"/>
                      <a:pt x="1934" y="869"/>
                    </a:cubicBezTo>
                    <a:cubicBezTo>
                      <a:pt x="1930" y="870"/>
                      <a:pt x="1927" y="871"/>
                      <a:pt x="1922" y="872"/>
                    </a:cubicBezTo>
                    <a:cubicBezTo>
                      <a:pt x="1918" y="874"/>
                      <a:pt x="1914" y="876"/>
                      <a:pt x="1911" y="880"/>
                    </a:cubicBezTo>
                    <a:cubicBezTo>
                      <a:pt x="1908" y="880"/>
                      <a:pt x="1906" y="880"/>
                      <a:pt x="1904" y="880"/>
                    </a:cubicBezTo>
                    <a:cubicBezTo>
                      <a:pt x="1902" y="882"/>
                      <a:pt x="1902" y="882"/>
                      <a:pt x="1902" y="882"/>
                    </a:cubicBezTo>
                    <a:cubicBezTo>
                      <a:pt x="1896" y="884"/>
                      <a:pt x="1891" y="884"/>
                      <a:pt x="1885" y="885"/>
                    </a:cubicBezTo>
                    <a:cubicBezTo>
                      <a:pt x="1884" y="887"/>
                      <a:pt x="1882" y="888"/>
                      <a:pt x="1881" y="889"/>
                    </a:cubicBezTo>
                    <a:cubicBezTo>
                      <a:pt x="1876" y="891"/>
                      <a:pt x="1872" y="893"/>
                      <a:pt x="1867" y="891"/>
                    </a:cubicBezTo>
                    <a:cubicBezTo>
                      <a:pt x="1865" y="890"/>
                      <a:pt x="1865" y="890"/>
                      <a:pt x="1865" y="890"/>
                    </a:cubicBezTo>
                    <a:cubicBezTo>
                      <a:pt x="1864" y="887"/>
                      <a:pt x="1864" y="887"/>
                      <a:pt x="1864" y="887"/>
                    </a:cubicBezTo>
                    <a:cubicBezTo>
                      <a:pt x="1864" y="884"/>
                      <a:pt x="1863" y="881"/>
                      <a:pt x="1862" y="878"/>
                    </a:cubicBezTo>
                    <a:cubicBezTo>
                      <a:pt x="1862" y="875"/>
                      <a:pt x="1862" y="875"/>
                      <a:pt x="1862" y="875"/>
                    </a:cubicBezTo>
                    <a:cubicBezTo>
                      <a:pt x="1861" y="873"/>
                      <a:pt x="1860" y="870"/>
                      <a:pt x="1859" y="868"/>
                    </a:cubicBezTo>
                    <a:cubicBezTo>
                      <a:pt x="1859" y="864"/>
                      <a:pt x="1860" y="860"/>
                      <a:pt x="1859" y="856"/>
                    </a:cubicBezTo>
                    <a:cubicBezTo>
                      <a:pt x="1858" y="855"/>
                      <a:pt x="1857" y="854"/>
                      <a:pt x="1856" y="853"/>
                    </a:cubicBezTo>
                    <a:cubicBezTo>
                      <a:pt x="1855" y="851"/>
                      <a:pt x="1855" y="849"/>
                      <a:pt x="1854" y="848"/>
                    </a:cubicBezTo>
                    <a:cubicBezTo>
                      <a:pt x="1851" y="845"/>
                      <a:pt x="1848" y="842"/>
                      <a:pt x="1845" y="838"/>
                    </a:cubicBezTo>
                    <a:cubicBezTo>
                      <a:pt x="1845" y="831"/>
                      <a:pt x="1840" y="824"/>
                      <a:pt x="1833" y="822"/>
                    </a:cubicBezTo>
                    <a:cubicBezTo>
                      <a:pt x="1827" y="816"/>
                      <a:pt x="1826" y="809"/>
                      <a:pt x="1826" y="801"/>
                    </a:cubicBezTo>
                    <a:cubicBezTo>
                      <a:pt x="1824" y="797"/>
                      <a:pt x="1822" y="793"/>
                      <a:pt x="1820" y="789"/>
                    </a:cubicBezTo>
                    <a:cubicBezTo>
                      <a:pt x="1817" y="787"/>
                      <a:pt x="1814" y="786"/>
                      <a:pt x="1812" y="784"/>
                    </a:cubicBezTo>
                    <a:cubicBezTo>
                      <a:pt x="1810" y="781"/>
                      <a:pt x="1810" y="781"/>
                      <a:pt x="1810" y="781"/>
                    </a:cubicBezTo>
                    <a:cubicBezTo>
                      <a:pt x="1810" y="778"/>
                      <a:pt x="1810" y="778"/>
                      <a:pt x="1810" y="778"/>
                    </a:cubicBezTo>
                    <a:cubicBezTo>
                      <a:pt x="1809" y="773"/>
                      <a:pt x="1804" y="769"/>
                      <a:pt x="1801" y="764"/>
                    </a:cubicBezTo>
                    <a:cubicBezTo>
                      <a:pt x="1799" y="759"/>
                      <a:pt x="1796" y="753"/>
                      <a:pt x="1791" y="750"/>
                    </a:cubicBezTo>
                    <a:cubicBezTo>
                      <a:pt x="1788" y="750"/>
                      <a:pt x="1788" y="750"/>
                      <a:pt x="1788" y="750"/>
                    </a:cubicBezTo>
                    <a:cubicBezTo>
                      <a:pt x="1789" y="745"/>
                      <a:pt x="1790" y="740"/>
                      <a:pt x="1790" y="736"/>
                    </a:cubicBezTo>
                    <a:cubicBezTo>
                      <a:pt x="1788" y="738"/>
                      <a:pt x="1788" y="738"/>
                      <a:pt x="1788" y="738"/>
                    </a:cubicBezTo>
                    <a:cubicBezTo>
                      <a:pt x="1788" y="741"/>
                      <a:pt x="1788" y="741"/>
                      <a:pt x="1788" y="741"/>
                    </a:cubicBezTo>
                    <a:cubicBezTo>
                      <a:pt x="1786" y="744"/>
                      <a:pt x="1787" y="747"/>
                      <a:pt x="1786" y="750"/>
                    </a:cubicBezTo>
                    <a:cubicBezTo>
                      <a:pt x="1785" y="752"/>
                      <a:pt x="1785" y="752"/>
                      <a:pt x="1785" y="752"/>
                    </a:cubicBezTo>
                    <a:cubicBezTo>
                      <a:pt x="1782" y="752"/>
                      <a:pt x="1782" y="752"/>
                      <a:pt x="1782" y="752"/>
                    </a:cubicBezTo>
                    <a:cubicBezTo>
                      <a:pt x="1780" y="750"/>
                      <a:pt x="1778" y="747"/>
                      <a:pt x="1775" y="745"/>
                    </a:cubicBezTo>
                    <a:cubicBezTo>
                      <a:pt x="1775" y="742"/>
                      <a:pt x="1775" y="742"/>
                      <a:pt x="1775" y="742"/>
                    </a:cubicBezTo>
                    <a:cubicBezTo>
                      <a:pt x="1773" y="739"/>
                      <a:pt x="1770" y="736"/>
                      <a:pt x="1770" y="732"/>
                    </a:cubicBezTo>
                    <a:cubicBezTo>
                      <a:pt x="1769" y="729"/>
                      <a:pt x="1768" y="727"/>
                      <a:pt x="1766" y="724"/>
                    </a:cubicBezTo>
                    <a:cubicBezTo>
                      <a:pt x="1766" y="726"/>
                      <a:pt x="1766" y="726"/>
                      <a:pt x="1766" y="726"/>
                    </a:cubicBezTo>
                    <a:cubicBezTo>
                      <a:pt x="1767" y="728"/>
                      <a:pt x="1768" y="731"/>
                      <a:pt x="1769" y="733"/>
                    </a:cubicBezTo>
                    <a:cubicBezTo>
                      <a:pt x="1768" y="734"/>
                      <a:pt x="1768" y="734"/>
                      <a:pt x="1768" y="734"/>
                    </a:cubicBezTo>
                    <a:cubicBezTo>
                      <a:pt x="1770" y="737"/>
                      <a:pt x="1770" y="741"/>
                      <a:pt x="1772" y="744"/>
                    </a:cubicBezTo>
                    <a:cubicBezTo>
                      <a:pt x="1774" y="747"/>
                      <a:pt x="1776" y="751"/>
                      <a:pt x="1779" y="754"/>
                    </a:cubicBezTo>
                    <a:cubicBezTo>
                      <a:pt x="1779" y="756"/>
                      <a:pt x="1779" y="756"/>
                      <a:pt x="1779" y="756"/>
                    </a:cubicBezTo>
                    <a:cubicBezTo>
                      <a:pt x="1780" y="759"/>
                      <a:pt x="1780" y="759"/>
                      <a:pt x="1780" y="759"/>
                    </a:cubicBezTo>
                    <a:cubicBezTo>
                      <a:pt x="1782" y="761"/>
                      <a:pt x="1782" y="761"/>
                      <a:pt x="1782" y="761"/>
                    </a:cubicBezTo>
                    <a:cubicBezTo>
                      <a:pt x="1784" y="771"/>
                      <a:pt x="1790" y="780"/>
                      <a:pt x="1796" y="788"/>
                    </a:cubicBezTo>
                    <a:cubicBezTo>
                      <a:pt x="1795" y="791"/>
                      <a:pt x="1796" y="793"/>
                      <a:pt x="1796" y="796"/>
                    </a:cubicBezTo>
                    <a:cubicBezTo>
                      <a:pt x="1798" y="799"/>
                      <a:pt x="1800" y="801"/>
                      <a:pt x="1804" y="803"/>
                    </a:cubicBezTo>
                    <a:cubicBezTo>
                      <a:pt x="1811" y="812"/>
                      <a:pt x="1809" y="824"/>
                      <a:pt x="1812" y="835"/>
                    </a:cubicBezTo>
                    <a:cubicBezTo>
                      <a:pt x="1816" y="839"/>
                      <a:pt x="1820" y="842"/>
                      <a:pt x="1824" y="846"/>
                    </a:cubicBezTo>
                    <a:cubicBezTo>
                      <a:pt x="1826" y="850"/>
                      <a:pt x="1827" y="853"/>
                      <a:pt x="1827" y="857"/>
                    </a:cubicBezTo>
                    <a:cubicBezTo>
                      <a:pt x="1828" y="862"/>
                      <a:pt x="1830" y="865"/>
                      <a:pt x="1833" y="868"/>
                    </a:cubicBezTo>
                    <a:cubicBezTo>
                      <a:pt x="1835" y="868"/>
                      <a:pt x="1835" y="868"/>
                      <a:pt x="1835" y="868"/>
                    </a:cubicBezTo>
                    <a:cubicBezTo>
                      <a:pt x="1836" y="870"/>
                      <a:pt x="1836" y="870"/>
                      <a:pt x="1836" y="870"/>
                    </a:cubicBezTo>
                    <a:cubicBezTo>
                      <a:pt x="1840" y="872"/>
                      <a:pt x="1845" y="874"/>
                      <a:pt x="1848" y="878"/>
                    </a:cubicBezTo>
                    <a:cubicBezTo>
                      <a:pt x="1851" y="880"/>
                      <a:pt x="1851" y="880"/>
                      <a:pt x="1851" y="880"/>
                    </a:cubicBezTo>
                    <a:cubicBezTo>
                      <a:pt x="1853" y="883"/>
                      <a:pt x="1853" y="883"/>
                      <a:pt x="1853" y="883"/>
                    </a:cubicBezTo>
                    <a:cubicBezTo>
                      <a:pt x="1856" y="885"/>
                      <a:pt x="1856" y="885"/>
                      <a:pt x="1856" y="885"/>
                    </a:cubicBezTo>
                    <a:cubicBezTo>
                      <a:pt x="1857" y="887"/>
                      <a:pt x="1859" y="889"/>
                      <a:pt x="1860" y="890"/>
                    </a:cubicBezTo>
                    <a:cubicBezTo>
                      <a:pt x="1863" y="892"/>
                      <a:pt x="1863" y="892"/>
                      <a:pt x="1863" y="892"/>
                    </a:cubicBezTo>
                    <a:cubicBezTo>
                      <a:pt x="1865" y="895"/>
                      <a:pt x="1865" y="895"/>
                      <a:pt x="1865" y="895"/>
                    </a:cubicBezTo>
                    <a:cubicBezTo>
                      <a:pt x="1864" y="898"/>
                      <a:pt x="1864" y="898"/>
                      <a:pt x="1864" y="898"/>
                    </a:cubicBezTo>
                    <a:cubicBezTo>
                      <a:pt x="1858" y="901"/>
                      <a:pt x="1858" y="901"/>
                      <a:pt x="1858" y="901"/>
                    </a:cubicBezTo>
                    <a:cubicBezTo>
                      <a:pt x="1862" y="901"/>
                      <a:pt x="1862" y="901"/>
                      <a:pt x="1862" y="901"/>
                    </a:cubicBezTo>
                    <a:cubicBezTo>
                      <a:pt x="1866" y="905"/>
                      <a:pt x="1869" y="909"/>
                      <a:pt x="1874" y="912"/>
                    </a:cubicBezTo>
                    <a:cubicBezTo>
                      <a:pt x="1879" y="912"/>
                      <a:pt x="1882" y="910"/>
                      <a:pt x="1887" y="908"/>
                    </a:cubicBezTo>
                    <a:cubicBezTo>
                      <a:pt x="1890" y="909"/>
                      <a:pt x="1893" y="909"/>
                      <a:pt x="1895" y="908"/>
                    </a:cubicBezTo>
                    <a:cubicBezTo>
                      <a:pt x="1897" y="906"/>
                      <a:pt x="1897" y="906"/>
                      <a:pt x="1897" y="906"/>
                    </a:cubicBezTo>
                    <a:cubicBezTo>
                      <a:pt x="1908" y="904"/>
                      <a:pt x="1921" y="906"/>
                      <a:pt x="1930" y="899"/>
                    </a:cubicBezTo>
                    <a:cubicBezTo>
                      <a:pt x="1934" y="900"/>
                      <a:pt x="1934" y="900"/>
                      <a:pt x="1934" y="900"/>
                    </a:cubicBezTo>
                    <a:cubicBezTo>
                      <a:pt x="1934" y="904"/>
                      <a:pt x="1933" y="908"/>
                      <a:pt x="1933" y="912"/>
                    </a:cubicBezTo>
                    <a:cubicBezTo>
                      <a:pt x="1932" y="914"/>
                      <a:pt x="1932" y="914"/>
                      <a:pt x="1932" y="914"/>
                    </a:cubicBezTo>
                    <a:cubicBezTo>
                      <a:pt x="1931" y="920"/>
                      <a:pt x="1928" y="924"/>
                      <a:pt x="1926" y="930"/>
                    </a:cubicBezTo>
                    <a:cubicBezTo>
                      <a:pt x="1925" y="931"/>
                      <a:pt x="1923" y="932"/>
                      <a:pt x="1922" y="934"/>
                    </a:cubicBezTo>
                    <a:cubicBezTo>
                      <a:pt x="1921" y="938"/>
                      <a:pt x="1918" y="941"/>
                      <a:pt x="1917" y="944"/>
                    </a:cubicBezTo>
                    <a:cubicBezTo>
                      <a:pt x="1915" y="948"/>
                      <a:pt x="1914" y="952"/>
                      <a:pt x="1912" y="956"/>
                    </a:cubicBezTo>
                    <a:cubicBezTo>
                      <a:pt x="1907" y="964"/>
                      <a:pt x="1899" y="971"/>
                      <a:pt x="1892" y="978"/>
                    </a:cubicBezTo>
                    <a:cubicBezTo>
                      <a:pt x="1887" y="985"/>
                      <a:pt x="1878" y="987"/>
                      <a:pt x="1872" y="993"/>
                    </a:cubicBezTo>
                    <a:cubicBezTo>
                      <a:pt x="1869" y="996"/>
                      <a:pt x="1865" y="999"/>
                      <a:pt x="1862" y="1003"/>
                    </a:cubicBezTo>
                    <a:cubicBezTo>
                      <a:pt x="1859" y="1006"/>
                      <a:pt x="1856" y="1008"/>
                      <a:pt x="1853" y="1011"/>
                    </a:cubicBezTo>
                    <a:cubicBezTo>
                      <a:pt x="1851" y="1015"/>
                      <a:pt x="1850" y="1019"/>
                      <a:pt x="1845" y="1021"/>
                    </a:cubicBezTo>
                    <a:cubicBezTo>
                      <a:pt x="1843" y="1022"/>
                      <a:pt x="1843" y="1022"/>
                      <a:pt x="1843" y="1022"/>
                    </a:cubicBezTo>
                    <a:cubicBezTo>
                      <a:pt x="1842" y="1025"/>
                      <a:pt x="1842" y="1025"/>
                      <a:pt x="1842" y="1025"/>
                    </a:cubicBezTo>
                    <a:cubicBezTo>
                      <a:pt x="1841" y="1026"/>
                      <a:pt x="1839" y="1026"/>
                      <a:pt x="1838" y="1027"/>
                    </a:cubicBezTo>
                    <a:cubicBezTo>
                      <a:pt x="1836" y="1030"/>
                      <a:pt x="1835" y="1033"/>
                      <a:pt x="1834" y="1036"/>
                    </a:cubicBezTo>
                    <a:cubicBezTo>
                      <a:pt x="1833" y="1041"/>
                      <a:pt x="1831" y="1042"/>
                      <a:pt x="1828" y="1045"/>
                    </a:cubicBezTo>
                    <a:cubicBezTo>
                      <a:pt x="1827" y="1049"/>
                      <a:pt x="1826" y="1052"/>
                      <a:pt x="1825" y="1055"/>
                    </a:cubicBezTo>
                    <a:cubicBezTo>
                      <a:pt x="1825" y="1058"/>
                      <a:pt x="1825" y="1058"/>
                      <a:pt x="1825" y="1058"/>
                    </a:cubicBezTo>
                    <a:cubicBezTo>
                      <a:pt x="1826" y="1061"/>
                      <a:pt x="1828" y="1063"/>
                      <a:pt x="1830" y="1066"/>
                    </a:cubicBezTo>
                    <a:cubicBezTo>
                      <a:pt x="1830" y="1068"/>
                      <a:pt x="1829" y="1070"/>
                      <a:pt x="1829" y="1072"/>
                    </a:cubicBezTo>
                    <a:cubicBezTo>
                      <a:pt x="1830" y="1074"/>
                      <a:pt x="1830" y="1074"/>
                      <a:pt x="1830" y="1074"/>
                    </a:cubicBezTo>
                    <a:cubicBezTo>
                      <a:pt x="1830" y="1076"/>
                      <a:pt x="1829" y="1078"/>
                      <a:pt x="1829" y="1081"/>
                    </a:cubicBezTo>
                    <a:cubicBezTo>
                      <a:pt x="1830" y="1087"/>
                      <a:pt x="1833" y="1093"/>
                      <a:pt x="1838" y="1096"/>
                    </a:cubicBezTo>
                    <a:cubicBezTo>
                      <a:pt x="1839" y="1103"/>
                      <a:pt x="1839" y="1109"/>
                      <a:pt x="1840" y="1115"/>
                    </a:cubicBezTo>
                    <a:cubicBezTo>
                      <a:pt x="1839" y="1118"/>
                      <a:pt x="1839" y="1118"/>
                      <a:pt x="1839" y="1118"/>
                    </a:cubicBezTo>
                    <a:cubicBezTo>
                      <a:pt x="1840" y="1120"/>
                      <a:pt x="1840" y="1121"/>
                      <a:pt x="1839" y="1123"/>
                    </a:cubicBezTo>
                    <a:cubicBezTo>
                      <a:pt x="1840" y="1126"/>
                      <a:pt x="1840" y="1126"/>
                      <a:pt x="1840" y="1126"/>
                    </a:cubicBezTo>
                    <a:cubicBezTo>
                      <a:pt x="1840" y="1129"/>
                      <a:pt x="1840" y="1129"/>
                      <a:pt x="1840" y="1129"/>
                    </a:cubicBezTo>
                    <a:cubicBezTo>
                      <a:pt x="1841" y="1131"/>
                      <a:pt x="1842" y="1133"/>
                      <a:pt x="1842" y="1134"/>
                    </a:cubicBezTo>
                    <a:cubicBezTo>
                      <a:pt x="1841" y="1137"/>
                      <a:pt x="1841" y="1138"/>
                      <a:pt x="1840" y="1141"/>
                    </a:cubicBezTo>
                    <a:cubicBezTo>
                      <a:pt x="1838" y="1144"/>
                      <a:pt x="1836" y="1148"/>
                      <a:pt x="1833" y="1150"/>
                    </a:cubicBezTo>
                    <a:cubicBezTo>
                      <a:pt x="1833" y="1151"/>
                      <a:pt x="1833" y="1151"/>
                      <a:pt x="1833" y="1151"/>
                    </a:cubicBezTo>
                    <a:cubicBezTo>
                      <a:pt x="1831" y="1153"/>
                      <a:pt x="1829" y="1154"/>
                      <a:pt x="1827" y="1155"/>
                    </a:cubicBezTo>
                    <a:cubicBezTo>
                      <a:pt x="1820" y="1158"/>
                      <a:pt x="1814" y="1158"/>
                      <a:pt x="1809" y="1164"/>
                    </a:cubicBezTo>
                    <a:cubicBezTo>
                      <a:pt x="1806" y="1164"/>
                      <a:pt x="1806" y="1164"/>
                      <a:pt x="1806" y="1164"/>
                    </a:cubicBezTo>
                    <a:cubicBezTo>
                      <a:pt x="1805" y="1168"/>
                      <a:pt x="1805" y="1168"/>
                      <a:pt x="1805" y="1168"/>
                    </a:cubicBezTo>
                    <a:cubicBezTo>
                      <a:pt x="1803" y="1170"/>
                      <a:pt x="1800" y="1172"/>
                      <a:pt x="1798" y="1174"/>
                    </a:cubicBezTo>
                    <a:cubicBezTo>
                      <a:pt x="1796" y="1177"/>
                      <a:pt x="1793" y="1179"/>
                      <a:pt x="1791" y="1181"/>
                    </a:cubicBezTo>
                    <a:cubicBezTo>
                      <a:pt x="1788" y="1180"/>
                      <a:pt x="1788" y="1180"/>
                      <a:pt x="1788" y="1180"/>
                    </a:cubicBezTo>
                    <a:cubicBezTo>
                      <a:pt x="1788" y="1183"/>
                      <a:pt x="1788" y="1183"/>
                      <a:pt x="1788" y="1183"/>
                    </a:cubicBezTo>
                    <a:cubicBezTo>
                      <a:pt x="1788" y="1186"/>
                      <a:pt x="1788" y="1186"/>
                      <a:pt x="1788" y="1186"/>
                    </a:cubicBezTo>
                    <a:cubicBezTo>
                      <a:pt x="1789" y="1187"/>
                      <a:pt x="1790" y="1188"/>
                      <a:pt x="1791" y="1190"/>
                    </a:cubicBezTo>
                    <a:cubicBezTo>
                      <a:pt x="1792" y="1192"/>
                      <a:pt x="1792" y="1195"/>
                      <a:pt x="1793" y="1197"/>
                    </a:cubicBezTo>
                    <a:cubicBezTo>
                      <a:pt x="1794" y="1202"/>
                      <a:pt x="1794" y="1205"/>
                      <a:pt x="1796" y="1210"/>
                    </a:cubicBezTo>
                    <a:cubicBezTo>
                      <a:pt x="1795" y="1213"/>
                      <a:pt x="1794" y="1217"/>
                      <a:pt x="1795" y="1221"/>
                    </a:cubicBezTo>
                    <a:cubicBezTo>
                      <a:pt x="1793" y="1224"/>
                      <a:pt x="1793" y="1224"/>
                      <a:pt x="1793" y="1224"/>
                    </a:cubicBezTo>
                    <a:cubicBezTo>
                      <a:pt x="1787" y="1228"/>
                      <a:pt x="1783" y="1229"/>
                      <a:pt x="1776" y="1231"/>
                    </a:cubicBezTo>
                    <a:cubicBezTo>
                      <a:pt x="1774" y="1234"/>
                      <a:pt x="1771" y="1236"/>
                      <a:pt x="1769" y="1238"/>
                    </a:cubicBezTo>
                    <a:cubicBezTo>
                      <a:pt x="1770" y="1240"/>
                      <a:pt x="1771" y="1241"/>
                      <a:pt x="1772" y="1244"/>
                    </a:cubicBezTo>
                    <a:cubicBezTo>
                      <a:pt x="1772" y="1249"/>
                      <a:pt x="1771" y="1255"/>
                      <a:pt x="1769" y="1261"/>
                    </a:cubicBezTo>
                    <a:cubicBezTo>
                      <a:pt x="1766" y="1265"/>
                      <a:pt x="1762" y="1267"/>
                      <a:pt x="1759" y="1271"/>
                    </a:cubicBezTo>
                    <a:cubicBezTo>
                      <a:pt x="1756" y="1276"/>
                      <a:pt x="1753" y="1281"/>
                      <a:pt x="1750" y="1285"/>
                    </a:cubicBezTo>
                    <a:cubicBezTo>
                      <a:pt x="1746" y="1290"/>
                      <a:pt x="1741" y="1295"/>
                      <a:pt x="1737" y="1299"/>
                    </a:cubicBezTo>
                    <a:cubicBezTo>
                      <a:pt x="1735" y="1301"/>
                      <a:pt x="1732" y="1303"/>
                      <a:pt x="1730" y="1304"/>
                    </a:cubicBezTo>
                    <a:cubicBezTo>
                      <a:pt x="1729" y="1306"/>
                      <a:pt x="1729" y="1307"/>
                      <a:pt x="1727" y="1308"/>
                    </a:cubicBezTo>
                    <a:cubicBezTo>
                      <a:pt x="1725" y="1308"/>
                      <a:pt x="1723" y="1309"/>
                      <a:pt x="1722" y="1310"/>
                    </a:cubicBezTo>
                    <a:cubicBezTo>
                      <a:pt x="1719" y="1313"/>
                      <a:pt x="1719" y="1313"/>
                      <a:pt x="1719" y="1313"/>
                    </a:cubicBezTo>
                    <a:cubicBezTo>
                      <a:pt x="1716" y="1313"/>
                      <a:pt x="1714" y="1314"/>
                      <a:pt x="1711" y="1314"/>
                    </a:cubicBezTo>
                    <a:cubicBezTo>
                      <a:pt x="1708" y="1315"/>
                      <a:pt x="1708" y="1315"/>
                      <a:pt x="1708" y="1315"/>
                    </a:cubicBezTo>
                    <a:cubicBezTo>
                      <a:pt x="1708" y="1317"/>
                      <a:pt x="1708" y="1317"/>
                      <a:pt x="1708" y="1317"/>
                    </a:cubicBezTo>
                    <a:cubicBezTo>
                      <a:pt x="1707" y="1317"/>
                      <a:pt x="1704" y="1317"/>
                      <a:pt x="1704" y="1316"/>
                    </a:cubicBezTo>
                    <a:cubicBezTo>
                      <a:pt x="1702" y="1315"/>
                      <a:pt x="1702" y="1318"/>
                      <a:pt x="1699" y="1318"/>
                    </a:cubicBezTo>
                    <a:cubicBezTo>
                      <a:pt x="1697" y="1318"/>
                      <a:pt x="1695" y="1317"/>
                      <a:pt x="1692" y="1316"/>
                    </a:cubicBezTo>
                    <a:cubicBezTo>
                      <a:pt x="1689" y="1316"/>
                      <a:pt x="1686" y="1316"/>
                      <a:pt x="1683" y="1316"/>
                    </a:cubicBezTo>
                    <a:cubicBezTo>
                      <a:pt x="1679" y="1317"/>
                      <a:pt x="1677" y="1318"/>
                      <a:pt x="1674" y="1320"/>
                    </a:cubicBezTo>
                    <a:cubicBezTo>
                      <a:pt x="1671" y="1320"/>
                      <a:pt x="1669" y="1320"/>
                      <a:pt x="1666" y="1320"/>
                    </a:cubicBezTo>
                    <a:cubicBezTo>
                      <a:pt x="1663" y="1321"/>
                      <a:pt x="1661" y="1323"/>
                      <a:pt x="1658" y="1325"/>
                    </a:cubicBezTo>
                    <a:cubicBezTo>
                      <a:pt x="1656" y="1324"/>
                      <a:pt x="1654" y="1323"/>
                      <a:pt x="1653" y="1322"/>
                    </a:cubicBezTo>
                    <a:cubicBezTo>
                      <a:pt x="1652" y="1320"/>
                      <a:pt x="1652" y="1320"/>
                      <a:pt x="1652" y="1320"/>
                    </a:cubicBezTo>
                    <a:cubicBezTo>
                      <a:pt x="1649" y="1319"/>
                      <a:pt x="1649" y="1319"/>
                      <a:pt x="1649" y="1319"/>
                    </a:cubicBezTo>
                    <a:cubicBezTo>
                      <a:pt x="1648" y="1317"/>
                      <a:pt x="1648" y="1317"/>
                      <a:pt x="1648" y="1317"/>
                    </a:cubicBezTo>
                    <a:cubicBezTo>
                      <a:pt x="1644" y="1317"/>
                      <a:pt x="1644" y="1317"/>
                      <a:pt x="1644" y="1317"/>
                    </a:cubicBezTo>
                    <a:cubicBezTo>
                      <a:pt x="1644" y="1313"/>
                      <a:pt x="1644" y="1313"/>
                      <a:pt x="1644" y="1313"/>
                    </a:cubicBezTo>
                    <a:cubicBezTo>
                      <a:pt x="1643" y="1311"/>
                      <a:pt x="1642" y="1309"/>
                      <a:pt x="1640" y="1307"/>
                    </a:cubicBezTo>
                    <a:cubicBezTo>
                      <a:pt x="1640" y="1304"/>
                      <a:pt x="1640" y="1304"/>
                      <a:pt x="1640" y="1304"/>
                    </a:cubicBezTo>
                    <a:cubicBezTo>
                      <a:pt x="1642" y="1304"/>
                      <a:pt x="1642" y="1304"/>
                      <a:pt x="1642" y="1304"/>
                    </a:cubicBezTo>
                    <a:cubicBezTo>
                      <a:pt x="1643" y="1301"/>
                      <a:pt x="1643" y="1299"/>
                      <a:pt x="1644" y="1296"/>
                    </a:cubicBezTo>
                    <a:cubicBezTo>
                      <a:pt x="1642" y="1292"/>
                      <a:pt x="1642" y="1292"/>
                      <a:pt x="1642" y="1292"/>
                    </a:cubicBezTo>
                    <a:cubicBezTo>
                      <a:pt x="1635" y="1285"/>
                      <a:pt x="1633" y="1274"/>
                      <a:pt x="1629" y="1265"/>
                    </a:cubicBezTo>
                    <a:cubicBezTo>
                      <a:pt x="1626" y="1263"/>
                      <a:pt x="1624" y="1260"/>
                      <a:pt x="1621" y="1258"/>
                    </a:cubicBezTo>
                    <a:cubicBezTo>
                      <a:pt x="1620" y="1255"/>
                      <a:pt x="1618" y="1253"/>
                      <a:pt x="1617" y="1251"/>
                    </a:cubicBezTo>
                    <a:cubicBezTo>
                      <a:pt x="1616" y="1249"/>
                      <a:pt x="1616" y="1247"/>
                      <a:pt x="1615" y="1245"/>
                    </a:cubicBezTo>
                    <a:cubicBezTo>
                      <a:pt x="1615" y="1242"/>
                      <a:pt x="1614" y="1240"/>
                      <a:pt x="1614" y="1237"/>
                    </a:cubicBezTo>
                    <a:cubicBezTo>
                      <a:pt x="1613" y="1234"/>
                      <a:pt x="1613" y="1231"/>
                      <a:pt x="1613" y="1228"/>
                    </a:cubicBezTo>
                    <a:cubicBezTo>
                      <a:pt x="1611" y="1226"/>
                      <a:pt x="1611" y="1222"/>
                      <a:pt x="1609" y="1220"/>
                    </a:cubicBezTo>
                    <a:cubicBezTo>
                      <a:pt x="1609" y="1216"/>
                      <a:pt x="1610" y="1211"/>
                      <a:pt x="1610" y="1207"/>
                    </a:cubicBezTo>
                    <a:cubicBezTo>
                      <a:pt x="1606" y="1199"/>
                      <a:pt x="1602" y="1193"/>
                      <a:pt x="1598" y="1186"/>
                    </a:cubicBezTo>
                    <a:cubicBezTo>
                      <a:pt x="1595" y="1178"/>
                      <a:pt x="1590" y="1172"/>
                      <a:pt x="1585" y="1165"/>
                    </a:cubicBezTo>
                    <a:cubicBezTo>
                      <a:pt x="1586" y="1162"/>
                      <a:pt x="1586" y="1162"/>
                      <a:pt x="1586" y="1162"/>
                    </a:cubicBezTo>
                    <a:cubicBezTo>
                      <a:pt x="1585" y="1156"/>
                      <a:pt x="1586" y="1151"/>
                      <a:pt x="1586" y="1145"/>
                    </a:cubicBezTo>
                    <a:cubicBezTo>
                      <a:pt x="1588" y="1142"/>
                      <a:pt x="1588" y="1138"/>
                      <a:pt x="1590" y="1135"/>
                    </a:cubicBezTo>
                    <a:cubicBezTo>
                      <a:pt x="1590" y="1132"/>
                      <a:pt x="1591" y="1129"/>
                      <a:pt x="1592" y="1125"/>
                    </a:cubicBezTo>
                    <a:cubicBezTo>
                      <a:pt x="1593" y="1121"/>
                      <a:pt x="1596" y="1119"/>
                      <a:pt x="1598" y="1116"/>
                    </a:cubicBezTo>
                    <a:cubicBezTo>
                      <a:pt x="1601" y="1114"/>
                      <a:pt x="1601" y="1114"/>
                      <a:pt x="1601" y="1114"/>
                    </a:cubicBezTo>
                    <a:cubicBezTo>
                      <a:pt x="1603" y="1110"/>
                      <a:pt x="1603" y="1110"/>
                      <a:pt x="1603" y="1110"/>
                    </a:cubicBezTo>
                    <a:cubicBezTo>
                      <a:pt x="1603" y="1106"/>
                      <a:pt x="1604" y="1103"/>
                      <a:pt x="1604" y="1099"/>
                    </a:cubicBezTo>
                    <a:cubicBezTo>
                      <a:pt x="1603" y="1097"/>
                      <a:pt x="1601" y="1096"/>
                      <a:pt x="1600" y="1095"/>
                    </a:cubicBezTo>
                    <a:cubicBezTo>
                      <a:pt x="1600" y="1092"/>
                      <a:pt x="1600" y="1092"/>
                      <a:pt x="1600" y="1092"/>
                    </a:cubicBezTo>
                    <a:cubicBezTo>
                      <a:pt x="1598" y="1089"/>
                      <a:pt x="1598" y="1089"/>
                      <a:pt x="1598" y="1089"/>
                    </a:cubicBezTo>
                    <a:cubicBezTo>
                      <a:pt x="1597" y="1087"/>
                      <a:pt x="1597" y="1085"/>
                      <a:pt x="1597" y="1083"/>
                    </a:cubicBezTo>
                    <a:cubicBezTo>
                      <a:pt x="1598" y="1082"/>
                      <a:pt x="1598" y="1082"/>
                      <a:pt x="1598" y="1082"/>
                    </a:cubicBezTo>
                    <a:cubicBezTo>
                      <a:pt x="1599" y="1079"/>
                      <a:pt x="1599" y="1079"/>
                      <a:pt x="1599" y="1079"/>
                    </a:cubicBezTo>
                    <a:cubicBezTo>
                      <a:pt x="1597" y="1072"/>
                      <a:pt x="1595" y="1065"/>
                      <a:pt x="1591" y="1058"/>
                    </a:cubicBezTo>
                    <a:cubicBezTo>
                      <a:pt x="1591" y="1055"/>
                      <a:pt x="1591" y="1055"/>
                      <a:pt x="1591" y="1055"/>
                    </a:cubicBezTo>
                    <a:cubicBezTo>
                      <a:pt x="1589" y="1053"/>
                      <a:pt x="1589" y="1053"/>
                      <a:pt x="1589" y="1053"/>
                    </a:cubicBezTo>
                    <a:cubicBezTo>
                      <a:pt x="1589" y="1049"/>
                      <a:pt x="1589" y="1049"/>
                      <a:pt x="1589" y="1049"/>
                    </a:cubicBezTo>
                    <a:cubicBezTo>
                      <a:pt x="1586" y="1047"/>
                      <a:pt x="1586" y="1047"/>
                      <a:pt x="1586" y="1047"/>
                    </a:cubicBezTo>
                    <a:cubicBezTo>
                      <a:pt x="1584" y="1043"/>
                      <a:pt x="1584" y="1043"/>
                      <a:pt x="1584" y="1043"/>
                    </a:cubicBezTo>
                    <a:cubicBezTo>
                      <a:pt x="1577" y="1038"/>
                      <a:pt x="1573" y="1029"/>
                      <a:pt x="1566" y="1023"/>
                    </a:cubicBezTo>
                    <a:cubicBezTo>
                      <a:pt x="1564" y="1019"/>
                      <a:pt x="1562" y="1016"/>
                      <a:pt x="1561" y="1012"/>
                    </a:cubicBezTo>
                    <a:cubicBezTo>
                      <a:pt x="1563" y="1009"/>
                      <a:pt x="1564" y="1006"/>
                      <a:pt x="1564" y="1003"/>
                    </a:cubicBezTo>
                    <a:cubicBezTo>
                      <a:pt x="1567" y="1002"/>
                      <a:pt x="1567" y="1002"/>
                      <a:pt x="1567" y="1002"/>
                    </a:cubicBezTo>
                    <a:cubicBezTo>
                      <a:pt x="1565" y="998"/>
                      <a:pt x="1565" y="998"/>
                      <a:pt x="1565" y="998"/>
                    </a:cubicBezTo>
                    <a:cubicBezTo>
                      <a:pt x="1567" y="997"/>
                      <a:pt x="1567" y="997"/>
                      <a:pt x="1567" y="997"/>
                    </a:cubicBezTo>
                    <a:cubicBezTo>
                      <a:pt x="1565" y="994"/>
                      <a:pt x="1565" y="994"/>
                      <a:pt x="1565" y="994"/>
                    </a:cubicBezTo>
                    <a:cubicBezTo>
                      <a:pt x="1567" y="987"/>
                      <a:pt x="1569" y="981"/>
                      <a:pt x="1569" y="974"/>
                    </a:cubicBezTo>
                    <a:cubicBezTo>
                      <a:pt x="1567" y="972"/>
                      <a:pt x="1567" y="972"/>
                      <a:pt x="1567" y="972"/>
                    </a:cubicBezTo>
                    <a:cubicBezTo>
                      <a:pt x="1568" y="969"/>
                      <a:pt x="1568" y="969"/>
                      <a:pt x="1568" y="969"/>
                    </a:cubicBezTo>
                    <a:cubicBezTo>
                      <a:pt x="1566" y="968"/>
                      <a:pt x="1565" y="969"/>
                      <a:pt x="1563" y="969"/>
                    </a:cubicBezTo>
                    <a:cubicBezTo>
                      <a:pt x="1561" y="967"/>
                      <a:pt x="1561" y="967"/>
                      <a:pt x="1561" y="967"/>
                    </a:cubicBezTo>
                    <a:cubicBezTo>
                      <a:pt x="1560" y="964"/>
                      <a:pt x="1560" y="964"/>
                      <a:pt x="1560" y="964"/>
                    </a:cubicBezTo>
                    <a:cubicBezTo>
                      <a:pt x="1557" y="962"/>
                      <a:pt x="1557" y="962"/>
                      <a:pt x="1557" y="962"/>
                    </a:cubicBezTo>
                    <a:cubicBezTo>
                      <a:pt x="1555" y="963"/>
                      <a:pt x="1554" y="963"/>
                      <a:pt x="1552" y="964"/>
                    </a:cubicBezTo>
                    <a:cubicBezTo>
                      <a:pt x="1546" y="964"/>
                      <a:pt x="1541" y="965"/>
                      <a:pt x="1535" y="965"/>
                    </a:cubicBezTo>
                    <a:cubicBezTo>
                      <a:pt x="1533" y="964"/>
                      <a:pt x="1532" y="962"/>
                      <a:pt x="1531" y="961"/>
                    </a:cubicBezTo>
                    <a:cubicBezTo>
                      <a:pt x="1531" y="958"/>
                      <a:pt x="1530" y="956"/>
                      <a:pt x="1530" y="954"/>
                    </a:cubicBezTo>
                    <a:cubicBezTo>
                      <a:pt x="1525" y="952"/>
                      <a:pt x="1525" y="952"/>
                      <a:pt x="1525" y="952"/>
                    </a:cubicBezTo>
                    <a:cubicBezTo>
                      <a:pt x="1522" y="948"/>
                      <a:pt x="1522" y="948"/>
                      <a:pt x="1522" y="948"/>
                    </a:cubicBezTo>
                    <a:cubicBezTo>
                      <a:pt x="1511" y="948"/>
                      <a:pt x="1502" y="947"/>
                      <a:pt x="1492" y="950"/>
                    </a:cubicBezTo>
                    <a:cubicBezTo>
                      <a:pt x="1490" y="952"/>
                      <a:pt x="1489" y="952"/>
                      <a:pt x="1487" y="953"/>
                    </a:cubicBezTo>
                    <a:cubicBezTo>
                      <a:pt x="1484" y="953"/>
                      <a:pt x="1484" y="953"/>
                      <a:pt x="1484" y="953"/>
                    </a:cubicBezTo>
                    <a:cubicBezTo>
                      <a:pt x="1481" y="955"/>
                      <a:pt x="1478" y="956"/>
                      <a:pt x="1475" y="958"/>
                    </a:cubicBezTo>
                    <a:cubicBezTo>
                      <a:pt x="1470" y="959"/>
                      <a:pt x="1467" y="960"/>
                      <a:pt x="1463" y="962"/>
                    </a:cubicBezTo>
                    <a:cubicBezTo>
                      <a:pt x="1456" y="958"/>
                      <a:pt x="1446" y="956"/>
                      <a:pt x="1438" y="958"/>
                    </a:cubicBezTo>
                    <a:cubicBezTo>
                      <a:pt x="1430" y="960"/>
                      <a:pt x="1422" y="963"/>
                      <a:pt x="1413" y="965"/>
                    </a:cubicBezTo>
                    <a:cubicBezTo>
                      <a:pt x="1407" y="962"/>
                      <a:pt x="1400" y="960"/>
                      <a:pt x="1395" y="955"/>
                    </a:cubicBezTo>
                    <a:cubicBezTo>
                      <a:pt x="1390" y="950"/>
                      <a:pt x="1384" y="946"/>
                      <a:pt x="1379" y="941"/>
                    </a:cubicBezTo>
                    <a:cubicBezTo>
                      <a:pt x="1374" y="938"/>
                      <a:pt x="1374" y="938"/>
                      <a:pt x="1374" y="938"/>
                    </a:cubicBezTo>
                    <a:cubicBezTo>
                      <a:pt x="1371" y="935"/>
                      <a:pt x="1369" y="933"/>
                      <a:pt x="1366" y="930"/>
                    </a:cubicBezTo>
                    <a:cubicBezTo>
                      <a:pt x="1366" y="928"/>
                      <a:pt x="1366" y="928"/>
                      <a:pt x="1366" y="928"/>
                    </a:cubicBezTo>
                    <a:cubicBezTo>
                      <a:pt x="1365" y="925"/>
                      <a:pt x="1364" y="923"/>
                      <a:pt x="1363" y="920"/>
                    </a:cubicBezTo>
                    <a:cubicBezTo>
                      <a:pt x="1359" y="916"/>
                      <a:pt x="1355" y="913"/>
                      <a:pt x="1352" y="908"/>
                    </a:cubicBezTo>
                    <a:cubicBezTo>
                      <a:pt x="1351" y="907"/>
                      <a:pt x="1350" y="906"/>
                      <a:pt x="1348" y="906"/>
                    </a:cubicBezTo>
                    <a:cubicBezTo>
                      <a:pt x="1346" y="903"/>
                      <a:pt x="1346" y="903"/>
                      <a:pt x="1346" y="903"/>
                    </a:cubicBezTo>
                    <a:cubicBezTo>
                      <a:pt x="1346" y="901"/>
                      <a:pt x="1346" y="901"/>
                      <a:pt x="1346" y="901"/>
                    </a:cubicBezTo>
                    <a:cubicBezTo>
                      <a:pt x="1345" y="899"/>
                      <a:pt x="1345" y="899"/>
                      <a:pt x="1345" y="899"/>
                    </a:cubicBezTo>
                    <a:cubicBezTo>
                      <a:pt x="1344" y="899"/>
                      <a:pt x="1342" y="899"/>
                      <a:pt x="1340" y="899"/>
                    </a:cubicBezTo>
                    <a:cubicBezTo>
                      <a:pt x="1339" y="898"/>
                      <a:pt x="1338" y="897"/>
                      <a:pt x="1337" y="896"/>
                    </a:cubicBezTo>
                    <a:cubicBezTo>
                      <a:pt x="1338" y="895"/>
                      <a:pt x="1339" y="894"/>
                      <a:pt x="1340" y="892"/>
                    </a:cubicBezTo>
                    <a:cubicBezTo>
                      <a:pt x="1337" y="892"/>
                      <a:pt x="1337" y="892"/>
                      <a:pt x="1337" y="892"/>
                    </a:cubicBezTo>
                    <a:cubicBezTo>
                      <a:pt x="1335" y="891"/>
                      <a:pt x="1335" y="891"/>
                      <a:pt x="1335" y="891"/>
                    </a:cubicBezTo>
                    <a:cubicBezTo>
                      <a:pt x="1335" y="888"/>
                      <a:pt x="1335" y="888"/>
                      <a:pt x="1335" y="888"/>
                    </a:cubicBezTo>
                    <a:cubicBezTo>
                      <a:pt x="1336" y="887"/>
                      <a:pt x="1338" y="885"/>
                      <a:pt x="1339" y="883"/>
                    </a:cubicBezTo>
                    <a:cubicBezTo>
                      <a:pt x="1336" y="880"/>
                      <a:pt x="1336" y="880"/>
                      <a:pt x="1336" y="880"/>
                    </a:cubicBezTo>
                    <a:cubicBezTo>
                      <a:pt x="1333" y="882"/>
                      <a:pt x="1332" y="874"/>
                      <a:pt x="1332" y="872"/>
                    </a:cubicBezTo>
                    <a:cubicBezTo>
                      <a:pt x="1333" y="869"/>
                      <a:pt x="1334" y="866"/>
                      <a:pt x="1336" y="864"/>
                    </a:cubicBezTo>
                    <a:cubicBezTo>
                      <a:pt x="1336" y="861"/>
                      <a:pt x="1336" y="859"/>
                      <a:pt x="1337" y="857"/>
                    </a:cubicBezTo>
                    <a:cubicBezTo>
                      <a:pt x="1338" y="855"/>
                      <a:pt x="1339" y="852"/>
                      <a:pt x="1340" y="850"/>
                    </a:cubicBezTo>
                    <a:cubicBezTo>
                      <a:pt x="1341" y="845"/>
                      <a:pt x="1340" y="840"/>
                      <a:pt x="1339" y="835"/>
                    </a:cubicBezTo>
                    <a:cubicBezTo>
                      <a:pt x="1337" y="831"/>
                      <a:pt x="1337" y="831"/>
                      <a:pt x="1337" y="831"/>
                    </a:cubicBezTo>
                    <a:cubicBezTo>
                      <a:pt x="1337" y="829"/>
                      <a:pt x="1338" y="827"/>
                      <a:pt x="1339" y="824"/>
                    </a:cubicBezTo>
                    <a:cubicBezTo>
                      <a:pt x="1338" y="821"/>
                      <a:pt x="1338" y="821"/>
                      <a:pt x="1338" y="821"/>
                    </a:cubicBezTo>
                    <a:cubicBezTo>
                      <a:pt x="1335" y="818"/>
                      <a:pt x="1335" y="818"/>
                      <a:pt x="1335" y="818"/>
                    </a:cubicBezTo>
                    <a:cubicBezTo>
                      <a:pt x="1334" y="816"/>
                      <a:pt x="1333" y="815"/>
                      <a:pt x="1332" y="813"/>
                    </a:cubicBezTo>
                    <a:cubicBezTo>
                      <a:pt x="1333" y="807"/>
                      <a:pt x="1333" y="807"/>
                      <a:pt x="1333" y="807"/>
                    </a:cubicBezTo>
                    <a:cubicBezTo>
                      <a:pt x="1334" y="806"/>
                      <a:pt x="1335" y="805"/>
                      <a:pt x="1337" y="803"/>
                    </a:cubicBezTo>
                    <a:cubicBezTo>
                      <a:pt x="1340" y="796"/>
                      <a:pt x="1341" y="791"/>
                      <a:pt x="1346" y="785"/>
                    </a:cubicBezTo>
                    <a:cubicBezTo>
                      <a:pt x="1349" y="784"/>
                      <a:pt x="1349" y="784"/>
                      <a:pt x="1349" y="784"/>
                    </a:cubicBezTo>
                    <a:cubicBezTo>
                      <a:pt x="1351" y="780"/>
                      <a:pt x="1351" y="780"/>
                      <a:pt x="1351" y="780"/>
                    </a:cubicBezTo>
                    <a:cubicBezTo>
                      <a:pt x="1352" y="775"/>
                      <a:pt x="1353" y="771"/>
                      <a:pt x="1354" y="767"/>
                    </a:cubicBezTo>
                    <a:cubicBezTo>
                      <a:pt x="1357" y="765"/>
                      <a:pt x="1359" y="764"/>
                      <a:pt x="1361" y="763"/>
                    </a:cubicBezTo>
                    <a:cubicBezTo>
                      <a:pt x="1363" y="760"/>
                      <a:pt x="1364" y="758"/>
                      <a:pt x="1366" y="754"/>
                    </a:cubicBezTo>
                    <a:cubicBezTo>
                      <a:pt x="1369" y="751"/>
                      <a:pt x="1369" y="751"/>
                      <a:pt x="1369" y="751"/>
                    </a:cubicBezTo>
                    <a:cubicBezTo>
                      <a:pt x="1375" y="750"/>
                      <a:pt x="1380" y="747"/>
                      <a:pt x="1385" y="743"/>
                    </a:cubicBezTo>
                    <a:cubicBezTo>
                      <a:pt x="1390" y="740"/>
                      <a:pt x="1395" y="735"/>
                      <a:pt x="1397" y="730"/>
                    </a:cubicBezTo>
                    <a:cubicBezTo>
                      <a:pt x="1396" y="726"/>
                      <a:pt x="1396" y="726"/>
                      <a:pt x="1396" y="726"/>
                    </a:cubicBezTo>
                    <a:cubicBezTo>
                      <a:pt x="1395" y="725"/>
                      <a:pt x="1395" y="725"/>
                      <a:pt x="1395" y="725"/>
                    </a:cubicBezTo>
                    <a:cubicBezTo>
                      <a:pt x="1395" y="722"/>
                      <a:pt x="1396" y="719"/>
                      <a:pt x="1396" y="716"/>
                    </a:cubicBezTo>
                    <a:cubicBezTo>
                      <a:pt x="1399" y="713"/>
                      <a:pt x="1399" y="713"/>
                      <a:pt x="1399" y="713"/>
                    </a:cubicBezTo>
                    <a:cubicBezTo>
                      <a:pt x="1400" y="707"/>
                      <a:pt x="1400" y="707"/>
                      <a:pt x="1400" y="707"/>
                    </a:cubicBezTo>
                    <a:cubicBezTo>
                      <a:pt x="1402" y="705"/>
                      <a:pt x="1404" y="703"/>
                      <a:pt x="1406" y="700"/>
                    </a:cubicBezTo>
                    <a:cubicBezTo>
                      <a:pt x="1411" y="697"/>
                      <a:pt x="1418" y="695"/>
                      <a:pt x="1422" y="692"/>
                    </a:cubicBezTo>
                    <a:cubicBezTo>
                      <a:pt x="1425" y="686"/>
                      <a:pt x="1428" y="679"/>
                      <a:pt x="1431" y="674"/>
                    </a:cubicBezTo>
                    <a:cubicBezTo>
                      <a:pt x="1434" y="674"/>
                      <a:pt x="1434" y="674"/>
                      <a:pt x="1434" y="674"/>
                    </a:cubicBezTo>
                    <a:cubicBezTo>
                      <a:pt x="1437" y="676"/>
                      <a:pt x="1437" y="676"/>
                      <a:pt x="1437" y="676"/>
                    </a:cubicBezTo>
                    <a:cubicBezTo>
                      <a:pt x="1438" y="679"/>
                      <a:pt x="1438" y="679"/>
                      <a:pt x="1438" y="679"/>
                    </a:cubicBezTo>
                    <a:cubicBezTo>
                      <a:pt x="1440" y="679"/>
                      <a:pt x="1440" y="679"/>
                      <a:pt x="1440" y="679"/>
                    </a:cubicBezTo>
                    <a:cubicBezTo>
                      <a:pt x="1445" y="681"/>
                      <a:pt x="1450" y="680"/>
                      <a:pt x="1456" y="679"/>
                    </a:cubicBezTo>
                    <a:cubicBezTo>
                      <a:pt x="1460" y="681"/>
                      <a:pt x="1466" y="681"/>
                      <a:pt x="1470" y="679"/>
                    </a:cubicBezTo>
                    <a:cubicBezTo>
                      <a:pt x="1473" y="676"/>
                      <a:pt x="1473" y="676"/>
                      <a:pt x="1473" y="676"/>
                    </a:cubicBezTo>
                    <a:cubicBezTo>
                      <a:pt x="1476" y="674"/>
                      <a:pt x="1479" y="674"/>
                      <a:pt x="1483" y="673"/>
                    </a:cubicBezTo>
                    <a:cubicBezTo>
                      <a:pt x="1486" y="669"/>
                      <a:pt x="1490" y="667"/>
                      <a:pt x="1495" y="667"/>
                    </a:cubicBezTo>
                    <a:cubicBezTo>
                      <a:pt x="1498" y="667"/>
                      <a:pt x="1503" y="666"/>
                      <a:pt x="1506" y="666"/>
                    </a:cubicBezTo>
                    <a:cubicBezTo>
                      <a:pt x="1508" y="664"/>
                      <a:pt x="1508" y="664"/>
                      <a:pt x="1508" y="664"/>
                    </a:cubicBezTo>
                    <a:cubicBezTo>
                      <a:pt x="1513" y="664"/>
                      <a:pt x="1525" y="661"/>
                      <a:pt x="1529" y="666"/>
                    </a:cubicBezTo>
                    <a:cubicBezTo>
                      <a:pt x="1532" y="665"/>
                      <a:pt x="1534" y="664"/>
                      <a:pt x="1537" y="663"/>
                    </a:cubicBezTo>
                    <a:cubicBezTo>
                      <a:pt x="1536" y="659"/>
                      <a:pt x="1541" y="662"/>
                      <a:pt x="1543" y="663"/>
                    </a:cubicBezTo>
                    <a:cubicBezTo>
                      <a:pt x="1545" y="663"/>
                      <a:pt x="1545" y="663"/>
                      <a:pt x="1545" y="663"/>
                    </a:cubicBezTo>
                    <a:cubicBezTo>
                      <a:pt x="1547" y="661"/>
                      <a:pt x="1547" y="661"/>
                      <a:pt x="1547" y="661"/>
                    </a:cubicBezTo>
                    <a:cubicBezTo>
                      <a:pt x="1549" y="662"/>
                      <a:pt x="1550" y="663"/>
                      <a:pt x="1551" y="664"/>
                    </a:cubicBezTo>
                    <a:cubicBezTo>
                      <a:pt x="1553" y="662"/>
                      <a:pt x="1553" y="662"/>
                      <a:pt x="1553" y="662"/>
                    </a:cubicBezTo>
                    <a:cubicBezTo>
                      <a:pt x="1555" y="662"/>
                      <a:pt x="1557" y="662"/>
                      <a:pt x="1559" y="662"/>
                    </a:cubicBezTo>
                    <a:cubicBezTo>
                      <a:pt x="1562" y="659"/>
                      <a:pt x="1562" y="659"/>
                      <a:pt x="1562" y="659"/>
                    </a:cubicBezTo>
                    <a:cubicBezTo>
                      <a:pt x="1564" y="659"/>
                      <a:pt x="1566" y="658"/>
                      <a:pt x="1567" y="659"/>
                    </a:cubicBezTo>
                    <a:cubicBezTo>
                      <a:pt x="1569" y="659"/>
                      <a:pt x="1570" y="660"/>
                      <a:pt x="1572" y="661"/>
                    </a:cubicBezTo>
                    <a:cubicBezTo>
                      <a:pt x="1573" y="664"/>
                      <a:pt x="1573" y="664"/>
                      <a:pt x="1573" y="664"/>
                    </a:cubicBezTo>
                    <a:cubicBezTo>
                      <a:pt x="1575" y="664"/>
                      <a:pt x="1575" y="664"/>
                      <a:pt x="1575" y="664"/>
                    </a:cubicBezTo>
                    <a:cubicBezTo>
                      <a:pt x="1577" y="662"/>
                      <a:pt x="1577" y="662"/>
                      <a:pt x="1577" y="662"/>
                    </a:cubicBezTo>
                    <a:cubicBezTo>
                      <a:pt x="1579" y="662"/>
                      <a:pt x="1579" y="662"/>
                      <a:pt x="1579" y="662"/>
                    </a:cubicBezTo>
                    <a:cubicBezTo>
                      <a:pt x="1579" y="664"/>
                      <a:pt x="1579" y="664"/>
                      <a:pt x="1579" y="664"/>
                    </a:cubicBezTo>
                    <a:cubicBezTo>
                      <a:pt x="1578" y="666"/>
                      <a:pt x="1577" y="667"/>
                      <a:pt x="1575" y="669"/>
                    </a:cubicBezTo>
                    <a:cubicBezTo>
                      <a:pt x="1574" y="672"/>
                      <a:pt x="1574" y="672"/>
                      <a:pt x="1574" y="672"/>
                    </a:cubicBezTo>
                    <a:cubicBezTo>
                      <a:pt x="1576" y="673"/>
                      <a:pt x="1577" y="675"/>
                      <a:pt x="1579" y="677"/>
                    </a:cubicBezTo>
                    <a:cubicBezTo>
                      <a:pt x="1580" y="680"/>
                      <a:pt x="1580" y="680"/>
                      <a:pt x="1580" y="680"/>
                    </a:cubicBezTo>
                    <a:cubicBezTo>
                      <a:pt x="1577" y="684"/>
                      <a:pt x="1574" y="687"/>
                      <a:pt x="1571" y="690"/>
                    </a:cubicBezTo>
                    <a:cubicBezTo>
                      <a:pt x="1573" y="693"/>
                      <a:pt x="1573" y="693"/>
                      <a:pt x="1573" y="693"/>
                    </a:cubicBezTo>
                    <a:cubicBezTo>
                      <a:pt x="1575" y="694"/>
                      <a:pt x="1575" y="694"/>
                      <a:pt x="1575" y="694"/>
                    </a:cubicBezTo>
                    <a:cubicBezTo>
                      <a:pt x="1576" y="696"/>
                      <a:pt x="1576" y="696"/>
                      <a:pt x="1576" y="696"/>
                    </a:cubicBezTo>
                    <a:cubicBezTo>
                      <a:pt x="1578" y="696"/>
                      <a:pt x="1578" y="696"/>
                      <a:pt x="1578" y="696"/>
                    </a:cubicBezTo>
                    <a:cubicBezTo>
                      <a:pt x="1581" y="701"/>
                      <a:pt x="1587" y="704"/>
                      <a:pt x="1593" y="704"/>
                    </a:cubicBezTo>
                    <a:cubicBezTo>
                      <a:pt x="1597" y="704"/>
                      <a:pt x="1601" y="702"/>
                      <a:pt x="1605" y="704"/>
                    </a:cubicBezTo>
                    <a:cubicBezTo>
                      <a:pt x="1608" y="706"/>
                      <a:pt x="1611" y="707"/>
                      <a:pt x="1615" y="707"/>
                    </a:cubicBezTo>
                    <a:cubicBezTo>
                      <a:pt x="1617" y="709"/>
                      <a:pt x="1617" y="709"/>
                      <a:pt x="1617" y="709"/>
                    </a:cubicBezTo>
                    <a:cubicBezTo>
                      <a:pt x="1618" y="712"/>
                      <a:pt x="1618" y="714"/>
                      <a:pt x="1619" y="717"/>
                    </a:cubicBezTo>
                    <a:cubicBezTo>
                      <a:pt x="1623" y="718"/>
                      <a:pt x="1626" y="719"/>
                      <a:pt x="1630" y="719"/>
                    </a:cubicBezTo>
                    <a:cubicBezTo>
                      <a:pt x="1634" y="719"/>
                      <a:pt x="1637" y="722"/>
                      <a:pt x="1641" y="723"/>
                    </a:cubicBezTo>
                    <a:cubicBezTo>
                      <a:pt x="1643" y="724"/>
                      <a:pt x="1645" y="726"/>
                      <a:pt x="1647" y="728"/>
                    </a:cubicBezTo>
                    <a:cubicBezTo>
                      <a:pt x="1650" y="728"/>
                      <a:pt x="1651" y="728"/>
                      <a:pt x="1654" y="727"/>
                    </a:cubicBezTo>
                    <a:cubicBezTo>
                      <a:pt x="1657" y="725"/>
                      <a:pt x="1657" y="725"/>
                      <a:pt x="1657" y="725"/>
                    </a:cubicBezTo>
                    <a:cubicBezTo>
                      <a:pt x="1659" y="721"/>
                      <a:pt x="1659" y="721"/>
                      <a:pt x="1659" y="721"/>
                    </a:cubicBezTo>
                    <a:cubicBezTo>
                      <a:pt x="1659" y="719"/>
                      <a:pt x="1659" y="716"/>
                      <a:pt x="1659" y="714"/>
                    </a:cubicBezTo>
                    <a:cubicBezTo>
                      <a:pt x="1659" y="712"/>
                      <a:pt x="1658" y="712"/>
                      <a:pt x="1659" y="710"/>
                    </a:cubicBezTo>
                    <a:cubicBezTo>
                      <a:pt x="1661" y="709"/>
                      <a:pt x="1662" y="707"/>
                      <a:pt x="1663" y="706"/>
                    </a:cubicBezTo>
                    <a:cubicBezTo>
                      <a:pt x="1668" y="703"/>
                      <a:pt x="1674" y="702"/>
                      <a:pt x="1680" y="703"/>
                    </a:cubicBezTo>
                    <a:cubicBezTo>
                      <a:pt x="1684" y="705"/>
                      <a:pt x="1684" y="705"/>
                      <a:pt x="1684" y="705"/>
                    </a:cubicBezTo>
                    <a:cubicBezTo>
                      <a:pt x="1685" y="707"/>
                      <a:pt x="1686" y="708"/>
                      <a:pt x="1687" y="710"/>
                    </a:cubicBezTo>
                    <a:cubicBezTo>
                      <a:pt x="1692" y="710"/>
                      <a:pt x="1696" y="711"/>
                      <a:pt x="1700" y="711"/>
                    </a:cubicBezTo>
                    <a:cubicBezTo>
                      <a:pt x="1703" y="713"/>
                      <a:pt x="1703" y="713"/>
                      <a:pt x="1703" y="713"/>
                    </a:cubicBezTo>
                    <a:cubicBezTo>
                      <a:pt x="1703" y="714"/>
                      <a:pt x="1704" y="716"/>
                      <a:pt x="1705" y="717"/>
                    </a:cubicBezTo>
                    <a:cubicBezTo>
                      <a:pt x="1707" y="716"/>
                      <a:pt x="1708" y="716"/>
                      <a:pt x="1711" y="715"/>
                    </a:cubicBezTo>
                    <a:cubicBezTo>
                      <a:pt x="1713" y="717"/>
                      <a:pt x="1717" y="717"/>
                      <a:pt x="1720" y="718"/>
                    </a:cubicBezTo>
                    <a:cubicBezTo>
                      <a:pt x="1722" y="718"/>
                      <a:pt x="1724" y="719"/>
                      <a:pt x="1727" y="720"/>
                    </a:cubicBezTo>
                    <a:cubicBezTo>
                      <a:pt x="1730" y="721"/>
                      <a:pt x="1734" y="722"/>
                      <a:pt x="1738" y="722"/>
                    </a:cubicBezTo>
                    <a:cubicBezTo>
                      <a:pt x="1742" y="723"/>
                      <a:pt x="1745" y="720"/>
                      <a:pt x="1748" y="718"/>
                    </a:cubicBezTo>
                    <a:cubicBezTo>
                      <a:pt x="1751" y="716"/>
                      <a:pt x="1756" y="717"/>
                      <a:pt x="1760" y="717"/>
                    </a:cubicBezTo>
                    <a:cubicBezTo>
                      <a:pt x="1762" y="718"/>
                      <a:pt x="1764" y="720"/>
                      <a:pt x="1765" y="722"/>
                    </a:cubicBezTo>
                    <a:cubicBezTo>
                      <a:pt x="1767" y="721"/>
                      <a:pt x="1767" y="721"/>
                      <a:pt x="1767" y="721"/>
                    </a:cubicBezTo>
                    <a:cubicBezTo>
                      <a:pt x="1769" y="721"/>
                      <a:pt x="1771" y="721"/>
                      <a:pt x="1773" y="721"/>
                    </a:cubicBezTo>
                    <a:cubicBezTo>
                      <a:pt x="1776" y="719"/>
                      <a:pt x="1779" y="719"/>
                      <a:pt x="1783" y="719"/>
                    </a:cubicBezTo>
                    <a:cubicBezTo>
                      <a:pt x="1786" y="717"/>
                      <a:pt x="1786" y="717"/>
                      <a:pt x="1786" y="717"/>
                    </a:cubicBezTo>
                    <a:cubicBezTo>
                      <a:pt x="1791" y="707"/>
                      <a:pt x="1792" y="695"/>
                      <a:pt x="1798" y="686"/>
                    </a:cubicBezTo>
                    <a:cubicBezTo>
                      <a:pt x="1799" y="682"/>
                      <a:pt x="1799" y="679"/>
                      <a:pt x="1798" y="675"/>
                    </a:cubicBezTo>
                    <a:cubicBezTo>
                      <a:pt x="1799" y="672"/>
                      <a:pt x="1799" y="672"/>
                      <a:pt x="1799" y="672"/>
                    </a:cubicBezTo>
                    <a:cubicBezTo>
                      <a:pt x="1798" y="669"/>
                      <a:pt x="1798" y="669"/>
                      <a:pt x="1798" y="669"/>
                    </a:cubicBezTo>
                    <a:cubicBezTo>
                      <a:pt x="1800" y="666"/>
                      <a:pt x="1800" y="666"/>
                      <a:pt x="1800" y="666"/>
                    </a:cubicBezTo>
                    <a:cubicBezTo>
                      <a:pt x="1799" y="663"/>
                      <a:pt x="1799" y="663"/>
                      <a:pt x="1799" y="663"/>
                    </a:cubicBezTo>
                    <a:cubicBezTo>
                      <a:pt x="1796" y="665"/>
                      <a:pt x="1796" y="665"/>
                      <a:pt x="1796" y="665"/>
                    </a:cubicBezTo>
                    <a:cubicBezTo>
                      <a:pt x="1793" y="666"/>
                      <a:pt x="1793" y="666"/>
                      <a:pt x="1793" y="666"/>
                    </a:cubicBezTo>
                    <a:cubicBezTo>
                      <a:pt x="1791" y="665"/>
                      <a:pt x="1789" y="665"/>
                      <a:pt x="1787" y="664"/>
                    </a:cubicBezTo>
                    <a:cubicBezTo>
                      <a:pt x="1785" y="666"/>
                      <a:pt x="1784" y="668"/>
                      <a:pt x="1782" y="669"/>
                    </a:cubicBezTo>
                    <a:cubicBezTo>
                      <a:pt x="1777" y="671"/>
                      <a:pt x="1772" y="671"/>
                      <a:pt x="1767" y="670"/>
                    </a:cubicBezTo>
                    <a:cubicBezTo>
                      <a:pt x="1765" y="668"/>
                      <a:pt x="1762" y="666"/>
                      <a:pt x="1759" y="664"/>
                    </a:cubicBezTo>
                    <a:cubicBezTo>
                      <a:pt x="1757" y="664"/>
                      <a:pt x="1754" y="664"/>
                      <a:pt x="1752" y="664"/>
                    </a:cubicBezTo>
                    <a:cubicBezTo>
                      <a:pt x="1751" y="666"/>
                      <a:pt x="1751" y="668"/>
                      <a:pt x="1750" y="670"/>
                    </a:cubicBezTo>
                    <a:cubicBezTo>
                      <a:pt x="1748" y="670"/>
                      <a:pt x="1748" y="670"/>
                      <a:pt x="1748" y="670"/>
                    </a:cubicBezTo>
                    <a:cubicBezTo>
                      <a:pt x="1745" y="670"/>
                      <a:pt x="1743" y="670"/>
                      <a:pt x="1740" y="669"/>
                    </a:cubicBezTo>
                    <a:cubicBezTo>
                      <a:pt x="1738" y="666"/>
                      <a:pt x="1738" y="666"/>
                      <a:pt x="1738" y="666"/>
                    </a:cubicBezTo>
                    <a:cubicBezTo>
                      <a:pt x="1737" y="665"/>
                      <a:pt x="1735" y="664"/>
                      <a:pt x="1734" y="664"/>
                    </a:cubicBezTo>
                    <a:cubicBezTo>
                      <a:pt x="1732" y="665"/>
                      <a:pt x="1732" y="665"/>
                      <a:pt x="1732" y="665"/>
                    </a:cubicBezTo>
                    <a:cubicBezTo>
                      <a:pt x="1731" y="667"/>
                      <a:pt x="1731" y="667"/>
                      <a:pt x="1731" y="667"/>
                    </a:cubicBezTo>
                    <a:cubicBezTo>
                      <a:pt x="1729" y="667"/>
                      <a:pt x="1729" y="667"/>
                      <a:pt x="1729" y="667"/>
                    </a:cubicBezTo>
                    <a:cubicBezTo>
                      <a:pt x="1729" y="664"/>
                      <a:pt x="1729" y="664"/>
                      <a:pt x="1729" y="664"/>
                    </a:cubicBezTo>
                    <a:cubicBezTo>
                      <a:pt x="1730" y="663"/>
                      <a:pt x="1730" y="663"/>
                      <a:pt x="1730" y="663"/>
                    </a:cubicBezTo>
                    <a:cubicBezTo>
                      <a:pt x="1728" y="662"/>
                      <a:pt x="1728" y="662"/>
                      <a:pt x="1728" y="662"/>
                    </a:cubicBezTo>
                    <a:cubicBezTo>
                      <a:pt x="1727" y="662"/>
                      <a:pt x="1725" y="662"/>
                      <a:pt x="1724" y="662"/>
                    </a:cubicBezTo>
                    <a:cubicBezTo>
                      <a:pt x="1725" y="660"/>
                      <a:pt x="1725" y="660"/>
                      <a:pt x="1725" y="660"/>
                    </a:cubicBezTo>
                    <a:cubicBezTo>
                      <a:pt x="1723" y="658"/>
                      <a:pt x="1723" y="658"/>
                      <a:pt x="1723" y="658"/>
                    </a:cubicBezTo>
                    <a:cubicBezTo>
                      <a:pt x="1722" y="658"/>
                      <a:pt x="1722" y="658"/>
                      <a:pt x="1722" y="658"/>
                    </a:cubicBezTo>
                    <a:cubicBezTo>
                      <a:pt x="1721" y="656"/>
                      <a:pt x="1721" y="656"/>
                      <a:pt x="1721" y="656"/>
                    </a:cubicBezTo>
                    <a:cubicBezTo>
                      <a:pt x="1721" y="655"/>
                      <a:pt x="1722" y="654"/>
                      <a:pt x="1723" y="653"/>
                    </a:cubicBezTo>
                    <a:cubicBezTo>
                      <a:pt x="1721" y="652"/>
                      <a:pt x="1718" y="650"/>
                      <a:pt x="1716" y="649"/>
                    </a:cubicBezTo>
                    <a:cubicBezTo>
                      <a:pt x="1718" y="649"/>
                      <a:pt x="1720" y="648"/>
                      <a:pt x="1722" y="648"/>
                    </a:cubicBezTo>
                    <a:cubicBezTo>
                      <a:pt x="1720" y="647"/>
                      <a:pt x="1719" y="646"/>
                      <a:pt x="1718" y="645"/>
                    </a:cubicBezTo>
                    <a:cubicBezTo>
                      <a:pt x="1720" y="643"/>
                      <a:pt x="1720" y="643"/>
                      <a:pt x="1720" y="643"/>
                    </a:cubicBezTo>
                    <a:cubicBezTo>
                      <a:pt x="1720" y="642"/>
                      <a:pt x="1720" y="642"/>
                      <a:pt x="1720" y="642"/>
                    </a:cubicBezTo>
                    <a:cubicBezTo>
                      <a:pt x="1719" y="641"/>
                      <a:pt x="1718" y="640"/>
                      <a:pt x="1717" y="639"/>
                    </a:cubicBezTo>
                    <a:cubicBezTo>
                      <a:pt x="1719" y="637"/>
                      <a:pt x="1719" y="637"/>
                      <a:pt x="1719" y="637"/>
                    </a:cubicBezTo>
                    <a:cubicBezTo>
                      <a:pt x="1718" y="636"/>
                      <a:pt x="1718" y="636"/>
                      <a:pt x="1718" y="636"/>
                    </a:cubicBezTo>
                    <a:cubicBezTo>
                      <a:pt x="1715" y="636"/>
                      <a:pt x="1715" y="636"/>
                      <a:pt x="1715" y="636"/>
                    </a:cubicBezTo>
                    <a:cubicBezTo>
                      <a:pt x="1714" y="637"/>
                      <a:pt x="1714" y="637"/>
                      <a:pt x="1714" y="637"/>
                    </a:cubicBezTo>
                    <a:cubicBezTo>
                      <a:pt x="1713" y="636"/>
                      <a:pt x="1713" y="636"/>
                      <a:pt x="1713" y="636"/>
                    </a:cubicBezTo>
                    <a:cubicBezTo>
                      <a:pt x="1712" y="634"/>
                      <a:pt x="1712" y="634"/>
                      <a:pt x="1712" y="634"/>
                    </a:cubicBezTo>
                    <a:cubicBezTo>
                      <a:pt x="1713" y="632"/>
                      <a:pt x="1713" y="631"/>
                      <a:pt x="1714" y="629"/>
                    </a:cubicBezTo>
                    <a:cubicBezTo>
                      <a:pt x="1717" y="627"/>
                      <a:pt x="1722" y="627"/>
                      <a:pt x="1726" y="628"/>
                    </a:cubicBezTo>
                    <a:cubicBezTo>
                      <a:pt x="1727" y="626"/>
                      <a:pt x="1727" y="626"/>
                      <a:pt x="1727" y="626"/>
                    </a:cubicBezTo>
                    <a:cubicBezTo>
                      <a:pt x="1729" y="627"/>
                      <a:pt x="1729" y="627"/>
                      <a:pt x="1729" y="627"/>
                    </a:cubicBezTo>
                    <a:cubicBezTo>
                      <a:pt x="1729" y="628"/>
                      <a:pt x="1729" y="628"/>
                      <a:pt x="1729" y="628"/>
                    </a:cubicBezTo>
                    <a:cubicBezTo>
                      <a:pt x="1733" y="628"/>
                      <a:pt x="1736" y="627"/>
                      <a:pt x="1739" y="627"/>
                    </a:cubicBezTo>
                    <a:cubicBezTo>
                      <a:pt x="1737" y="625"/>
                      <a:pt x="1737" y="625"/>
                      <a:pt x="1737" y="625"/>
                    </a:cubicBezTo>
                    <a:cubicBezTo>
                      <a:pt x="1739" y="624"/>
                      <a:pt x="1741" y="624"/>
                      <a:pt x="1743" y="623"/>
                    </a:cubicBezTo>
                    <a:cubicBezTo>
                      <a:pt x="1741" y="621"/>
                      <a:pt x="1741" y="621"/>
                      <a:pt x="1741" y="621"/>
                    </a:cubicBezTo>
                    <a:cubicBezTo>
                      <a:pt x="1741" y="620"/>
                      <a:pt x="1741" y="620"/>
                      <a:pt x="1741" y="620"/>
                    </a:cubicBezTo>
                    <a:cubicBezTo>
                      <a:pt x="1743" y="619"/>
                      <a:pt x="1743" y="619"/>
                      <a:pt x="1743" y="619"/>
                    </a:cubicBezTo>
                    <a:cubicBezTo>
                      <a:pt x="1748" y="619"/>
                      <a:pt x="1752" y="620"/>
                      <a:pt x="1757" y="620"/>
                    </a:cubicBezTo>
                    <a:cubicBezTo>
                      <a:pt x="1759" y="619"/>
                      <a:pt x="1761" y="617"/>
                      <a:pt x="1762" y="616"/>
                    </a:cubicBezTo>
                    <a:cubicBezTo>
                      <a:pt x="1765" y="614"/>
                      <a:pt x="1768" y="613"/>
                      <a:pt x="1771" y="611"/>
                    </a:cubicBezTo>
                    <a:cubicBezTo>
                      <a:pt x="1777" y="609"/>
                      <a:pt x="1784" y="610"/>
                      <a:pt x="1790" y="610"/>
                    </a:cubicBezTo>
                    <a:cubicBezTo>
                      <a:pt x="1792" y="609"/>
                      <a:pt x="1792" y="609"/>
                      <a:pt x="1792" y="609"/>
                    </a:cubicBezTo>
                    <a:cubicBezTo>
                      <a:pt x="1792" y="611"/>
                      <a:pt x="1793" y="612"/>
                      <a:pt x="1794" y="613"/>
                    </a:cubicBezTo>
                    <a:cubicBezTo>
                      <a:pt x="1796" y="614"/>
                      <a:pt x="1796" y="614"/>
                      <a:pt x="1796" y="614"/>
                    </a:cubicBezTo>
                    <a:cubicBezTo>
                      <a:pt x="1798" y="614"/>
                      <a:pt x="1799" y="614"/>
                      <a:pt x="1801" y="614"/>
                    </a:cubicBezTo>
                    <a:cubicBezTo>
                      <a:pt x="1801" y="615"/>
                      <a:pt x="1802" y="617"/>
                      <a:pt x="1803" y="618"/>
                    </a:cubicBezTo>
                    <a:cubicBezTo>
                      <a:pt x="1804" y="618"/>
                      <a:pt x="1806" y="617"/>
                      <a:pt x="1807" y="617"/>
                    </a:cubicBezTo>
                    <a:cubicBezTo>
                      <a:pt x="1809" y="619"/>
                      <a:pt x="1811" y="620"/>
                      <a:pt x="1814" y="620"/>
                    </a:cubicBezTo>
                    <a:cubicBezTo>
                      <a:pt x="1815" y="619"/>
                      <a:pt x="1815" y="619"/>
                      <a:pt x="1815" y="619"/>
                    </a:cubicBezTo>
                    <a:cubicBezTo>
                      <a:pt x="1817" y="621"/>
                      <a:pt x="1817" y="621"/>
                      <a:pt x="1817" y="621"/>
                    </a:cubicBezTo>
                    <a:cubicBezTo>
                      <a:pt x="1820" y="622"/>
                      <a:pt x="1824" y="620"/>
                      <a:pt x="1827" y="620"/>
                    </a:cubicBezTo>
                    <a:cubicBezTo>
                      <a:pt x="1831" y="620"/>
                      <a:pt x="1834" y="621"/>
                      <a:pt x="1838" y="621"/>
                    </a:cubicBezTo>
                    <a:cubicBezTo>
                      <a:pt x="1841" y="620"/>
                      <a:pt x="1844" y="619"/>
                      <a:pt x="1847" y="618"/>
                    </a:cubicBezTo>
                    <a:cubicBezTo>
                      <a:pt x="1848" y="617"/>
                      <a:pt x="1850" y="613"/>
                      <a:pt x="1851" y="611"/>
                    </a:cubicBezTo>
                    <a:cubicBezTo>
                      <a:pt x="1851" y="608"/>
                      <a:pt x="1849" y="606"/>
                      <a:pt x="1849" y="603"/>
                    </a:cubicBezTo>
                    <a:cubicBezTo>
                      <a:pt x="1846" y="602"/>
                      <a:pt x="1844" y="600"/>
                      <a:pt x="1842" y="599"/>
                    </a:cubicBezTo>
                    <a:cubicBezTo>
                      <a:pt x="1839" y="599"/>
                      <a:pt x="1839" y="599"/>
                      <a:pt x="1839" y="599"/>
                    </a:cubicBezTo>
                    <a:cubicBezTo>
                      <a:pt x="1836" y="596"/>
                      <a:pt x="1833" y="594"/>
                      <a:pt x="1830" y="592"/>
                    </a:cubicBezTo>
                    <a:cubicBezTo>
                      <a:pt x="1828" y="590"/>
                      <a:pt x="1825" y="586"/>
                      <a:pt x="1822" y="585"/>
                    </a:cubicBezTo>
                    <a:cubicBezTo>
                      <a:pt x="1820" y="585"/>
                      <a:pt x="1820" y="585"/>
                      <a:pt x="1820" y="585"/>
                    </a:cubicBezTo>
                    <a:cubicBezTo>
                      <a:pt x="1817" y="583"/>
                      <a:pt x="1817" y="583"/>
                      <a:pt x="1817" y="583"/>
                    </a:cubicBezTo>
                    <a:cubicBezTo>
                      <a:pt x="1815" y="581"/>
                      <a:pt x="1815" y="581"/>
                      <a:pt x="1815" y="581"/>
                    </a:cubicBezTo>
                    <a:cubicBezTo>
                      <a:pt x="1813" y="582"/>
                      <a:pt x="1813" y="582"/>
                      <a:pt x="1813" y="582"/>
                    </a:cubicBezTo>
                    <a:cubicBezTo>
                      <a:pt x="1811" y="579"/>
                      <a:pt x="1808" y="577"/>
                      <a:pt x="1806" y="575"/>
                    </a:cubicBezTo>
                    <a:cubicBezTo>
                      <a:pt x="1808" y="574"/>
                      <a:pt x="1809" y="574"/>
                      <a:pt x="1810" y="575"/>
                    </a:cubicBezTo>
                    <a:cubicBezTo>
                      <a:pt x="1813" y="573"/>
                      <a:pt x="1813" y="573"/>
                      <a:pt x="1813" y="573"/>
                    </a:cubicBezTo>
                    <a:cubicBezTo>
                      <a:pt x="1813" y="571"/>
                      <a:pt x="1813" y="571"/>
                      <a:pt x="1813" y="571"/>
                    </a:cubicBezTo>
                    <a:cubicBezTo>
                      <a:pt x="1816" y="569"/>
                      <a:pt x="1816" y="569"/>
                      <a:pt x="1816" y="569"/>
                    </a:cubicBezTo>
                    <a:cubicBezTo>
                      <a:pt x="1817" y="566"/>
                      <a:pt x="1817" y="566"/>
                      <a:pt x="1817" y="566"/>
                    </a:cubicBezTo>
                    <a:cubicBezTo>
                      <a:pt x="1821" y="566"/>
                      <a:pt x="1821" y="566"/>
                      <a:pt x="1821" y="566"/>
                    </a:cubicBezTo>
                    <a:cubicBezTo>
                      <a:pt x="1820" y="564"/>
                      <a:pt x="1820" y="564"/>
                      <a:pt x="1820" y="564"/>
                    </a:cubicBezTo>
                    <a:cubicBezTo>
                      <a:pt x="1817" y="563"/>
                      <a:pt x="1817" y="563"/>
                      <a:pt x="1817" y="563"/>
                    </a:cubicBezTo>
                    <a:cubicBezTo>
                      <a:pt x="1816" y="560"/>
                      <a:pt x="1816" y="560"/>
                      <a:pt x="1816" y="560"/>
                    </a:cubicBezTo>
                    <a:cubicBezTo>
                      <a:pt x="1818" y="559"/>
                      <a:pt x="1818" y="559"/>
                      <a:pt x="1818" y="559"/>
                    </a:cubicBezTo>
                    <a:cubicBezTo>
                      <a:pt x="1820" y="559"/>
                      <a:pt x="1820" y="559"/>
                      <a:pt x="1820" y="559"/>
                    </a:cubicBezTo>
                    <a:cubicBezTo>
                      <a:pt x="1822" y="557"/>
                      <a:pt x="1822" y="557"/>
                      <a:pt x="1822" y="557"/>
                    </a:cubicBezTo>
                    <a:cubicBezTo>
                      <a:pt x="1824" y="557"/>
                      <a:pt x="1824" y="557"/>
                      <a:pt x="1824" y="557"/>
                    </a:cubicBezTo>
                    <a:cubicBezTo>
                      <a:pt x="1826" y="556"/>
                      <a:pt x="1826" y="556"/>
                      <a:pt x="1826" y="556"/>
                    </a:cubicBezTo>
                    <a:cubicBezTo>
                      <a:pt x="1828" y="556"/>
                      <a:pt x="1828" y="556"/>
                      <a:pt x="1828" y="556"/>
                    </a:cubicBezTo>
                    <a:cubicBezTo>
                      <a:pt x="1828" y="553"/>
                      <a:pt x="1828" y="553"/>
                      <a:pt x="1828" y="553"/>
                    </a:cubicBezTo>
                    <a:cubicBezTo>
                      <a:pt x="1824" y="554"/>
                      <a:pt x="1821" y="554"/>
                      <a:pt x="1818" y="555"/>
                    </a:cubicBezTo>
                    <a:cubicBezTo>
                      <a:pt x="1817" y="555"/>
                      <a:pt x="1815" y="555"/>
                      <a:pt x="1814" y="556"/>
                    </a:cubicBezTo>
                    <a:cubicBezTo>
                      <a:pt x="1812" y="556"/>
                      <a:pt x="1811" y="558"/>
                      <a:pt x="1809" y="558"/>
                    </a:cubicBezTo>
                    <a:cubicBezTo>
                      <a:pt x="1802" y="560"/>
                      <a:pt x="1797" y="561"/>
                      <a:pt x="1791" y="565"/>
                    </a:cubicBezTo>
                    <a:cubicBezTo>
                      <a:pt x="1790" y="567"/>
                      <a:pt x="1790" y="568"/>
                      <a:pt x="1790" y="570"/>
                    </a:cubicBezTo>
                    <a:cubicBezTo>
                      <a:pt x="1791" y="572"/>
                      <a:pt x="1792" y="573"/>
                      <a:pt x="1793" y="575"/>
                    </a:cubicBezTo>
                    <a:cubicBezTo>
                      <a:pt x="1796" y="575"/>
                      <a:pt x="1796" y="575"/>
                      <a:pt x="1796" y="575"/>
                    </a:cubicBezTo>
                    <a:cubicBezTo>
                      <a:pt x="1798" y="574"/>
                      <a:pt x="1801" y="574"/>
                      <a:pt x="1803" y="573"/>
                    </a:cubicBezTo>
                    <a:cubicBezTo>
                      <a:pt x="1805" y="574"/>
                      <a:pt x="1805" y="574"/>
                      <a:pt x="1805" y="574"/>
                    </a:cubicBezTo>
                    <a:cubicBezTo>
                      <a:pt x="1805" y="576"/>
                      <a:pt x="1805" y="576"/>
                      <a:pt x="1805" y="576"/>
                    </a:cubicBezTo>
                    <a:cubicBezTo>
                      <a:pt x="1804" y="577"/>
                      <a:pt x="1804" y="577"/>
                      <a:pt x="1804" y="577"/>
                    </a:cubicBezTo>
                    <a:cubicBezTo>
                      <a:pt x="1802" y="578"/>
                      <a:pt x="1799" y="577"/>
                      <a:pt x="1796" y="578"/>
                    </a:cubicBezTo>
                    <a:cubicBezTo>
                      <a:pt x="1793" y="578"/>
                      <a:pt x="1789" y="581"/>
                      <a:pt x="1786" y="582"/>
                    </a:cubicBezTo>
                    <a:cubicBezTo>
                      <a:pt x="1784" y="585"/>
                      <a:pt x="1780" y="585"/>
                      <a:pt x="1778" y="584"/>
                    </a:cubicBezTo>
                    <a:cubicBezTo>
                      <a:pt x="1778" y="582"/>
                      <a:pt x="1778" y="580"/>
                      <a:pt x="1778" y="578"/>
                    </a:cubicBezTo>
                    <a:cubicBezTo>
                      <a:pt x="1777" y="577"/>
                      <a:pt x="1777" y="577"/>
                      <a:pt x="1777" y="577"/>
                    </a:cubicBezTo>
                    <a:cubicBezTo>
                      <a:pt x="1775" y="576"/>
                      <a:pt x="1773" y="574"/>
                      <a:pt x="1771" y="575"/>
                    </a:cubicBezTo>
                    <a:cubicBezTo>
                      <a:pt x="1769" y="574"/>
                      <a:pt x="1769" y="574"/>
                      <a:pt x="1769" y="574"/>
                    </a:cubicBezTo>
                    <a:cubicBezTo>
                      <a:pt x="1770" y="573"/>
                      <a:pt x="1770" y="573"/>
                      <a:pt x="1770" y="573"/>
                    </a:cubicBezTo>
                    <a:cubicBezTo>
                      <a:pt x="1771" y="572"/>
                      <a:pt x="1772" y="571"/>
                      <a:pt x="1773" y="571"/>
                    </a:cubicBezTo>
                    <a:cubicBezTo>
                      <a:pt x="1775" y="570"/>
                      <a:pt x="1777" y="570"/>
                      <a:pt x="1779" y="569"/>
                    </a:cubicBezTo>
                    <a:cubicBezTo>
                      <a:pt x="1780" y="568"/>
                      <a:pt x="1780" y="568"/>
                      <a:pt x="1780" y="568"/>
                    </a:cubicBezTo>
                    <a:cubicBezTo>
                      <a:pt x="1778" y="566"/>
                      <a:pt x="1778" y="566"/>
                      <a:pt x="1778" y="566"/>
                    </a:cubicBezTo>
                    <a:cubicBezTo>
                      <a:pt x="1775" y="567"/>
                      <a:pt x="1772" y="566"/>
                      <a:pt x="1769" y="566"/>
                    </a:cubicBezTo>
                    <a:cubicBezTo>
                      <a:pt x="1768" y="565"/>
                      <a:pt x="1767" y="565"/>
                      <a:pt x="1766" y="564"/>
                    </a:cubicBezTo>
                    <a:cubicBezTo>
                      <a:pt x="1765" y="562"/>
                      <a:pt x="1765" y="562"/>
                      <a:pt x="1765" y="562"/>
                    </a:cubicBezTo>
                    <a:cubicBezTo>
                      <a:pt x="1767" y="562"/>
                      <a:pt x="1767" y="562"/>
                      <a:pt x="1767" y="562"/>
                    </a:cubicBezTo>
                    <a:cubicBezTo>
                      <a:pt x="1769" y="561"/>
                      <a:pt x="1769" y="561"/>
                      <a:pt x="1769" y="561"/>
                    </a:cubicBezTo>
                    <a:cubicBezTo>
                      <a:pt x="1767" y="561"/>
                      <a:pt x="1767" y="561"/>
                      <a:pt x="1767" y="561"/>
                    </a:cubicBezTo>
                    <a:cubicBezTo>
                      <a:pt x="1765" y="559"/>
                      <a:pt x="1765" y="559"/>
                      <a:pt x="1765" y="559"/>
                    </a:cubicBezTo>
                    <a:cubicBezTo>
                      <a:pt x="1764" y="557"/>
                      <a:pt x="1764" y="557"/>
                      <a:pt x="1764" y="557"/>
                    </a:cubicBezTo>
                    <a:cubicBezTo>
                      <a:pt x="1763" y="556"/>
                      <a:pt x="1763" y="556"/>
                      <a:pt x="1763" y="556"/>
                    </a:cubicBezTo>
                    <a:cubicBezTo>
                      <a:pt x="1763" y="557"/>
                      <a:pt x="1762" y="558"/>
                      <a:pt x="1762" y="559"/>
                    </a:cubicBezTo>
                    <a:cubicBezTo>
                      <a:pt x="1761" y="560"/>
                      <a:pt x="1759" y="560"/>
                      <a:pt x="1758" y="559"/>
                    </a:cubicBezTo>
                    <a:cubicBezTo>
                      <a:pt x="1756" y="560"/>
                      <a:pt x="1756" y="560"/>
                      <a:pt x="1756" y="560"/>
                    </a:cubicBezTo>
                    <a:cubicBezTo>
                      <a:pt x="1754" y="562"/>
                      <a:pt x="1752" y="565"/>
                      <a:pt x="1750" y="564"/>
                    </a:cubicBezTo>
                    <a:cubicBezTo>
                      <a:pt x="1749" y="565"/>
                      <a:pt x="1749" y="565"/>
                      <a:pt x="1749" y="565"/>
                    </a:cubicBezTo>
                    <a:cubicBezTo>
                      <a:pt x="1749" y="567"/>
                      <a:pt x="1749" y="567"/>
                      <a:pt x="1749" y="567"/>
                    </a:cubicBezTo>
                    <a:cubicBezTo>
                      <a:pt x="1748" y="569"/>
                      <a:pt x="1745" y="569"/>
                      <a:pt x="1744" y="571"/>
                    </a:cubicBezTo>
                    <a:cubicBezTo>
                      <a:pt x="1744" y="573"/>
                      <a:pt x="1744" y="576"/>
                      <a:pt x="1744" y="578"/>
                    </a:cubicBezTo>
                    <a:cubicBezTo>
                      <a:pt x="1742" y="580"/>
                      <a:pt x="1740" y="580"/>
                      <a:pt x="1738" y="580"/>
                    </a:cubicBezTo>
                    <a:cubicBezTo>
                      <a:pt x="1736" y="582"/>
                      <a:pt x="1736" y="582"/>
                      <a:pt x="1736" y="582"/>
                    </a:cubicBezTo>
                    <a:cubicBezTo>
                      <a:pt x="1736" y="583"/>
                      <a:pt x="1735" y="585"/>
                      <a:pt x="1735" y="587"/>
                    </a:cubicBezTo>
                    <a:cubicBezTo>
                      <a:pt x="1734" y="589"/>
                      <a:pt x="1734" y="591"/>
                      <a:pt x="1734" y="593"/>
                    </a:cubicBezTo>
                    <a:cubicBezTo>
                      <a:pt x="1733" y="595"/>
                      <a:pt x="1733" y="595"/>
                      <a:pt x="1733" y="595"/>
                    </a:cubicBezTo>
                    <a:cubicBezTo>
                      <a:pt x="1730" y="596"/>
                      <a:pt x="1730" y="596"/>
                      <a:pt x="1730" y="596"/>
                    </a:cubicBezTo>
                    <a:cubicBezTo>
                      <a:pt x="1729" y="599"/>
                      <a:pt x="1725" y="603"/>
                      <a:pt x="1727" y="607"/>
                    </a:cubicBezTo>
                    <a:cubicBezTo>
                      <a:pt x="1728" y="610"/>
                      <a:pt x="1730" y="613"/>
                      <a:pt x="1732" y="616"/>
                    </a:cubicBezTo>
                    <a:cubicBezTo>
                      <a:pt x="1734" y="617"/>
                      <a:pt x="1737" y="619"/>
                      <a:pt x="1738" y="619"/>
                    </a:cubicBezTo>
                    <a:cubicBezTo>
                      <a:pt x="1740" y="620"/>
                      <a:pt x="1740" y="620"/>
                      <a:pt x="1740" y="620"/>
                    </a:cubicBezTo>
                    <a:cubicBezTo>
                      <a:pt x="1740" y="621"/>
                      <a:pt x="1740" y="621"/>
                      <a:pt x="1740" y="621"/>
                    </a:cubicBezTo>
                    <a:cubicBezTo>
                      <a:pt x="1738" y="622"/>
                      <a:pt x="1738" y="622"/>
                      <a:pt x="1738" y="622"/>
                    </a:cubicBezTo>
                    <a:cubicBezTo>
                      <a:pt x="1734" y="621"/>
                      <a:pt x="1731" y="621"/>
                      <a:pt x="1727" y="621"/>
                    </a:cubicBezTo>
                    <a:cubicBezTo>
                      <a:pt x="1725" y="623"/>
                      <a:pt x="1722" y="625"/>
                      <a:pt x="1720" y="625"/>
                    </a:cubicBezTo>
                    <a:cubicBezTo>
                      <a:pt x="1717" y="626"/>
                      <a:pt x="1714" y="625"/>
                      <a:pt x="1712" y="625"/>
                    </a:cubicBezTo>
                    <a:cubicBezTo>
                      <a:pt x="1710" y="623"/>
                      <a:pt x="1710" y="623"/>
                      <a:pt x="1710" y="623"/>
                    </a:cubicBezTo>
                    <a:cubicBezTo>
                      <a:pt x="1708" y="622"/>
                      <a:pt x="1706" y="622"/>
                      <a:pt x="1704" y="621"/>
                    </a:cubicBezTo>
                    <a:cubicBezTo>
                      <a:pt x="1702" y="621"/>
                      <a:pt x="1701" y="624"/>
                      <a:pt x="1699" y="621"/>
                    </a:cubicBezTo>
                    <a:cubicBezTo>
                      <a:pt x="1696" y="623"/>
                      <a:pt x="1690" y="621"/>
                      <a:pt x="1692" y="625"/>
                    </a:cubicBezTo>
                    <a:cubicBezTo>
                      <a:pt x="1693" y="626"/>
                      <a:pt x="1694" y="626"/>
                      <a:pt x="1695" y="627"/>
                    </a:cubicBezTo>
                    <a:cubicBezTo>
                      <a:pt x="1696" y="629"/>
                      <a:pt x="1696" y="629"/>
                      <a:pt x="1696" y="629"/>
                    </a:cubicBezTo>
                    <a:cubicBezTo>
                      <a:pt x="1697" y="630"/>
                      <a:pt x="1697" y="630"/>
                      <a:pt x="1697" y="630"/>
                    </a:cubicBezTo>
                    <a:cubicBezTo>
                      <a:pt x="1696" y="629"/>
                      <a:pt x="1694" y="628"/>
                      <a:pt x="1693" y="628"/>
                    </a:cubicBezTo>
                    <a:cubicBezTo>
                      <a:pt x="1692" y="628"/>
                      <a:pt x="1692" y="628"/>
                      <a:pt x="1692" y="628"/>
                    </a:cubicBezTo>
                    <a:cubicBezTo>
                      <a:pt x="1693" y="629"/>
                      <a:pt x="1693" y="630"/>
                      <a:pt x="1694" y="631"/>
                    </a:cubicBezTo>
                    <a:cubicBezTo>
                      <a:pt x="1693" y="631"/>
                      <a:pt x="1693" y="631"/>
                      <a:pt x="1693" y="631"/>
                    </a:cubicBezTo>
                    <a:cubicBezTo>
                      <a:pt x="1691" y="630"/>
                      <a:pt x="1691" y="630"/>
                      <a:pt x="1691" y="630"/>
                    </a:cubicBezTo>
                    <a:cubicBezTo>
                      <a:pt x="1689" y="629"/>
                      <a:pt x="1689" y="629"/>
                      <a:pt x="1689" y="629"/>
                    </a:cubicBezTo>
                    <a:cubicBezTo>
                      <a:pt x="1689" y="630"/>
                      <a:pt x="1689" y="630"/>
                      <a:pt x="1689" y="630"/>
                    </a:cubicBezTo>
                    <a:cubicBezTo>
                      <a:pt x="1689" y="632"/>
                      <a:pt x="1689" y="632"/>
                      <a:pt x="1689" y="632"/>
                    </a:cubicBezTo>
                    <a:cubicBezTo>
                      <a:pt x="1687" y="631"/>
                      <a:pt x="1686" y="629"/>
                      <a:pt x="1685" y="627"/>
                    </a:cubicBezTo>
                    <a:cubicBezTo>
                      <a:pt x="1684" y="625"/>
                      <a:pt x="1684" y="625"/>
                      <a:pt x="1684" y="625"/>
                    </a:cubicBezTo>
                    <a:cubicBezTo>
                      <a:pt x="1682" y="626"/>
                      <a:pt x="1682" y="626"/>
                      <a:pt x="1682" y="626"/>
                    </a:cubicBezTo>
                    <a:cubicBezTo>
                      <a:pt x="1681" y="630"/>
                      <a:pt x="1681" y="630"/>
                      <a:pt x="1683" y="633"/>
                    </a:cubicBezTo>
                    <a:cubicBezTo>
                      <a:pt x="1684" y="635"/>
                      <a:pt x="1685" y="637"/>
                      <a:pt x="1685" y="639"/>
                    </a:cubicBezTo>
                    <a:cubicBezTo>
                      <a:pt x="1684" y="638"/>
                      <a:pt x="1684" y="638"/>
                      <a:pt x="1684" y="638"/>
                    </a:cubicBezTo>
                    <a:cubicBezTo>
                      <a:pt x="1682" y="639"/>
                      <a:pt x="1685" y="640"/>
                      <a:pt x="1685" y="641"/>
                    </a:cubicBezTo>
                    <a:cubicBezTo>
                      <a:pt x="1684" y="642"/>
                      <a:pt x="1682" y="641"/>
                      <a:pt x="1681" y="641"/>
                    </a:cubicBezTo>
                    <a:cubicBezTo>
                      <a:pt x="1681" y="641"/>
                      <a:pt x="1688" y="646"/>
                      <a:pt x="1688" y="647"/>
                    </a:cubicBezTo>
                    <a:cubicBezTo>
                      <a:pt x="1690" y="647"/>
                      <a:pt x="1692" y="649"/>
                      <a:pt x="1693" y="650"/>
                    </a:cubicBezTo>
                    <a:cubicBezTo>
                      <a:pt x="1693" y="651"/>
                      <a:pt x="1695" y="654"/>
                      <a:pt x="1695" y="654"/>
                    </a:cubicBezTo>
                    <a:cubicBezTo>
                      <a:pt x="1692" y="655"/>
                      <a:pt x="1690" y="652"/>
                      <a:pt x="1687" y="652"/>
                    </a:cubicBezTo>
                    <a:cubicBezTo>
                      <a:pt x="1686" y="653"/>
                      <a:pt x="1686" y="653"/>
                      <a:pt x="1686" y="653"/>
                    </a:cubicBezTo>
                    <a:cubicBezTo>
                      <a:pt x="1686" y="654"/>
                      <a:pt x="1686" y="655"/>
                      <a:pt x="1687" y="656"/>
                    </a:cubicBezTo>
                    <a:cubicBezTo>
                      <a:pt x="1688" y="656"/>
                      <a:pt x="1688" y="656"/>
                      <a:pt x="1688" y="656"/>
                    </a:cubicBezTo>
                    <a:cubicBezTo>
                      <a:pt x="1690" y="657"/>
                      <a:pt x="1689" y="658"/>
                      <a:pt x="1687" y="658"/>
                    </a:cubicBezTo>
                    <a:cubicBezTo>
                      <a:pt x="1686" y="658"/>
                      <a:pt x="1684" y="657"/>
                      <a:pt x="1683" y="657"/>
                    </a:cubicBezTo>
                    <a:cubicBezTo>
                      <a:pt x="1683" y="658"/>
                      <a:pt x="1683" y="658"/>
                      <a:pt x="1683" y="658"/>
                    </a:cubicBezTo>
                    <a:cubicBezTo>
                      <a:pt x="1684" y="661"/>
                      <a:pt x="1685" y="664"/>
                      <a:pt x="1686" y="667"/>
                    </a:cubicBezTo>
                    <a:cubicBezTo>
                      <a:pt x="1685" y="667"/>
                      <a:pt x="1684" y="666"/>
                      <a:pt x="1684" y="666"/>
                    </a:cubicBezTo>
                    <a:cubicBezTo>
                      <a:pt x="1682" y="663"/>
                      <a:pt x="1682" y="666"/>
                      <a:pt x="1681" y="667"/>
                    </a:cubicBezTo>
                    <a:cubicBezTo>
                      <a:pt x="1681" y="667"/>
                      <a:pt x="1678" y="664"/>
                      <a:pt x="1678" y="663"/>
                    </a:cubicBezTo>
                    <a:cubicBezTo>
                      <a:pt x="1678" y="661"/>
                      <a:pt x="1676" y="662"/>
                      <a:pt x="1676" y="663"/>
                    </a:cubicBezTo>
                    <a:cubicBezTo>
                      <a:pt x="1674" y="663"/>
                      <a:pt x="1674" y="663"/>
                      <a:pt x="1674" y="663"/>
                    </a:cubicBezTo>
                    <a:cubicBezTo>
                      <a:pt x="1672" y="662"/>
                      <a:pt x="1673" y="660"/>
                      <a:pt x="1673" y="658"/>
                    </a:cubicBezTo>
                    <a:cubicBezTo>
                      <a:pt x="1672" y="657"/>
                      <a:pt x="1671" y="655"/>
                      <a:pt x="1670" y="653"/>
                    </a:cubicBezTo>
                    <a:cubicBezTo>
                      <a:pt x="1670" y="651"/>
                      <a:pt x="1670" y="651"/>
                      <a:pt x="1670" y="651"/>
                    </a:cubicBezTo>
                    <a:cubicBezTo>
                      <a:pt x="1672" y="649"/>
                      <a:pt x="1676" y="650"/>
                      <a:pt x="1675" y="648"/>
                    </a:cubicBezTo>
                    <a:cubicBezTo>
                      <a:pt x="1673" y="648"/>
                      <a:pt x="1672" y="648"/>
                      <a:pt x="1670" y="648"/>
                    </a:cubicBezTo>
                    <a:cubicBezTo>
                      <a:pt x="1669" y="648"/>
                      <a:pt x="1668" y="647"/>
                      <a:pt x="1667" y="647"/>
                    </a:cubicBezTo>
                    <a:cubicBezTo>
                      <a:pt x="1667" y="644"/>
                      <a:pt x="1668" y="644"/>
                      <a:pt x="1669" y="643"/>
                    </a:cubicBezTo>
                    <a:cubicBezTo>
                      <a:pt x="1669" y="643"/>
                      <a:pt x="1665" y="642"/>
                      <a:pt x="1664" y="641"/>
                    </a:cubicBezTo>
                    <a:cubicBezTo>
                      <a:pt x="1663" y="641"/>
                      <a:pt x="1664" y="640"/>
                      <a:pt x="1663" y="639"/>
                    </a:cubicBezTo>
                    <a:cubicBezTo>
                      <a:pt x="1663" y="638"/>
                      <a:pt x="1661" y="638"/>
                      <a:pt x="1660" y="638"/>
                    </a:cubicBezTo>
                    <a:cubicBezTo>
                      <a:pt x="1660" y="635"/>
                      <a:pt x="1660" y="635"/>
                      <a:pt x="1660" y="635"/>
                    </a:cubicBezTo>
                    <a:cubicBezTo>
                      <a:pt x="1659" y="634"/>
                      <a:pt x="1658" y="633"/>
                      <a:pt x="1657" y="632"/>
                    </a:cubicBezTo>
                    <a:cubicBezTo>
                      <a:pt x="1656" y="631"/>
                      <a:pt x="1654" y="630"/>
                      <a:pt x="1653" y="629"/>
                    </a:cubicBezTo>
                    <a:cubicBezTo>
                      <a:pt x="1653" y="627"/>
                      <a:pt x="1653" y="626"/>
                      <a:pt x="1653" y="624"/>
                    </a:cubicBezTo>
                    <a:cubicBezTo>
                      <a:pt x="1653" y="621"/>
                      <a:pt x="1653" y="619"/>
                      <a:pt x="1654" y="617"/>
                    </a:cubicBezTo>
                    <a:cubicBezTo>
                      <a:pt x="1654" y="615"/>
                      <a:pt x="1654" y="614"/>
                      <a:pt x="1654" y="613"/>
                    </a:cubicBezTo>
                    <a:cubicBezTo>
                      <a:pt x="1653" y="611"/>
                      <a:pt x="1651" y="611"/>
                      <a:pt x="1650" y="610"/>
                    </a:cubicBezTo>
                    <a:cubicBezTo>
                      <a:pt x="1649" y="609"/>
                      <a:pt x="1649" y="608"/>
                      <a:pt x="1648" y="607"/>
                    </a:cubicBezTo>
                    <a:cubicBezTo>
                      <a:pt x="1646" y="605"/>
                      <a:pt x="1644" y="605"/>
                      <a:pt x="1642" y="604"/>
                    </a:cubicBezTo>
                    <a:cubicBezTo>
                      <a:pt x="1640" y="603"/>
                      <a:pt x="1639" y="602"/>
                      <a:pt x="1638" y="601"/>
                    </a:cubicBezTo>
                    <a:cubicBezTo>
                      <a:pt x="1635" y="599"/>
                      <a:pt x="1632" y="598"/>
                      <a:pt x="1630" y="596"/>
                    </a:cubicBezTo>
                    <a:cubicBezTo>
                      <a:pt x="1628" y="594"/>
                      <a:pt x="1626" y="593"/>
                      <a:pt x="1623" y="594"/>
                    </a:cubicBezTo>
                    <a:cubicBezTo>
                      <a:pt x="1622" y="594"/>
                      <a:pt x="1619" y="590"/>
                      <a:pt x="1618" y="589"/>
                    </a:cubicBezTo>
                    <a:cubicBezTo>
                      <a:pt x="1616" y="587"/>
                      <a:pt x="1615" y="584"/>
                      <a:pt x="1613" y="582"/>
                    </a:cubicBezTo>
                    <a:cubicBezTo>
                      <a:pt x="1613" y="579"/>
                      <a:pt x="1613" y="579"/>
                      <a:pt x="1613" y="579"/>
                    </a:cubicBezTo>
                    <a:cubicBezTo>
                      <a:pt x="1612" y="577"/>
                      <a:pt x="1611" y="575"/>
                      <a:pt x="1609" y="574"/>
                    </a:cubicBezTo>
                    <a:cubicBezTo>
                      <a:pt x="1607" y="574"/>
                      <a:pt x="1608" y="576"/>
                      <a:pt x="1607" y="577"/>
                    </a:cubicBezTo>
                    <a:cubicBezTo>
                      <a:pt x="1606" y="579"/>
                      <a:pt x="1605" y="580"/>
                      <a:pt x="1604" y="581"/>
                    </a:cubicBezTo>
                    <a:cubicBezTo>
                      <a:pt x="1603" y="578"/>
                      <a:pt x="1603" y="578"/>
                      <a:pt x="1603" y="578"/>
                    </a:cubicBezTo>
                    <a:cubicBezTo>
                      <a:pt x="1603" y="577"/>
                      <a:pt x="1603" y="575"/>
                      <a:pt x="1601" y="574"/>
                    </a:cubicBezTo>
                    <a:cubicBezTo>
                      <a:pt x="1602" y="573"/>
                      <a:pt x="1602" y="571"/>
                      <a:pt x="1603" y="570"/>
                    </a:cubicBezTo>
                    <a:cubicBezTo>
                      <a:pt x="1600" y="570"/>
                      <a:pt x="1596" y="572"/>
                      <a:pt x="1593" y="573"/>
                    </a:cubicBezTo>
                    <a:cubicBezTo>
                      <a:pt x="1590" y="573"/>
                      <a:pt x="1589" y="573"/>
                      <a:pt x="1590" y="576"/>
                    </a:cubicBezTo>
                    <a:cubicBezTo>
                      <a:pt x="1591" y="577"/>
                      <a:pt x="1592" y="578"/>
                      <a:pt x="1593" y="579"/>
                    </a:cubicBezTo>
                    <a:cubicBezTo>
                      <a:pt x="1591" y="580"/>
                      <a:pt x="1591" y="582"/>
                      <a:pt x="1590" y="584"/>
                    </a:cubicBezTo>
                    <a:cubicBezTo>
                      <a:pt x="1592" y="587"/>
                      <a:pt x="1592" y="587"/>
                      <a:pt x="1592" y="587"/>
                    </a:cubicBezTo>
                    <a:cubicBezTo>
                      <a:pt x="1595" y="590"/>
                      <a:pt x="1600" y="592"/>
                      <a:pt x="1603" y="595"/>
                    </a:cubicBezTo>
                    <a:cubicBezTo>
                      <a:pt x="1603" y="598"/>
                      <a:pt x="1604" y="600"/>
                      <a:pt x="1605" y="603"/>
                    </a:cubicBezTo>
                    <a:cubicBezTo>
                      <a:pt x="1608" y="605"/>
                      <a:pt x="1610" y="608"/>
                      <a:pt x="1613" y="610"/>
                    </a:cubicBezTo>
                    <a:cubicBezTo>
                      <a:pt x="1617" y="611"/>
                      <a:pt x="1620" y="611"/>
                      <a:pt x="1625" y="611"/>
                    </a:cubicBezTo>
                    <a:cubicBezTo>
                      <a:pt x="1625" y="613"/>
                      <a:pt x="1625" y="613"/>
                      <a:pt x="1625" y="613"/>
                    </a:cubicBezTo>
                    <a:cubicBezTo>
                      <a:pt x="1623" y="614"/>
                      <a:pt x="1623" y="614"/>
                      <a:pt x="1623" y="614"/>
                    </a:cubicBezTo>
                    <a:cubicBezTo>
                      <a:pt x="1623" y="615"/>
                      <a:pt x="1623" y="615"/>
                      <a:pt x="1623" y="615"/>
                    </a:cubicBezTo>
                    <a:cubicBezTo>
                      <a:pt x="1624" y="617"/>
                      <a:pt x="1624" y="617"/>
                      <a:pt x="1624" y="617"/>
                    </a:cubicBezTo>
                    <a:cubicBezTo>
                      <a:pt x="1631" y="619"/>
                      <a:pt x="1639" y="622"/>
                      <a:pt x="1644" y="628"/>
                    </a:cubicBezTo>
                    <a:cubicBezTo>
                      <a:pt x="1645" y="631"/>
                      <a:pt x="1645" y="631"/>
                      <a:pt x="1645" y="631"/>
                    </a:cubicBezTo>
                    <a:cubicBezTo>
                      <a:pt x="1644" y="632"/>
                      <a:pt x="1644" y="632"/>
                      <a:pt x="1644" y="632"/>
                    </a:cubicBezTo>
                    <a:cubicBezTo>
                      <a:pt x="1643" y="633"/>
                      <a:pt x="1643" y="633"/>
                      <a:pt x="1643" y="633"/>
                    </a:cubicBezTo>
                    <a:cubicBezTo>
                      <a:pt x="1641" y="632"/>
                      <a:pt x="1641" y="632"/>
                      <a:pt x="1641" y="632"/>
                    </a:cubicBezTo>
                    <a:cubicBezTo>
                      <a:pt x="1640" y="629"/>
                      <a:pt x="1640" y="629"/>
                      <a:pt x="1640" y="629"/>
                    </a:cubicBezTo>
                    <a:cubicBezTo>
                      <a:pt x="1639" y="628"/>
                      <a:pt x="1639" y="628"/>
                      <a:pt x="1639" y="628"/>
                    </a:cubicBezTo>
                    <a:cubicBezTo>
                      <a:pt x="1637" y="628"/>
                      <a:pt x="1636" y="628"/>
                      <a:pt x="1635" y="628"/>
                    </a:cubicBezTo>
                    <a:cubicBezTo>
                      <a:pt x="1634" y="626"/>
                      <a:pt x="1634" y="626"/>
                      <a:pt x="1634" y="626"/>
                    </a:cubicBezTo>
                    <a:cubicBezTo>
                      <a:pt x="1632" y="626"/>
                      <a:pt x="1632" y="626"/>
                      <a:pt x="1632" y="626"/>
                    </a:cubicBezTo>
                    <a:cubicBezTo>
                      <a:pt x="1631" y="628"/>
                      <a:pt x="1629" y="629"/>
                      <a:pt x="1628" y="631"/>
                    </a:cubicBezTo>
                    <a:cubicBezTo>
                      <a:pt x="1628" y="632"/>
                      <a:pt x="1628" y="633"/>
                      <a:pt x="1628" y="635"/>
                    </a:cubicBezTo>
                    <a:cubicBezTo>
                      <a:pt x="1629" y="635"/>
                      <a:pt x="1629" y="635"/>
                      <a:pt x="1629" y="635"/>
                    </a:cubicBezTo>
                    <a:cubicBezTo>
                      <a:pt x="1631" y="635"/>
                      <a:pt x="1631" y="635"/>
                      <a:pt x="1631" y="635"/>
                    </a:cubicBezTo>
                    <a:cubicBezTo>
                      <a:pt x="1632" y="637"/>
                      <a:pt x="1632" y="637"/>
                      <a:pt x="1632" y="637"/>
                    </a:cubicBezTo>
                    <a:cubicBezTo>
                      <a:pt x="1633" y="639"/>
                      <a:pt x="1634" y="641"/>
                      <a:pt x="1632" y="642"/>
                    </a:cubicBezTo>
                    <a:cubicBezTo>
                      <a:pt x="1630" y="643"/>
                      <a:pt x="1629" y="642"/>
                      <a:pt x="1628" y="645"/>
                    </a:cubicBezTo>
                    <a:cubicBezTo>
                      <a:pt x="1629" y="647"/>
                      <a:pt x="1629" y="647"/>
                      <a:pt x="1629" y="647"/>
                    </a:cubicBezTo>
                    <a:cubicBezTo>
                      <a:pt x="1627" y="649"/>
                      <a:pt x="1626" y="650"/>
                      <a:pt x="1625" y="651"/>
                    </a:cubicBezTo>
                    <a:cubicBezTo>
                      <a:pt x="1623" y="652"/>
                      <a:pt x="1623" y="652"/>
                      <a:pt x="1623" y="652"/>
                    </a:cubicBezTo>
                    <a:cubicBezTo>
                      <a:pt x="1621" y="652"/>
                      <a:pt x="1621" y="652"/>
                      <a:pt x="1621" y="652"/>
                    </a:cubicBezTo>
                    <a:cubicBezTo>
                      <a:pt x="1620" y="651"/>
                      <a:pt x="1620" y="651"/>
                      <a:pt x="1620" y="651"/>
                    </a:cubicBezTo>
                    <a:cubicBezTo>
                      <a:pt x="1621" y="649"/>
                      <a:pt x="1622" y="647"/>
                      <a:pt x="1622" y="645"/>
                    </a:cubicBezTo>
                    <a:cubicBezTo>
                      <a:pt x="1624" y="644"/>
                      <a:pt x="1624" y="644"/>
                      <a:pt x="1624" y="644"/>
                    </a:cubicBezTo>
                    <a:cubicBezTo>
                      <a:pt x="1626" y="643"/>
                      <a:pt x="1624" y="642"/>
                      <a:pt x="1623" y="640"/>
                    </a:cubicBezTo>
                    <a:cubicBezTo>
                      <a:pt x="1623" y="637"/>
                      <a:pt x="1623" y="637"/>
                      <a:pt x="1623" y="637"/>
                    </a:cubicBezTo>
                    <a:cubicBezTo>
                      <a:pt x="1622" y="634"/>
                      <a:pt x="1622" y="634"/>
                      <a:pt x="1622" y="634"/>
                    </a:cubicBezTo>
                    <a:cubicBezTo>
                      <a:pt x="1622" y="633"/>
                      <a:pt x="1622" y="633"/>
                      <a:pt x="1622" y="633"/>
                    </a:cubicBezTo>
                    <a:cubicBezTo>
                      <a:pt x="1620" y="631"/>
                      <a:pt x="1620" y="631"/>
                      <a:pt x="1620" y="631"/>
                    </a:cubicBezTo>
                    <a:cubicBezTo>
                      <a:pt x="1618" y="631"/>
                      <a:pt x="1616" y="632"/>
                      <a:pt x="1615" y="630"/>
                    </a:cubicBezTo>
                    <a:cubicBezTo>
                      <a:pt x="1614" y="628"/>
                      <a:pt x="1614" y="626"/>
                      <a:pt x="1612" y="625"/>
                    </a:cubicBezTo>
                    <a:cubicBezTo>
                      <a:pt x="1610" y="625"/>
                      <a:pt x="1610" y="625"/>
                      <a:pt x="1610" y="625"/>
                    </a:cubicBezTo>
                    <a:cubicBezTo>
                      <a:pt x="1609" y="624"/>
                      <a:pt x="1609" y="624"/>
                      <a:pt x="1609" y="624"/>
                    </a:cubicBezTo>
                    <a:cubicBezTo>
                      <a:pt x="1608" y="622"/>
                      <a:pt x="1607" y="624"/>
                      <a:pt x="1606" y="622"/>
                    </a:cubicBezTo>
                    <a:cubicBezTo>
                      <a:pt x="1605" y="620"/>
                      <a:pt x="1604" y="620"/>
                      <a:pt x="1603" y="618"/>
                    </a:cubicBezTo>
                    <a:cubicBezTo>
                      <a:pt x="1598" y="618"/>
                      <a:pt x="1592" y="617"/>
                      <a:pt x="1589" y="612"/>
                    </a:cubicBezTo>
                    <a:cubicBezTo>
                      <a:pt x="1588" y="610"/>
                      <a:pt x="1586" y="608"/>
                      <a:pt x="1584" y="607"/>
                    </a:cubicBezTo>
                    <a:cubicBezTo>
                      <a:pt x="1583" y="607"/>
                      <a:pt x="1583" y="607"/>
                      <a:pt x="1583" y="607"/>
                    </a:cubicBezTo>
                    <a:cubicBezTo>
                      <a:pt x="1581" y="605"/>
                      <a:pt x="1579" y="603"/>
                      <a:pt x="1577" y="601"/>
                    </a:cubicBezTo>
                    <a:cubicBezTo>
                      <a:pt x="1577" y="601"/>
                      <a:pt x="1575" y="600"/>
                      <a:pt x="1575" y="599"/>
                    </a:cubicBezTo>
                    <a:cubicBezTo>
                      <a:pt x="1575" y="598"/>
                      <a:pt x="1575" y="597"/>
                      <a:pt x="1574" y="596"/>
                    </a:cubicBezTo>
                    <a:cubicBezTo>
                      <a:pt x="1573" y="595"/>
                      <a:pt x="1573" y="595"/>
                      <a:pt x="1573" y="595"/>
                    </a:cubicBezTo>
                    <a:cubicBezTo>
                      <a:pt x="1573" y="592"/>
                      <a:pt x="1572" y="590"/>
                      <a:pt x="1570" y="588"/>
                    </a:cubicBezTo>
                    <a:cubicBezTo>
                      <a:pt x="1569" y="589"/>
                      <a:pt x="1568" y="588"/>
                      <a:pt x="1567" y="588"/>
                    </a:cubicBezTo>
                    <a:cubicBezTo>
                      <a:pt x="1567" y="587"/>
                      <a:pt x="1566" y="586"/>
                      <a:pt x="1565" y="586"/>
                    </a:cubicBezTo>
                    <a:cubicBezTo>
                      <a:pt x="1562" y="585"/>
                      <a:pt x="1560" y="584"/>
                      <a:pt x="1557" y="585"/>
                    </a:cubicBezTo>
                    <a:cubicBezTo>
                      <a:pt x="1556" y="588"/>
                      <a:pt x="1554" y="589"/>
                      <a:pt x="1551" y="591"/>
                    </a:cubicBezTo>
                    <a:cubicBezTo>
                      <a:pt x="1548" y="591"/>
                      <a:pt x="1546" y="593"/>
                      <a:pt x="1543" y="594"/>
                    </a:cubicBezTo>
                    <a:cubicBezTo>
                      <a:pt x="1541" y="596"/>
                      <a:pt x="1541" y="596"/>
                      <a:pt x="1541" y="596"/>
                    </a:cubicBezTo>
                    <a:cubicBezTo>
                      <a:pt x="1539" y="598"/>
                      <a:pt x="1539" y="598"/>
                      <a:pt x="1539" y="598"/>
                    </a:cubicBezTo>
                    <a:cubicBezTo>
                      <a:pt x="1536" y="598"/>
                      <a:pt x="1536" y="600"/>
                      <a:pt x="1532" y="598"/>
                    </a:cubicBezTo>
                    <a:cubicBezTo>
                      <a:pt x="1528" y="595"/>
                      <a:pt x="1526" y="596"/>
                      <a:pt x="1521" y="595"/>
                    </a:cubicBezTo>
                    <a:cubicBezTo>
                      <a:pt x="1519" y="594"/>
                      <a:pt x="1519" y="594"/>
                      <a:pt x="1519" y="594"/>
                    </a:cubicBezTo>
                    <a:cubicBezTo>
                      <a:pt x="1518" y="594"/>
                      <a:pt x="1518" y="594"/>
                      <a:pt x="1518" y="594"/>
                    </a:cubicBezTo>
                    <a:cubicBezTo>
                      <a:pt x="1516" y="594"/>
                      <a:pt x="1514" y="596"/>
                      <a:pt x="1513" y="597"/>
                    </a:cubicBezTo>
                    <a:cubicBezTo>
                      <a:pt x="1511" y="597"/>
                      <a:pt x="1511" y="597"/>
                      <a:pt x="1511" y="597"/>
                    </a:cubicBezTo>
                    <a:cubicBezTo>
                      <a:pt x="1509" y="598"/>
                      <a:pt x="1509" y="598"/>
                      <a:pt x="1509" y="598"/>
                    </a:cubicBezTo>
                    <a:cubicBezTo>
                      <a:pt x="1508" y="600"/>
                      <a:pt x="1508" y="602"/>
                      <a:pt x="1509" y="604"/>
                    </a:cubicBezTo>
                    <a:cubicBezTo>
                      <a:pt x="1510" y="605"/>
                      <a:pt x="1510" y="606"/>
                      <a:pt x="1511" y="608"/>
                    </a:cubicBezTo>
                    <a:cubicBezTo>
                      <a:pt x="1510" y="609"/>
                      <a:pt x="1510" y="609"/>
                      <a:pt x="1510" y="609"/>
                    </a:cubicBezTo>
                    <a:cubicBezTo>
                      <a:pt x="1510" y="611"/>
                      <a:pt x="1510" y="611"/>
                      <a:pt x="1510" y="611"/>
                    </a:cubicBezTo>
                    <a:cubicBezTo>
                      <a:pt x="1508" y="614"/>
                      <a:pt x="1504" y="615"/>
                      <a:pt x="1502" y="617"/>
                    </a:cubicBezTo>
                    <a:cubicBezTo>
                      <a:pt x="1498" y="620"/>
                      <a:pt x="1490" y="617"/>
                      <a:pt x="1488" y="622"/>
                    </a:cubicBezTo>
                    <a:cubicBezTo>
                      <a:pt x="1489" y="624"/>
                      <a:pt x="1489" y="624"/>
                      <a:pt x="1489" y="624"/>
                    </a:cubicBezTo>
                    <a:cubicBezTo>
                      <a:pt x="1488" y="625"/>
                      <a:pt x="1488" y="625"/>
                      <a:pt x="1488" y="625"/>
                    </a:cubicBezTo>
                    <a:cubicBezTo>
                      <a:pt x="1487" y="626"/>
                      <a:pt x="1487" y="626"/>
                      <a:pt x="1487" y="626"/>
                    </a:cubicBezTo>
                    <a:cubicBezTo>
                      <a:pt x="1484" y="629"/>
                      <a:pt x="1482" y="633"/>
                      <a:pt x="1479" y="636"/>
                    </a:cubicBezTo>
                    <a:cubicBezTo>
                      <a:pt x="1480" y="640"/>
                      <a:pt x="1481" y="642"/>
                      <a:pt x="1483" y="645"/>
                    </a:cubicBezTo>
                    <a:cubicBezTo>
                      <a:pt x="1481" y="646"/>
                      <a:pt x="1476" y="649"/>
                      <a:pt x="1476" y="651"/>
                    </a:cubicBezTo>
                    <a:cubicBezTo>
                      <a:pt x="1477" y="657"/>
                      <a:pt x="1471" y="656"/>
                      <a:pt x="1468" y="658"/>
                    </a:cubicBezTo>
                    <a:cubicBezTo>
                      <a:pt x="1466" y="661"/>
                      <a:pt x="1466" y="663"/>
                      <a:pt x="1463" y="664"/>
                    </a:cubicBezTo>
                    <a:cubicBezTo>
                      <a:pt x="1462" y="663"/>
                      <a:pt x="1460" y="664"/>
                      <a:pt x="1459" y="665"/>
                    </a:cubicBezTo>
                    <a:cubicBezTo>
                      <a:pt x="1457" y="665"/>
                      <a:pt x="1457" y="665"/>
                      <a:pt x="1457" y="665"/>
                    </a:cubicBezTo>
                    <a:cubicBezTo>
                      <a:pt x="1454" y="665"/>
                      <a:pt x="1454" y="665"/>
                      <a:pt x="1454" y="665"/>
                    </a:cubicBezTo>
                    <a:cubicBezTo>
                      <a:pt x="1451" y="665"/>
                      <a:pt x="1447" y="665"/>
                      <a:pt x="1444" y="665"/>
                    </a:cubicBezTo>
                    <a:cubicBezTo>
                      <a:pt x="1442" y="666"/>
                      <a:pt x="1441" y="667"/>
                      <a:pt x="1440" y="667"/>
                    </a:cubicBezTo>
                    <a:cubicBezTo>
                      <a:pt x="1436" y="667"/>
                      <a:pt x="1436" y="671"/>
                      <a:pt x="1433" y="672"/>
                    </a:cubicBezTo>
                    <a:cubicBezTo>
                      <a:pt x="1431" y="673"/>
                      <a:pt x="1429" y="670"/>
                      <a:pt x="1428" y="669"/>
                    </a:cubicBezTo>
                    <a:cubicBezTo>
                      <a:pt x="1427" y="667"/>
                      <a:pt x="1427" y="667"/>
                      <a:pt x="1427" y="667"/>
                    </a:cubicBezTo>
                    <a:cubicBezTo>
                      <a:pt x="1426" y="666"/>
                      <a:pt x="1426" y="666"/>
                      <a:pt x="1426" y="666"/>
                    </a:cubicBezTo>
                    <a:cubicBezTo>
                      <a:pt x="1426" y="664"/>
                      <a:pt x="1426" y="664"/>
                      <a:pt x="1426" y="664"/>
                    </a:cubicBezTo>
                    <a:cubicBezTo>
                      <a:pt x="1427" y="663"/>
                      <a:pt x="1427" y="663"/>
                      <a:pt x="1427" y="663"/>
                    </a:cubicBezTo>
                    <a:cubicBezTo>
                      <a:pt x="1425" y="662"/>
                      <a:pt x="1423" y="661"/>
                      <a:pt x="1421" y="659"/>
                    </a:cubicBezTo>
                    <a:cubicBezTo>
                      <a:pt x="1417" y="659"/>
                      <a:pt x="1415" y="662"/>
                      <a:pt x="1411" y="662"/>
                    </a:cubicBezTo>
                    <a:cubicBezTo>
                      <a:pt x="1410" y="661"/>
                      <a:pt x="1408" y="661"/>
                      <a:pt x="1407" y="661"/>
                    </a:cubicBezTo>
                    <a:cubicBezTo>
                      <a:pt x="1404" y="660"/>
                      <a:pt x="1405" y="662"/>
                      <a:pt x="1403" y="662"/>
                    </a:cubicBezTo>
                    <a:cubicBezTo>
                      <a:pt x="1404" y="662"/>
                      <a:pt x="1404" y="653"/>
                      <a:pt x="1404" y="653"/>
                    </a:cubicBezTo>
                    <a:cubicBezTo>
                      <a:pt x="1405" y="651"/>
                      <a:pt x="1405" y="649"/>
                      <a:pt x="1404" y="647"/>
                    </a:cubicBezTo>
                    <a:cubicBezTo>
                      <a:pt x="1402" y="647"/>
                      <a:pt x="1402" y="647"/>
                      <a:pt x="1402" y="647"/>
                    </a:cubicBezTo>
                    <a:cubicBezTo>
                      <a:pt x="1401" y="645"/>
                      <a:pt x="1400" y="643"/>
                      <a:pt x="1399" y="641"/>
                    </a:cubicBezTo>
                    <a:cubicBezTo>
                      <a:pt x="1399" y="639"/>
                      <a:pt x="1399" y="639"/>
                      <a:pt x="1399" y="639"/>
                    </a:cubicBezTo>
                    <a:cubicBezTo>
                      <a:pt x="1401" y="636"/>
                      <a:pt x="1402" y="633"/>
                      <a:pt x="1404" y="631"/>
                    </a:cubicBezTo>
                    <a:cubicBezTo>
                      <a:pt x="1404" y="629"/>
                      <a:pt x="1404" y="628"/>
                      <a:pt x="1404" y="627"/>
                    </a:cubicBezTo>
                    <a:cubicBezTo>
                      <a:pt x="1405" y="626"/>
                      <a:pt x="1406" y="624"/>
                      <a:pt x="1406" y="623"/>
                    </a:cubicBezTo>
                    <a:cubicBezTo>
                      <a:pt x="1406" y="620"/>
                      <a:pt x="1405" y="615"/>
                      <a:pt x="1404" y="612"/>
                    </a:cubicBezTo>
                    <a:cubicBezTo>
                      <a:pt x="1404" y="610"/>
                      <a:pt x="1404" y="608"/>
                      <a:pt x="1406" y="607"/>
                    </a:cubicBezTo>
                    <a:cubicBezTo>
                      <a:pt x="1404" y="605"/>
                      <a:pt x="1404" y="605"/>
                      <a:pt x="1404" y="605"/>
                    </a:cubicBezTo>
                    <a:cubicBezTo>
                      <a:pt x="1405" y="604"/>
                      <a:pt x="1405" y="604"/>
                      <a:pt x="1405" y="604"/>
                    </a:cubicBezTo>
                    <a:cubicBezTo>
                      <a:pt x="1404" y="603"/>
                      <a:pt x="1404" y="603"/>
                      <a:pt x="1404" y="603"/>
                    </a:cubicBezTo>
                    <a:cubicBezTo>
                      <a:pt x="1404" y="602"/>
                      <a:pt x="1404" y="602"/>
                      <a:pt x="1404" y="602"/>
                    </a:cubicBezTo>
                    <a:cubicBezTo>
                      <a:pt x="1401" y="602"/>
                      <a:pt x="1401" y="602"/>
                      <a:pt x="1401" y="602"/>
                    </a:cubicBezTo>
                    <a:cubicBezTo>
                      <a:pt x="1400" y="599"/>
                      <a:pt x="1400" y="599"/>
                      <a:pt x="1400" y="599"/>
                    </a:cubicBezTo>
                    <a:cubicBezTo>
                      <a:pt x="1401" y="598"/>
                      <a:pt x="1402" y="598"/>
                      <a:pt x="1403" y="597"/>
                    </a:cubicBezTo>
                    <a:cubicBezTo>
                      <a:pt x="1405" y="597"/>
                      <a:pt x="1406" y="596"/>
                      <a:pt x="1408" y="597"/>
                    </a:cubicBezTo>
                    <a:cubicBezTo>
                      <a:pt x="1410" y="595"/>
                      <a:pt x="1410" y="595"/>
                      <a:pt x="1410" y="595"/>
                    </a:cubicBezTo>
                    <a:cubicBezTo>
                      <a:pt x="1410" y="593"/>
                      <a:pt x="1410" y="593"/>
                      <a:pt x="1410" y="593"/>
                    </a:cubicBezTo>
                    <a:cubicBezTo>
                      <a:pt x="1412" y="592"/>
                      <a:pt x="1412" y="592"/>
                      <a:pt x="1412" y="592"/>
                    </a:cubicBezTo>
                    <a:cubicBezTo>
                      <a:pt x="1414" y="592"/>
                      <a:pt x="1416" y="592"/>
                      <a:pt x="1417" y="592"/>
                    </a:cubicBezTo>
                    <a:cubicBezTo>
                      <a:pt x="1418" y="593"/>
                      <a:pt x="1419" y="594"/>
                      <a:pt x="1420" y="594"/>
                    </a:cubicBezTo>
                    <a:cubicBezTo>
                      <a:pt x="1423" y="594"/>
                      <a:pt x="1427" y="594"/>
                      <a:pt x="1430" y="593"/>
                    </a:cubicBezTo>
                    <a:cubicBezTo>
                      <a:pt x="1432" y="594"/>
                      <a:pt x="1432" y="594"/>
                      <a:pt x="1432" y="594"/>
                    </a:cubicBezTo>
                    <a:cubicBezTo>
                      <a:pt x="1437" y="594"/>
                      <a:pt x="1441" y="596"/>
                      <a:pt x="1446" y="596"/>
                    </a:cubicBezTo>
                    <a:cubicBezTo>
                      <a:pt x="1448" y="595"/>
                      <a:pt x="1448" y="595"/>
                      <a:pt x="1448" y="595"/>
                    </a:cubicBezTo>
                    <a:cubicBezTo>
                      <a:pt x="1449" y="595"/>
                      <a:pt x="1451" y="595"/>
                      <a:pt x="1452" y="595"/>
                    </a:cubicBezTo>
                    <a:cubicBezTo>
                      <a:pt x="1454" y="596"/>
                      <a:pt x="1454" y="596"/>
                      <a:pt x="1454" y="596"/>
                    </a:cubicBezTo>
                    <a:cubicBezTo>
                      <a:pt x="1456" y="596"/>
                      <a:pt x="1456" y="596"/>
                      <a:pt x="1456" y="596"/>
                    </a:cubicBezTo>
                    <a:cubicBezTo>
                      <a:pt x="1457" y="595"/>
                      <a:pt x="1457" y="595"/>
                      <a:pt x="1457" y="595"/>
                    </a:cubicBezTo>
                    <a:cubicBezTo>
                      <a:pt x="1460" y="597"/>
                      <a:pt x="1464" y="597"/>
                      <a:pt x="1468" y="595"/>
                    </a:cubicBezTo>
                    <a:cubicBezTo>
                      <a:pt x="1469" y="593"/>
                      <a:pt x="1469" y="593"/>
                      <a:pt x="1469" y="593"/>
                    </a:cubicBezTo>
                    <a:cubicBezTo>
                      <a:pt x="1469" y="590"/>
                      <a:pt x="1470" y="586"/>
                      <a:pt x="1471" y="582"/>
                    </a:cubicBezTo>
                    <a:cubicBezTo>
                      <a:pt x="1471" y="579"/>
                      <a:pt x="1472" y="575"/>
                      <a:pt x="1472" y="573"/>
                    </a:cubicBezTo>
                    <a:cubicBezTo>
                      <a:pt x="1474" y="573"/>
                      <a:pt x="1474" y="573"/>
                      <a:pt x="1474" y="573"/>
                    </a:cubicBezTo>
                    <a:cubicBezTo>
                      <a:pt x="1474" y="571"/>
                      <a:pt x="1474" y="571"/>
                      <a:pt x="1474" y="571"/>
                    </a:cubicBezTo>
                    <a:cubicBezTo>
                      <a:pt x="1473" y="570"/>
                      <a:pt x="1473" y="570"/>
                      <a:pt x="1473" y="570"/>
                    </a:cubicBezTo>
                    <a:cubicBezTo>
                      <a:pt x="1473" y="568"/>
                      <a:pt x="1472" y="566"/>
                      <a:pt x="1472" y="564"/>
                    </a:cubicBezTo>
                    <a:cubicBezTo>
                      <a:pt x="1468" y="562"/>
                      <a:pt x="1466" y="561"/>
                      <a:pt x="1463" y="558"/>
                    </a:cubicBezTo>
                    <a:cubicBezTo>
                      <a:pt x="1464" y="557"/>
                      <a:pt x="1464" y="557"/>
                      <a:pt x="1464" y="557"/>
                    </a:cubicBezTo>
                    <a:cubicBezTo>
                      <a:pt x="1464" y="556"/>
                      <a:pt x="1463" y="555"/>
                      <a:pt x="1463" y="554"/>
                    </a:cubicBezTo>
                    <a:cubicBezTo>
                      <a:pt x="1462" y="553"/>
                      <a:pt x="1462" y="552"/>
                      <a:pt x="1461" y="552"/>
                    </a:cubicBezTo>
                    <a:cubicBezTo>
                      <a:pt x="1461" y="551"/>
                      <a:pt x="1461" y="551"/>
                      <a:pt x="1461" y="551"/>
                    </a:cubicBezTo>
                    <a:cubicBezTo>
                      <a:pt x="1460" y="550"/>
                      <a:pt x="1460" y="550"/>
                      <a:pt x="1460" y="550"/>
                    </a:cubicBezTo>
                    <a:cubicBezTo>
                      <a:pt x="1458" y="550"/>
                      <a:pt x="1458" y="550"/>
                      <a:pt x="1458" y="550"/>
                    </a:cubicBezTo>
                    <a:cubicBezTo>
                      <a:pt x="1456" y="549"/>
                      <a:pt x="1456" y="549"/>
                      <a:pt x="1456" y="549"/>
                    </a:cubicBezTo>
                    <a:cubicBezTo>
                      <a:pt x="1455" y="550"/>
                      <a:pt x="1455" y="550"/>
                      <a:pt x="1455" y="550"/>
                    </a:cubicBezTo>
                    <a:cubicBezTo>
                      <a:pt x="1454" y="549"/>
                      <a:pt x="1453" y="548"/>
                      <a:pt x="1451" y="547"/>
                    </a:cubicBezTo>
                    <a:cubicBezTo>
                      <a:pt x="1448" y="548"/>
                      <a:pt x="1448" y="548"/>
                      <a:pt x="1448" y="548"/>
                    </a:cubicBezTo>
                    <a:cubicBezTo>
                      <a:pt x="1446" y="546"/>
                      <a:pt x="1446" y="546"/>
                      <a:pt x="1446" y="546"/>
                    </a:cubicBezTo>
                    <a:cubicBezTo>
                      <a:pt x="1445" y="546"/>
                      <a:pt x="1445" y="546"/>
                      <a:pt x="1445" y="546"/>
                    </a:cubicBezTo>
                    <a:cubicBezTo>
                      <a:pt x="1444" y="546"/>
                      <a:pt x="1443" y="545"/>
                      <a:pt x="1442" y="545"/>
                    </a:cubicBezTo>
                    <a:cubicBezTo>
                      <a:pt x="1444" y="544"/>
                      <a:pt x="1444" y="544"/>
                      <a:pt x="1444" y="544"/>
                    </a:cubicBezTo>
                    <a:cubicBezTo>
                      <a:pt x="1443" y="543"/>
                      <a:pt x="1443" y="543"/>
                      <a:pt x="1443" y="543"/>
                    </a:cubicBezTo>
                    <a:cubicBezTo>
                      <a:pt x="1443" y="541"/>
                      <a:pt x="1443" y="541"/>
                      <a:pt x="1443" y="541"/>
                    </a:cubicBezTo>
                    <a:cubicBezTo>
                      <a:pt x="1441" y="540"/>
                      <a:pt x="1440" y="540"/>
                      <a:pt x="1442" y="538"/>
                    </a:cubicBezTo>
                    <a:cubicBezTo>
                      <a:pt x="1444" y="537"/>
                      <a:pt x="1446" y="537"/>
                      <a:pt x="1448" y="538"/>
                    </a:cubicBezTo>
                    <a:cubicBezTo>
                      <a:pt x="1450" y="537"/>
                      <a:pt x="1453" y="535"/>
                      <a:pt x="1455" y="536"/>
                    </a:cubicBezTo>
                    <a:cubicBezTo>
                      <a:pt x="1456" y="536"/>
                      <a:pt x="1457" y="537"/>
                      <a:pt x="1457" y="538"/>
                    </a:cubicBezTo>
                    <a:cubicBezTo>
                      <a:pt x="1458" y="538"/>
                      <a:pt x="1458" y="538"/>
                      <a:pt x="1458" y="538"/>
                    </a:cubicBezTo>
                    <a:cubicBezTo>
                      <a:pt x="1460" y="538"/>
                      <a:pt x="1461" y="537"/>
                      <a:pt x="1462" y="537"/>
                    </a:cubicBezTo>
                    <a:cubicBezTo>
                      <a:pt x="1463" y="538"/>
                      <a:pt x="1464" y="538"/>
                      <a:pt x="1465" y="539"/>
                    </a:cubicBezTo>
                    <a:cubicBezTo>
                      <a:pt x="1466" y="538"/>
                      <a:pt x="1468" y="538"/>
                      <a:pt x="1469" y="538"/>
                    </a:cubicBezTo>
                    <a:cubicBezTo>
                      <a:pt x="1470" y="538"/>
                      <a:pt x="1470" y="538"/>
                      <a:pt x="1470" y="538"/>
                    </a:cubicBezTo>
                    <a:cubicBezTo>
                      <a:pt x="1469" y="537"/>
                      <a:pt x="1469" y="537"/>
                      <a:pt x="1469" y="537"/>
                    </a:cubicBezTo>
                    <a:cubicBezTo>
                      <a:pt x="1468" y="534"/>
                      <a:pt x="1468" y="531"/>
                      <a:pt x="1466" y="529"/>
                    </a:cubicBezTo>
                    <a:cubicBezTo>
                      <a:pt x="1466" y="528"/>
                      <a:pt x="1466" y="527"/>
                      <a:pt x="1466" y="526"/>
                    </a:cubicBezTo>
                    <a:cubicBezTo>
                      <a:pt x="1467" y="526"/>
                      <a:pt x="1468" y="526"/>
                      <a:pt x="1469" y="526"/>
                    </a:cubicBezTo>
                    <a:cubicBezTo>
                      <a:pt x="1471" y="527"/>
                      <a:pt x="1471" y="527"/>
                      <a:pt x="1471" y="527"/>
                    </a:cubicBezTo>
                    <a:cubicBezTo>
                      <a:pt x="1471" y="529"/>
                      <a:pt x="1471" y="529"/>
                      <a:pt x="1471" y="529"/>
                    </a:cubicBezTo>
                    <a:cubicBezTo>
                      <a:pt x="1475" y="530"/>
                      <a:pt x="1480" y="530"/>
                      <a:pt x="1484" y="530"/>
                    </a:cubicBezTo>
                    <a:cubicBezTo>
                      <a:pt x="1487" y="528"/>
                      <a:pt x="1487" y="528"/>
                      <a:pt x="1487" y="528"/>
                    </a:cubicBezTo>
                    <a:cubicBezTo>
                      <a:pt x="1486" y="528"/>
                      <a:pt x="1484" y="528"/>
                      <a:pt x="1483" y="527"/>
                    </a:cubicBezTo>
                    <a:cubicBezTo>
                      <a:pt x="1483" y="527"/>
                      <a:pt x="1486" y="525"/>
                      <a:pt x="1486" y="524"/>
                    </a:cubicBezTo>
                    <a:cubicBezTo>
                      <a:pt x="1488" y="523"/>
                      <a:pt x="1490" y="524"/>
                      <a:pt x="1491" y="523"/>
                    </a:cubicBezTo>
                    <a:cubicBezTo>
                      <a:pt x="1493" y="522"/>
                      <a:pt x="1494" y="521"/>
                      <a:pt x="1495" y="520"/>
                    </a:cubicBezTo>
                    <a:cubicBezTo>
                      <a:pt x="1496" y="518"/>
                      <a:pt x="1496" y="518"/>
                      <a:pt x="1496" y="518"/>
                    </a:cubicBezTo>
                    <a:cubicBezTo>
                      <a:pt x="1496" y="516"/>
                      <a:pt x="1496" y="514"/>
                      <a:pt x="1497" y="512"/>
                    </a:cubicBezTo>
                    <a:cubicBezTo>
                      <a:pt x="1499" y="510"/>
                      <a:pt x="1499" y="510"/>
                      <a:pt x="1499" y="510"/>
                    </a:cubicBezTo>
                    <a:cubicBezTo>
                      <a:pt x="1502" y="510"/>
                      <a:pt x="1506" y="509"/>
                      <a:pt x="1509" y="508"/>
                    </a:cubicBezTo>
                    <a:cubicBezTo>
                      <a:pt x="1512" y="506"/>
                      <a:pt x="1516" y="507"/>
                      <a:pt x="1520" y="506"/>
                    </a:cubicBezTo>
                    <a:cubicBezTo>
                      <a:pt x="1520" y="505"/>
                      <a:pt x="1520" y="503"/>
                      <a:pt x="1522" y="503"/>
                    </a:cubicBezTo>
                    <a:cubicBezTo>
                      <a:pt x="1525" y="503"/>
                      <a:pt x="1525" y="503"/>
                      <a:pt x="1525" y="503"/>
                    </a:cubicBezTo>
                    <a:cubicBezTo>
                      <a:pt x="1525" y="502"/>
                      <a:pt x="1525" y="502"/>
                      <a:pt x="1525" y="502"/>
                    </a:cubicBezTo>
                    <a:cubicBezTo>
                      <a:pt x="1524" y="500"/>
                      <a:pt x="1523" y="501"/>
                      <a:pt x="1521" y="501"/>
                    </a:cubicBezTo>
                    <a:cubicBezTo>
                      <a:pt x="1521" y="501"/>
                      <a:pt x="1519" y="501"/>
                      <a:pt x="1518" y="500"/>
                    </a:cubicBezTo>
                    <a:cubicBezTo>
                      <a:pt x="1518" y="500"/>
                      <a:pt x="1520" y="498"/>
                      <a:pt x="1520" y="498"/>
                    </a:cubicBezTo>
                    <a:cubicBezTo>
                      <a:pt x="1521" y="495"/>
                      <a:pt x="1524" y="493"/>
                      <a:pt x="1524" y="489"/>
                    </a:cubicBezTo>
                    <a:cubicBezTo>
                      <a:pt x="1526" y="490"/>
                      <a:pt x="1526" y="490"/>
                      <a:pt x="1526" y="490"/>
                    </a:cubicBezTo>
                    <a:cubicBezTo>
                      <a:pt x="1526" y="491"/>
                      <a:pt x="1526" y="491"/>
                      <a:pt x="1526" y="491"/>
                    </a:cubicBezTo>
                    <a:cubicBezTo>
                      <a:pt x="1526" y="492"/>
                      <a:pt x="1525" y="493"/>
                      <a:pt x="1526" y="495"/>
                    </a:cubicBezTo>
                    <a:cubicBezTo>
                      <a:pt x="1527" y="495"/>
                      <a:pt x="1529" y="496"/>
                      <a:pt x="1530" y="495"/>
                    </a:cubicBezTo>
                    <a:cubicBezTo>
                      <a:pt x="1532" y="495"/>
                      <a:pt x="1534" y="493"/>
                      <a:pt x="1535" y="492"/>
                    </a:cubicBezTo>
                    <a:cubicBezTo>
                      <a:pt x="1534" y="491"/>
                      <a:pt x="1533" y="491"/>
                      <a:pt x="1532" y="491"/>
                    </a:cubicBezTo>
                    <a:cubicBezTo>
                      <a:pt x="1533" y="490"/>
                      <a:pt x="1533" y="490"/>
                      <a:pt x="1533" y="490"/>
                    </a:cubicBezTo>
                    <a:cubicBezTo>
                      <a:pt x="1532" y="489"/>
                      <a:pt x="1532" y="489"/>
                      <a:pt x="1531" y="488"/>
                    </a:cubicBezTo>
                    <a:cubicBezTo>
                      <a:pt x="1530" y="487"/>
                      <a:pt x="1530" y="487"/>
                      <a:pt x="1530" y="487"/>
                    </a:cubicBezTo>
                    <a:cubicBezTo>
                      <a:pt x="1531" y="486"/>
                      <a:pt x="1531" y="486"/>
                      <a:pt x="1531" y="486"/>
                    </a:cubicBezTo>
                    <a:cubicBezTo>
                      <a:pt x="1532" y="484"/>
                      <a:pt x="1532" y="484"/>
                      <a:pt x="1532" y="484"/>
                    </a:cubicBezTo>
                    <a:cubicBezTo>
                      <a:pt x="1535" y="484"/>
                      <a:pt x="1539" y="482"/>
                      <a:pt x="1542" y="483"/>
                    </a:cubicBezTo>
                    <a:cubicBezTo>
                      <a:pt x="1544" y="484"/>
                      <a:pt x="1544" y="484"/>
                      <a:pt x="1544" y="484"/>
                    </a:cubicBezTo>
                    <a:cubicBezTo>
                      <a:pt x="1546" y="484"/>
                      <a:pt x="1546" y="484"/>
                      <a:pt x="1546" y="484"/>
                    </a:cubicBezTo>
                    <a:cubicBezTo>
                      <a:pt x="1547" y="484"/>
                      <a:pt x="1547" y="484"/>
                      <a:pt x="1547" y="484"/>
                    </a:cubicBezTo>
                    <a:cubicBezTo>
                      <a:pt x="1547" y="483"/>
                      <a:pt x="1547" y="483"/>
                      <a:pt x="1547" y="483"/>
                    </a:cubicBezTo>
                    <a:cubicBezTo>
                      <a:pt x="1546" y="482"/>
                      <a:pt x="1546" y="482"/>
                      <a:pt x="1546" y="482"/>
                    </a:cubicBezTo>
                    <a:cubicBezTo>
                      <a:pt x="1545" y="481"/>
                      <a:pt x="1545" y="481"/>
                      <a:pt x="1545" y="481"/>
                    </a:cubicBezTo>
                    <a:cubicBezTo>
                      <a:pt x="1546" y="480"/>
                      <a:pt x="1547" y="480"/>
                      <a:pt x="1548" y="480"/>
                    </a:cubicBezTo>
                    <a:cubicBezTo>
                      <a:pt x="1548" y="479"/>
                      <a:pt x="1548" y="479"/>
                      <a:pt x="1548" y="479"/>
                    </a:cubicBezTo>
                    <a:cubicBezTo>
                      <a:pt x="1551" y="479"/>
                      <a:pt x="1551" y="479"/>
                      <a:pt x="1551" y="479"/>
                    </a:cubicBezTo>
                    <a:cubicBezTo>
                      <a:pt x="1552" y="480"/>
                      <a:pt x="1552" y="480"/>
                      <a:pt x="1552" y="480"/>
                    </a:cubicBezTo>
                    <a:cubicBezTo>
                      <a:pt x="1553" y="480"/>
                      <a:pt x="1553" y="481"/>
                      <a:pt x="1553" y="482"/>
                    </a:cubicBezTo>
                    <a:cubicBezTo>
                      <a:pt x="1555" y="482"/>
                      <a:pt x="1555" y="482"/>
                      <a:pt x="1555" y="482"/>
                    </a:cubicBezTo>
                    <a:cubicBezTo>
                      <a:pt x="1556" y="482"/>
                      <a:pt x="1556" y="482"/>
                      <a:pt x="1556" y="482"/>
                    </a:cubicBezTo>
                    <a:cubicBezTo>
                      <a:pt x="1557" y="483"/>
                      <a:pt x="1557" y="483"/>
                      <a:pt x="1557" y="483"/>
                    </a:cubicBezTo>
                    <a:cubicBezTo>
                      <a:pt x="1558" y="482"/>
                      <a:pt x="1558" y="480"/>
                      <a:pt x="1557" y="478"/>
                    </a:cubicBezTo>
                    <a:cubicBezTo>
                      <a:pt x="1559" y="477"/>
                      <a:pt x="1559" y="477"/>
                      <a:pt x="1559" y="477"/>
                    </a:cubicBezTo>
                    <a:cubicBezTo>
                      <a:pt x="1561" y="477"/>
                      <a:pt x="1561" y="477"/>
                      <a:pt x="1561" y="477"/>
                    </a:cubicBezTo>
                    <a:cubicBezTo>
                      <a:pt x="1562" y="477"/>
                      <a:pt x="1562" y="477"/>
                      <a:pt x="1562" y="477"/>
                    </a:cubicBezTo>
                    <a:cubicBezTo>
                      <a:pt x="1563" y="477"/>
                      <a:pt x="1564" y="478"/>
                      <a:pt x="1565" y="479"/>
                    </a:cubicBezTo>
                    <a:cubicBezTo>
                      <a:pt x="1566" y="478"/>
                      <a:pt x="1566" y="478"/>
                      <a:pt x="1566" y="478"/>
                    </a:cubicBezTo>
                    <a:cubicBezTo>
                      <a:pt x="1566" y="477"/>
                      <a:pt x="1566" y="477"/>
                      <a:pt x="1566" y="477"/>
                    </a:cubicBezTo>
                    <a:cubicBezTo>
                      <a:pt x="1564" y="476"/>
                      <a:pt x="1563" y="476"/>
                      <a:pt x="1562" y="476"/>
                    </a:cubicBezTo>
                    <a:cubicBezTo>
                      <a:pt x="1561" y="475"/>
                      <a:pt x="1561" y="475"/>
                      <a:pt x="1561" y="475"/>
                    </a:cubicBezTo>
                    <a:cubicBezTo>
                      <a:pt x="1562" y="474"/>
                      <a:pt x="1561" y="472"/>
                      <a:pt x="1560" y="471"/>
                    </a:cubicBezTo>
                    <a:cubicBezTo>
                      <a:pt x="1560" y="471"/>
                      <a:pt x="1560" y="469"/>
                      <a:pt x="1560" y="469"/>
                    </a:cubicBezTo>
                    <a:cubicBezTo>
                      <a:pt x="1561" y="469"/>
                      <a:pt x="1561" y="469"/>
                      <a:pt x="1561" y="469"/>
                    </a:cubicBezTo>
                    <a:cubicBezTo>
                      <a:pt x="1561" y="466"/>
                      <a:pt x="1558" y="466"/>
                      <a:pt x="1558" y="462"/>
                    </a:cubicBezTo>
                    <a:cubicBezTo>
                      <a:pt x="1559" y="461"/>
                      <a:pt x="1558" y="460"/>
                      <a:pt x="1558" y="458"/>
                    </a:cubicBezTo>
                    <a:cubicBezTo>
                      <a:pt x="1557" y="458"/>
                      <a:pt x="1557" y="458"/>
                      <a:pt x="1557" y="458"/>
                    </a:cubicBezTo>
                    <a:cubicBezTo>
                      <a:pt x="1556" y="457"/>
                      <a:pt x="1555" y="456"/>
                      <a:pt x="1554" y="456"/>
                    </a:cubicBezTo>
                    <a:cubicBezTo>
                      <a:pt x="1554" y="454"/>
                      <a:pt x="1554" y="454"/>
                      <a:pt x="1554" y="454"/>
                    </a:cubicBezTo>
                    <a:cubicBezTo>
                      <a:pt x="1554" y="453"/>
                      <a:pt x="1556" y="452"/>
                      <a:pt x="1557" y="451"/>
                    </a:cubicBezTo>
                    <a:cubicBezTo>
                      <a:pt x="1556" y="450"/>
                      <a:pt x="1556" y="450"/>
                      <a:pt x="1556" y="450"/>
                    </a:cubicBezTo>
                    <a:cubicBezTo>
                      <a:pt x="1555" y="450"/>
                      <a:pt x="1554" y="449"/>
                      <a:pt x="1554" y="449"/>
                    </a:cubicBezTo>
                    <a:cubicBezTo>
                      <a:pt x="1554" y="447"/>
                      <a:pt x="1554" y="445"/>
                      <a:pt x="1554" y="444"/>
                    </a:cubicBezTo>
                    <a:cubicBezTo>
                      <a:pt x="1554" y="443"/>
                      <a:pt x="1554" y="443"/>
                      <a:pt x="1554" y="443"/>
                    </a:cubicBezTo>
                    <a:cubicBezTo>
                      <a:pt x="1556" y="443"/>
                      <a:pt x="1558" y="443"/>
                      <a:pt x="1559" y="443"/>
                    </a:cubicBezTo>
                    <a:cubicBezTo>
                      <a:pt x="1559" y="442"/>
                      <a:pt x="1559" y="441"/>
                      <a:pt x="1559" y="440"/>
                    </a:cubicBezTo>
                    <a:cubicBezTo>
                      <a:pt x="1561" y="440"/>
                      <a:pt x="1561" y="440"/>
                      <a:pt x="1561" y="440"/>
                    </a:cubicBezTo>
                    <a:cubicBezTo>
                      <a:pt x="1561" y="441"/>
                      <a:pt x="1562" y="442"/>
                      <a:pt x="1562" y="443"/>
                    </a:cubicBezTo>
                    <a:cubicBezTo>
                      <a:pt x="1564" y="443"/>
                      <a:pt x="1564" y="443"/>
                      <a:pt x="1564" y="443"/>
                    </a:cubicBezTo>
                    <a:cubicBezTo>
                      <a:pt x="1564" y="442"/>
                      <a:pt x="1564" y="442"/>
                      <a:pt x="1564" y="442"/>
                    </a:cubicBezTo>
                    <a:cubicBezTo>
                      <a:pt x="1563" y="441"/>
                      <a:pt x="1563" y="440"/>
                      <a:pt x="1563" y="439"/>
                    </a:cubicBezTo>
                    <a:cubicBezTo>
                      <a:pt x="1563" y="439"/>
                      <a:pt x="1562" y="438"/>
                      <a:pt x="1563" y="437"/>
                    </a:cubicBezTo>
                    <a:cubicBezTo>
                      <a:pt x="1564" y="436"/>
                      <a:pt x="1567" y="433"/>
                      <a:pt x="1569" y="432"/>
                    </a:cubicBezTo>
                    <a:cubicBezTo>
                      <a:pt x="1569" y="430"/>
                      <a:pt x="1572" y="431"/>
                      <a:pt x="1573" y="430"/>
                    </a:cubicBezTo>
                    <a:cubicBezTo>
                      <a:pt x="1575" y="431"/>
                      <a:pt x="1575" y="431"/>
                      <a:pt x="1575" y="431"/>
                    </a:cubicBezTo>
                    <a:cubicBezTo>
                      <a:pt x="1575" y="434"/>
                      <a:pt x="1575" y="434"/>
                      <a:pt x="1575" y="434"/>
                    </a:cubicBezTo>
                    <a:cubicBezTo>
                      <a:pt x="1575" y="436"/>
                      <a:pt x="1575" y="436"/>
                      <a:pt x="1575" y="436"/>
                    </a:cubicBezTo>
                    <a:cubicBezTo>
                      <a:pt x="1573" y="437"/>
                      <a:pt x="1573" y="437"/>
                      <a:pt x="1573" y="437"/>
                    </a:cubicBezTo>
                    <a:cubicBezTo>
                      <a:pt x="1574" y="439"/>
                      <a:pt x="1573" y="441"/>
                      <a:pt x="1574" y="443"/>
                    </a:cubicBezTo>
                    <a:cubicBezTo>
                      <a:pt x="1572" y="444"/>
                      <a:pt x="1572" y="444"/>
                      <a:pt x="1572" y="444"/>
                    </a:cubicBezTo>
                    <a:cubicBezTo>
                      <a:pt x="1574" y="444"/>
                      <a:pt x="1576" y="444"/>
                      <a:pt x="1578" y="445"/>
                    </a:cubicBezTo>
                    <a:cubicBezTo>
                      <a:pt x="1578" y="446"/>
                      <a:pt x="1578" y="446"/>
                      <a:pt x="1578" y="446"/>
                    </a:cubicBezTo>
                    <a:cubicBezTo>
                      <a:pt x="1577" y="447"/>
                      <a:pt x="1576" y="447"/>
                      <a:pt x="1575" y="447"/>
                    </a:cubicBezTo>
                    <a:cubicBezTo>
                      <a:pt x="1574" y="448"/>
                      <a:pt x="1573" y="449"/>
                      <a:pt x="1573" y="451"/>
                    </a:cubicBezTo>
                    <a:cubicBezTo>
                      <a:pt x="1572" y="452"/>
                      <a:pt x="1572" y="452"/>
                      <a:pt x="1572" y="452"/>
                    </a:cubicBezTo>
                    <a:cubicBezTo>
                      <a:pt x="1571" y="453"/>
                      <a:pt x="1571" y="453"/>
                      <a:pt x="1571" y="453"/>
                    </a:cubicBezTo>
                    <a:cubicBezTo>
                      <a:pt x="1570" y="454"/>
                      <a:pt x="1570" y="454"/>
                      <a:pt x="1569" y="455"/>
                    </a:cubicBezTo>
                    <a:cubicBezTo>
                      <a:pt x="1567" y="454"/>
                      <a:pt x="1567" y="454"/>
                      <a:pt x="1567" y="454"/>
                    </a:cubicBezTo>
                    <a:cubicBezTo>
                      <a:pt x="1568" y="456"/>
                      <a:pt x="1568" y="456"/>
                      <a:pt x="1568" y="456"/>
                    </a:cubicBezTo>
                    <a:cubicBezTo>
                      <a:pt x="1566" y="457"/>
                      <a:pt x="1566" y="457"/>
                      <a:pt x="1566" y="457"/>
                    </a:cubicBezTo>
                    <a:cubicBezTo>
                      <a:pt x="1567" y="458"/>
                      <a:pt x="1567" y="458"/>
                      <a:pt x="1567" y="458"/>
                    </a:cubicBezTo>
                    <a:cubicBezTo>
                      <a:pt x="1567" y="459"/>
                      <a:pt x="1567" y="459"/>
                      <a:pt x="1567" y="459"/>
                    </a:cubicBezTo>
                    <a:cubicBezTo>
                      <a:pt x="1564" y="460"/>
                      <a:pt x="1569" y="462"/>
                      <a:pt x="1570" y="463"/>
                    </a:cubicBezTo>
                    <a:cubicBezTo>
                      <a:pt x="1568" y="463"/>
                      <a:pt x="1568" y="464"/>
                      <a:pt x="1570" y="466"/>
                    </a:cubicBezTo>
                    <a:cubicBezTo>
                      <a:pt x="1570" y="468"/>
                      <a:pt x="1570" y="468"/>
                      <a:pt x="1570" y="468"/>
                    </a:cubicBezTo>
                    <a:cubicBezTo>
                      <a:pt x="1570" y="469"/>
                      <a:pt x="1571" y="471"/>
                      <a:pt x="1573" y="470"/>
                    </a:cubicBezTo>
                    <a:cubicBezTo>
                      <a:pt x="1575" y="471"/>
                      <a:pt x="1575" y="471"/>
                      <a:pt x="1575" y="471"/>
                    </a:cubicBezTo>
                    <a:cubicBezTo>
                      <a:pt x="1577" y="471"/>
                      <a:pt x="1577" y="471"/>
                      <a:pt x="1577" y="471"/>
                    </a:cubicBezTo>
                    <a:cubicBezTo>
                      <a:pt x="1578" y="470"/>
                      <a:pt x="1578" y="470"/>
                      <a:pt x="1578" y="470"/>
                    </a:cubicBezTo>
                    <a:cubicBezTo>
                      <a:pt x="1580" y="470"/>
                      <a:pt x="1580" y="470"/>
                      <a:pt x="1580" y="470"/>
                    </a:cubicBezTo>
                    <a:cubicBezTo>
                      <a:pt x="1580" y="471"/>
                      <a:pt x="1579" y="472"/>
                      <a:pt x="1578" y="473"/>
                    </a:cubicBezTo>
                    <a:cubicBezTo>
                      <a:pt x="1578" y="474"/>
                      <a:pt x="1578" y="474"/>
                      <a:pt x="1578" y="474"/>
                    </a:cubicBezTo>
                    <a:cubicBezTo>
                      <a:pt x="1580" y="475"/>
                      <a:pt x="1582" y="477"/>
                      <a:pt x="1584" y="475"/>
                    </a:cubicBezTo>
                    <a:cubicBezTo>
                      <a:pt x="1584" y="473"/>
                      <a:pt x="1584" y="473"/>
                      <a:pt x="1584" y="473"/>
                    </a:cubicBezTo>
                    <a:cubicBezTo>
                      <a:pt x="1587" y="473"/>
                      <a:pt x="1587" y="473"/>
                      <a:pt x="1587" y="473"/>
                    </a:cubicBezTo>
                    <a:cubicBezTo>
                      <a:pt x="1588" y="474"/>
                      <a:pt x="1588" y="474"/>
                      <a:pt x="1588" y="474"/>
                    </a:cubicBezTo>
                    <a:cubicBezTo>
                      <a:pt x="1590" y="473"/>
                      <a:pt x="1590" y="473"/>
                      <a:pt x="1590" y="473"/>
                    </a:cubicBezTo>
                    <a:cubicBezTo>
                      <a:pt x="1590" y="471"/>
                      <a:pt x="1592" y="471"/>
                      <a:pt x="1593" y="470"/>
                    </a:cubicBezTo>
                    <a:cubicBezTo>
                      <a:pt x="1595" y="470"/>
                      <a:pt x="1595" y="470"/>
                      <a:pt x="1595" y="470"/>
                    </a:cubicBezTo>
                    <a:cubicBezTo>
                      <a:pt x="1596" y="471"/>
                      <a:pt x="1596" y="471"/>
                      <a:pt x="1596" y="471"/>
                    </a:cubicBezTo>
                    <a:cubicBezTo>
                      <a:pt x="1598" y="471"/>
                      <a:pt x="1598" y="471"/>
                      <a:pt x="1598" y="471"/>
                    </a:cubicBezTo>
                    <a:cubicBezTo>
                      <a:pt x="1599" y="472"/>
                      <a:pt x="1601" y="473"/>
                      <a:pt x="1603" y="475"/>
                    </a:cubicBezTo>
                    <a:cubicBezTo>
                      <a:pt x="1604" y="477"/>
                      <a:pt x="1604" y="477"/>
                      <a:pt x="1604" y="477"/>
                    </a:cubicBezTo>
                    <a:cubicBezTo>
                      <a:pt x="1606" y="477"/>
                      <a:pt x="1606" y="477"/>
                      <a:pt x="1606" y="477"/>
                    </a:cubicBezTo>
                    <a:cubicBezTo>
                      <a:pt x="1609" y="475"/>
                      <a:pt x="1613" y="475"/>
                      <a:pt x="1616" y="474"/>
                    </a:cubicBezTo>
                    <a:cubicBezTo>
                      <a:pt x="1619" y="473"/>
                      <a:pt x="1622" y="473"/>
                      <a:pt x="1625" y="472"/>
                    </a:cubicBezTo>
                    <a:cubicBezTo>
                      <a:pt x="1626" y="470"/>
                      <a:pt x="1626" y="470"/>
                      <a:pt x="1626" y="470"/>
                    </a:cubicBezTo>
                    <a:cubicBezTo>
                      <a:pt x="1631" y="467"/>
                      <a:pt x="1638" y="464"/>
                      <a:pt x="1644" y="465"/>
                    </a:cubicBezTo>
                    <a:cubicBezTo>
                      <a:pt x="1646" y="466"/>
                      <a:pt x="1645" y="468"/>
                      <a:pt x="1646" y="469"/>
                    </a:cubicBezTo>
                    <a:cubicBezTo>
                      <a:pt x="1648" y="471"/>
                      <a:pt x="1650" y="471"/>
                      <a:pt x="1652" y="471"/>
                    </a:cubicBezTo>
                    <a:cubicBezTo>
                      <a:pt x="1655" y="471"/>
                      <a:pt x="1658" y="468"/>
                      <a:pt x="1661" y="468"/>
                    </a:cubicBezTo>
                    <a:cubicBezTo>
                      <a:pt x="1662" y="467"/>
                      <a:pt x="1662" y="467"/>
                      <a:pt x="1662" y="467"/>
                    </a:cubicBezTo>
                    <a:cubicBezTo>
                      <a:pt x="1660" y="466"/>
                      <a:pt x="1660" y="466"/>
                      <a:pt x="1660" y="466"/>
                    </a:cubicBezTo>
                    <a:cubicBezTo>
                      <a:pt x="1659" y="465"/>
                      <a:pt x="1659" y="465"/>
                      <a:pt x="1659" y="465"/>
                    </a:cubicBezTo>
                    <a:cubicBezTo>
                      <a:pt x="1660" y="464"/>
                      <a:pt x="1660" y="464"/>
                      <a:pt x="1660" y="464"/>
                    </a:cubicBezTo>
                    <a:cubicBezTo>
                      <a:pt x="1662" y="464"/>
                      <a:pt x="1664" y="464"/>
                      <a:pt x="1666" y="464"/>
                    </a:cubicBezTo>
                    <a:cubicBezTo>
                      <a:pt x="1667" y="464"/>
                      <a:pt x="1668" y="464"/>
                      <a:pt x="1668" y="463"/>
                    </a:cubicBezTo>
                    <a:cubicBezTo>
                      <a:pt x="1668" y="462"/>
                      <a:pt x="1669" y="461"/>
                      <a:pt x="1669" y="459"/>
                    </a:cubicBezTo>
                    <a:cubicBezTo>
                      <a:pt x="1669" y="455"/>
                      <a:pt x="1668" y="451"/>
                      <a:pt x="1668" y="447"/>
                    </a:cubicBezTo>
                    <a:cubicBezTo>
                      <a:pt x="1667" y="445"/>
                      <a:pt x="1668" y="443"/>
                      <a:pt x="1668" y="441"/>
                    </a:cubicBezTo>
                    <a:cubicBezTo>
                      <a:pt x="1668" y="439"/>
                      <a:pt x="1671" y="439"/>
                      <a:pt x="1671" y="437"/>
                    </a:cubicBezTo>
                    <a:cubicBezTo>
                      <a:pt x="1671" y="436"/>
                      <a:pt x="1672" y="435"/>
                      <a:pt x="1672" y="434"/>
                    </a:cubicBezTo>
                    <a:cubicBezTo>
                      <a:pt x="1673" y="433"/>
                      <a:pt x="1673" y="432"/>
                      <a:pt x="1674" y="431"/>
                    </a:cubicBezTo>
                    <a:cubicBezTo>
                      <a:pt x="1676" y="430"/>
                      <a:pt x="1678" y="429"/>
                      <a:pt x="1680" y="428"/>
                    </a:cubicBezTo>
                    <a:cubicBezTo>
                      <a:pt x="1681" y="429"/>
                      <a:pt x="1681" y="429"/>
                      <a:pt x="1681" y="429"/>
                    </a:cubicBezTo>
                    <a:cubicBezTo>
                      <a:pt x="1681" y="430"/>
                      <a:pt x="1681" y="430"/>
                      <a:pt x="1681" y="430"/>
                    </a:cubicBezTo>
                    <a:cubicBezTo>
                      <a:pt x="1684" y="433"/>
                      <a:pt x="1686" y="436"/>
                      <a:pt x="1690" y="438"/>
                    </a:cubicBezTo>
                    <a:cubicBezTo>
                      <a:pt x="1692" y="438"/>
                      <a:pt x="1692" y="438"/>
                      <a:pt x="1692" y="438"/>
                    </a:cubicBezTo>
                    <a:cubicBezTo>
                      <a:pt x="1694" y="437"/>
                      <a:pt x="1695" y="437"/>
                      <a:pt x="1697" y="435"/>
                    </a:cubicBezTo>
                    <a:cubicBezTo>
                      <a:pt x="1698" y="433"/>
                      <a:pt x="1698" y="433"/>
                      <a:pt x="1698" y="433"/>
                    </a:cubicBezTo>
                    <a:cubicBezTo>
                      <a:pt x="1697" y="431"/>
                      <a:pt x="1697" y="429"/>
                      <a:pt x="1697" y="427"/>
                    </a:cubicBezTo>
                    <a:cubicBezTo>
                      <a:pt x="1698" y="425"/>
                      <a:pt x="1698" y="423"/>
                      <a:pt x="1698" y="422"/>
                    </a:cubicBezTo>
                    <a:cubicBezTo>
                      <a:pt x="1697" y="420"/>
                      <a:pt x="1697" y="420"/>
                      <a:pt x="1697" y="420"/>
                    </a:cubicBezTo>
                    <a:cubicBezTo>
                      <a:pt x="1696" y="421"/>
                      <a:pt x="1696" y="421"/>
                      <a:pt x="1696" y="421"/>
                    </a:cubicBezTo>
                    <a:cubicBezTo>
                      <a:pt x="1694" y="421"/>
                      <a:pt x="1694" y="421"/>
                      <a:pt x="1694" y="421"/>
                    </a:cubicBezTo>
                    <a:cubicBezTo>
                      <a:pt x="1692" y="420"/>
                      <a:pt x="1692" y="420"/>
                      <a:pt x="1692" y="420"/>
                    </a:cubicBezTo>
                    <a:cubicBezTo>
                      <a:pt x="1691" y="419"/>
                      <a:pt x="1691" y="418"/>
                      <a:pt x="1690" y="417"/>
                    </a:cubicBezTo>
                    <a:cubicBezTo>
                      <a:pt x="1691" y="417"/>
                      <a:pt x="1693" y="416"/>
                      <a:pt x="1694" y="416"/>
                    </a:cubicBezTo>
                    <a:cubicBezTo>
                      <a:pt x="1692" y="415"/>
                      <a:pt x="1692" y="415"/>
                      <a:pt x="1692" y="415"/>
                    </a:cubicBezTo>
                    <a:cubicBezTo>
                      <a:pt x="1690" y="415"/>
                      <a:pt x="1690" y="415"/>
                      <a:pt x="1690" y="415"/>
                    </a:cubicBezTo>
                    <a:cubicBezTo>
                      <a:pt x="1690" y="414"/>
                      <a:pt x="1690" y="414"/>
                      <a:pt x="1690" y="414"/>
                    </a:cubicBezTo>
                    <a:cubicBezTo>
                      <a:pt x="1691" y="413"/>
                      <a:pt x="1691" y="413"/>
                      <a:pt x="1691" y="413"/>
                    </a:cubicBezTo>
                    <a:cubicBezTo>
                      <a:pt x="1692" y="413"/>
                      <a:pt x="1692" y="413"/>
                      <a:pt x="1692" y="413"/>
                    </a:cubicBezTo>
                    <a:cubicBezTo>
                      <a:pt x="1691" y="412"/>
                      <a:pt x="1690" y="412"/>
                      <a:pt x="1689" y="412"/>
                    </a:cubicBezTo>
                    <a:cubicBezTo>
                      <a:pt x="1691" y="410"/>
                      <a:pt x="1692" y="409"/>
                      <a:pt x="1695" y="409"/>
                    </a:cubicBezTo>
                    <a:cubicBezTo>
                      <a:pt x="1696" y="408"/>
                      <a:pt x="1697" y="407"/>
                      <a:pt x="1698" y="406"/>
                    </a:cubicBezTo>
                    <a:cubicBezTo>
                      <a:pt x="1700" y="406"/>
                      <a:pt x="1703" y="406"/>
                      <a:pt x="1705" y="406"/>
                    </a:cubicBezTo>
                    <a:cubicBezTo>
                      <a:pt x="1706" y="406"/>
                      <a:pt x="1706" y="406"/>
                      <a:pt x="1706" y="406"/>
                    </a:cubicBezTo>
                    <a:cubicBezTo>
                      <a:pt x="1708" y="405"/>
                      <a:pt x="1708" y="405"/>
                      <a:pt x="1708" y="405"/>
                    </a:cubicBezTo>
                    <a:cubicBezTo>
                      <a:pt x="1709" y="405"/>
                      <a:pt x="1711" y="405"/>
                      <a:pt x="1712" y="405"/>
                    </a:cubicBezTo>
                    <a:cubicBezTo>
                      <a:pt x="1714" y="405"/>
                      <a:pt x="1714" y="405"/>
                      <a:pt x="1714" y="405"/>
                    </a:cubicBezTo>
                    <a:cubicBezTo>
                      <a:pt x="1719" y="405"/>
                      <a:pt x="1724" y="407"/>
                      <a:pt x="1729" y="407"/>
                    </a:cubicBezTo>
                    <a:cubicBezTo>
                      <a:pt x="1730" y="405"/>
                      <a:pt x="1730" y="404"/>
                      <a:pt x="1729" y="403"/>
                    </a:cubicBezTo>
                    <a:cubicBezTo>
                      <a:pt x="1731" y="403"/>
                      <a:pt x="1731" y="403"/>
                      <a:pt x="1731" y="403"/>
                    </a:cubicBezTo>
                    <a:cubicBezTo>
                      <a:pt x="1732" y="403"/>
                      <a:pt x="1732" y="403"/>
                      <a:pt x="1732" y="403"/>
                    </a:cubicBezTo>
                    <a:cubicBezTo>
                      <a:pt x="1733" y="403"/>
                      <a:pt x="1734" y="402"/>
                      <a:pt x="1734" y="401"/>
                    </a:cubicBezTo>
                    <a:cubicBezTo>
                      <a:pt x="1735" y="402"/>
                      <a:pt x="1736" y="401"/>
                      <a:pt x="1737" y="401"/>
                    </a:cubicBezTo>
                    <a:cubicBezTo>
                      <a:pt x="1738" y="400"/>
                      <a:pt x="1739" y="400"/>
                      <a:pt x="1740" y="399"/>
                    </a:cubicBezTo>
                    <a:cubicBezTo>
                      <a:pt x="1743" y="400"/>
                      <a:pt x="1745" y="401"/>
                      <a:pt x="1747" y="401"/>
                    </a:cubicBezTo>
                    <a:cubicBezTo>
                      <a:pt x="1748" y="400"/>
                      <a:pt x="1748" y="400"/>
                      <a:pt x="1748" y="400"/>
                    </a:cubicBezTo>
                    <a:cubicBezTo>
                      <a:pt x="1748" y="399"/>
                      <a:pt x="1748" y="399"/>
                      <a:pt x="1748" y="399"/>
                    </a:cubicBezTo>
                    <a:cubicBezTo>
                      <a:pt x="1747" y="398"/>
                      <a:pt x="1746" y="397"/>
                      <a:pt x="1744" y="397"/>
                    </a:cubicBezTo>
                    <a:cubicBezTo>
                      <a:pt x="1742" y="397"/>
                      <a:pt x="1740" y="397"/>
                      <a:pt x="1738" y="397"/>
                    </a:cubicBezTo>
                    <a:cubicBezTo>
                      <a:pt x="1736" y="395"/>
                      <a:pt x="1733" y="394"/>
                      <a:pt x="1735" y="392"/>
                    </a:cubicBezTo>
                    <a:cubicBezTo>
                      <a:pt x="1735" y="390"/>
                      <a:pt x="1735" y="390"/>
                      <a:pt x="1735" y="390"/>
                    </a:cubicBezTo>
                    <a:cubicBezTo>
                      <a:pt x="1731" y="391"/>
                      <a:pt x="1728" y="392"/>
                      <a:pt x="1724" y="392"/>
                    </a:cubicBezTo>
                    <a:cubicBezTo>
                      <a:pt x="1722" y="392"/>
                      <a:pt x="1722" y="392"/>
                      <a:pt x="1722" y="392"/>
                    </a:cubicBezTo>
                    <a:cubicBezTo>
                      <a:pt x="1720" y="392"/>
                      <a:pt x="1718" y="393"/>
                      <a:pt x="1716" y="393"/>
                    </a:cubicBezTo>
                    <a:cubicBezTo>
                      <a:pt x="1714" y="394"/>
                      <a:pt x="1714" y="394"/>
                      <a:pt x="1714" y="394"/>
                    </a:cubicBezTo>
                    <a:cubicBezTo>
                      <a:pt x="1713" y="394"/>
                      <a:pt x="1712" y="394"/>
                      <a:pt x="1711" y="395"/>
                    </a:cubicBezTo>
                    <a:cubicBezTo>
                      <a:pt x="1709" y="393"/>
                      <a:pt x="1704" y="396"/>
                      <a:pt x="1703" y="397"/>
                    </a:cubicBezTo>
                    <a:cubicBezTo>
                      <a:pt x="1701" y="397"/>
                      <a:pt x="1701" y="397"/>
                      <a:pt x="1701" y="397"/>
                    </a:cubicBezTo>
                    <a:cubicBezTo>
                      <a:pt x="1699" y="398"/>
                      <a:pt x="1698" y="400"/>
                      <a:pt x="1696" y="398"/>
                    </a:cubicBezTo>
                    <a:cubicBezTo>
                      <a:pt x="1693" y="399"/>
                      <a:pt x="1690" y="400"/>
                      <a:pt x="1687" y="400"/>
                    </a:cubicBezTo>
                    <a:cubicBezTo>
                      <a:pt x="1686" y="399"/>
                      <a:pt x="1686" y="398"/>
                      <a:pt x="1685" y="397"/>
                    </a:cubicBezTo>
                    <a:cubicBezTo>
                      <a:pt x="1686" y="396"/>
                      <a:pt x="1686" y="396"/>
                      <a:pt x="1686" y="396"/>
                    </a:cubicBezTo>
                    <a:cubicBezTo>
                      <a:pt x="1684" y="395"/>
                      <a:pt x="1684" y="395"/>
                      <a:pt x="1684" y="395"/>
                    </a:cubicBezTo>
                    <a:cubicBezTo>
                      <a:pt x="1683" y="396"/>
                      <a:pt x="1683" y="396"/>
                      <a:pt x="1683" y="396"/>
                    </a:cubicBezTo>
                    <a:cubicBezTo>
                      <a:pt x="1682" y="395"/>
                      <a:pt x="1682" y="395"/>
                      <a:pt x="1682" y="395"/>
                    </a:cubicBezTo>
                    <a:cubicBezTo>
                      <a:pt x="1681" y="394"/>
                      <a:pt x="1681" y="394"/>
                      <a:pt x="1681" y="394"/>
                    </a:cubicBezTo>
                    <a:cubicBezTo>
                      <a:pt x="1679" y="393"/>
                      <a:pt x="1677" y="393"/>
                      <a:pt x="1675" y="392"/>
                    </a:cubicBezTo>
                    <a:cubicBezTo>
                      <a:pt x="1674" y="391"/>
                      <a:pt x="1674" y="391"/>
                      <a:pt x="1674" y="391"/>
                    </a:cubicBezTo>
                    <a:cubicBezTo>
                      <a:pt x="1674" y="390"/>
                      <a:pt x="1674" y="390"/>
                      <a:pt x="1674" y="390"/>
                    </a:cubicBezTo>
                    <a:cubicBezTo>
                      <a:pt x="1673" y="391"/>
                      <a:pt x="1673" y="391"/>
                      <a:pt x="1673" y="391"/>
                    </a:cubicBezTo>
                    <a:cubicBezTo>
                      <a:pt x="1671" y="390"/>
                      <a:pt x="1671" y="390"/>
                      <a:pt x="1671" y="390"/>
                    </a:cubicBezTo>
                    <a:cubicBezTo>
                      <a:pt x="1671" y="389"/>
                      <a:pt x="1671" y="388"/>
                      <a:pt x="1672" y="387"/>
                    </a:cubicBezTo>
                    <a:cubicBezTo>
                      <a:pt x="1671" y="386"/>
                      <a:pt x="1672" y="385"/>
                      <a:pt x="1672" y="384"/>
                    </a:cubicBezTo>
                    <a:cubicBezTo>
                      <a:pt x="1673" y="382"/>
                      <a:pt x="1673" y="382"/>
                      <a:pt x="1673" y="382"/>
                    </a:cubicBezTo>
                    <a:cubicBezTo>
                      <a:pt x="1673" y="381"/>
                      <a:pt x="1673" y="380"/>
                      <a:pt x="1673" y="379"/>
                    </a:cubicBezTo>
                    <a:cubicBezTo>
                      <a:pt x="1674" y="379"/>
                      <a:pt x="1674" y="379"/>
                      <a:pt x="1674" y="379"/>
                    </a:cubicBezTo>
                    <a:cubicBezTo>
                      <a:pt x="1674" y="378"/>
                      <a:pt x="1674" y="378"/>
                      <a:pt x="1674" y="378"/>
                    </a:cubicBezTo>
                    <a:cubicBezTo>
                      <a:pt x="1673" y="376"/>
                      <a:pt x="1672" y="375"/>
                      <a:pt x="1672" y="374"/>
                    </a:cubicBezTo>
                    <a:cubicBezTo>
                      <a:pt x="1671" y="373"/>
                      <a:pt x="1671" y="373"/>
                      <a:pt x="1671" y="373"/>
                    </a:cubicBezTo>
                    <a:cubicBezTo>
                      <a:pt x="1671" y="371"/>
                      <a:pt x="1671" y="370"/>
                      <a:pt x="1671" y="368"/>
                    </a:cubicBezTo>
                    <a:cubicBezTo>
                      <a:pt x="1670" y="367"/>
                      <a:pt x="1670" y="367"/>
                      <a:pt x="1670" y="367"/>
                    </a:cubicBezTo>
                    <a:cubicBezTo>
                      <a:pt x="1670" y="365"/>
                      <a:pt x="1670" y="363"/>
                      <a:pt x="1670" y="361"/>
                    </a:cubicBezTo>
                    <a:cubicBezTo>
                      <a:pt x="1671" y="361"/>
                      <a:pt x="1671" y="361"/>
                      <a:pt x="1671" y="361"/>
                    </a:cubicBezTo>
                    <a:cubicBezTo>
                      <a:pt x="1672" y="359"/>
                      <a:pt x="1672" y="359"/>
                      <a:pt x="1672" y="359"/>
                    </a:cubicBezTo>
                    <a:cubicBezTo>
                      <a:pt x="1673" y="358"/>
                      <a:pt x="1673" y="356"/>
                      <a:pt x="1673" y="355"/>
                    </a:cubicBezTo>
                    <a:cubicBezTo>
                      <a:pt x="1674" y="356"/>
                      <a:pt x="1674" y="356"/>
                      <a:pt x="1674" y="356"/>
                    </a:cubicBezTo>
                    <a:cubicBezTo>
                      <a:pt x="1675" y="356"/>
                      <a:pt x="1675" y="356"/>
                      <a:pt x="1675" y="356"/>
                    </a:cubicBezTo>
                    <a:cubicBezTo>
                      <a:pt x="1676" y="356"/>
                      <a:pt x="1677" y="356"/>
                      <a:pt x="1678" y="355"/>
                    </a:cubicBezTo>
                    <a:cubicBezTo>
                      <a:pt x="1680" y="355"/>
                      <a:pt x="1680" y="355"/>
                      <a:pt x="1680" y="355"/>
                    </a:cubicBezTo>
                    <a:cubicBezTo>
                      <a:pt x="1680" y="354"/>
                      <a:pt x="1680" y="354"/>
                      <a:pt x="1680" y="354"/>
                    </a:cubicBezTo>
                    <a:cubicBezTo>
                      <a:pt x="1680" y="352"/>
                      <a:pt x="1680" y="351"/>
                      <a:pt x="1681" y="350"/>
                    </a:cubicBezTo>
                    <a:cubicBezTo>
                      <a:pt x="1682" y="349"/>
                      <a:pt x="1682" y="349"/>
                      <a:pt x="1682" y="349"/>
                    </a:cubicBezTo>
                    <a:cubicBezTo>
                      <a:pt x="1683" y="350"/>
                      <a:pt x="1683" y="350"/>
                      <a:pt x="1683" y="350"/>
                    </a:cubicBezTo>
                    <a:cubicBezTo>
                      <a:pt x="1685" y="350"/>
                      <a:pt x="1685" y="350"/>
                      <a:pt x="1685" y="350"/>
                    </a:cubicBezTo>
                    <a:cubicBezTo>
                      <a:pt x="1685" y="349"/>
                      <a:pt x="1685" y="348"/>
                      <a:pt x="1686" y="347"/>
                    </a:cubicBezTo>
                    <a:cubicBezTo>
                      <a:pt x="1687" y="346"/>
                      <a:pt x="1687" y="346"/>
                      <a:pt x="1687" y="346"/>
                    </a:cubicBezTo>
                    <a:cubicBezTo>
                      <a:pt x="1688" y="346"/>
                      <a:pt x="1688" y="346"/>
                      <a:pt x="1688" y="346"/>
                    </a:cubicBezTo>
                    <a:cubicBezTo>
                      <a:pt x="1689" y="345"/>
                      <a:pt x="1689" y="345"/>
                      <a:pt x="1689" y="345"/>
                    </a:cubicBezTo>
                    <a:cubicBezTo>
                      <a:pt x="1691" y="344"/>
                      <a:pt x="1692" y="342"/>
                      <a:pt x="1693" y="342"/>
                    </a:cubicBezTo>
                    <a:cubicBezTo>
                      <a:pt x="1695" y="338"/>
                      <a:pt x="1699" y="333"/>
                      <a:pt x="1703" y="332"/>
                    </a:cubicBezTo>
                    <a:cubicBezTo>
                      <a:pt x="1704" y="332"/>
                      <a:pt x="1704" y="332"/>
                      <a:pt x="1704" y="332"/>
                    </a:cubicBezTo>
                    <a:cubicBezTo>
                      <a:pt x="1705" y="333"/>
                      <a:pt x="1706" y="333"/>
                      <a:pt x="1707" y="333"/>
                    </a:cubicBezTo>
                    <a:cubicBezTo>
                      <a:pt x="1706" y="332"/>
                      <a:pt x="1706" y="332"/>
                      <a:pt x="1706" y="332"/>
                    </a:cubicBezTo>
                    <a:cubicBezTo>
                      <a:pt x="1708" y="331"/>
                      <a:pt x="1708" y="331"/>
                      <a:pt x="1708" y="331"/>
                    </a:cubicBezTo>
                    <a:cubicBezTo>
                      <a:pt x="1708" y="330"/>
                      <a:pt x="1706" y="329"/>
                      <a:pt x="1706" y="328"/>
                    </a:cubicBezTo>
                    <a:cubicBezTo>
                      <a:pt x="1706" y="327"/>
                      <a:pt x="1706" y="325"/>
                      <a:pt x="1705" y="323"/>
                    </a:cubicBezTo>
                    <a:cubicBezTo>
                      <a:pt x="1704" y="323"/>
                      <a:pt x="1703" y="322"/>
                      <a:pt x="1702" y="321"/>
                    </a:cubicBezTo>
                    <a:cubicBezTo>
                      <a:pt x="1700" y="320"/>
                      <a:pt x="1700" y="320"/>
                      <a:pt x="1700" y="320"/>
                    </a:cubicBezTo>
                    <a:cubicBezTo>
                      <a:pt x="1700" y="320"/>
                      <a:pt x="1699" y="319"/>
                      <a:pt x="1698" y="318"/>
                    </a:cubicBezTo>
                    <a:cubicBezTo>
                      <a:pt x="1695" y="319"/>
                      <a:pt x="1692" y="318"/>
                      <a:pt x="1689" y="319"/>
                    </a:cubicBezTo>
                    <a:cubicBezTo>
                      <a:pt x="1688" y="319"/>
                      <a:pt x="1687" y="318"/>
                      <a:pt x="1686" y="317"/>
                    </a:cubicBezTo>
                    <a:cubicBezTo>
                      <a:pt x="1686" y="318"/>
                      <a:pt x="1686" y="318"/>
                      <a:pt x="1686" y="318"/>
                    </a:cubicBezTo>
                    <a:cubicBezTo>
                      <a:pt x="1685" y="319"/>
                      <a:pt x="1685" y="319"/>
                      <a:pt x="1685" y="319"/>
                    </a:cubicBezTo>
                    <a:cubicBezTo>
                      <a:pt x="1684" y="318"/>
                      <a:pt x="1684" y="318"/>
                      <a:pt x="1683" y="317"/>
                    </a:cubicBezTo>
                    <a:cubicBezTo>
                      <a:pt x="1683" y="318"/>
                      <a:pt x="1683" y="318"/>
                      <a:pt x="1683" y="318"/>
                    </a:cubicBezTo>
                    <a:cubicBezTo>
                      <a:pt x="1682" y="319"/>
                      <a:pt x="1681" y="319"/>
                      <a:pt x="1680" y="318"/>
                    </a:cubicBezTo>
                    <a:cubicBezTo>
                      <a:pt x="1678" y="318"/>
                      <a:pt x="1678" y="318"/>
                      <a:pt x="1678" y="318"/>
                    </a:cubicBezTo>
                    <a:cubicBezTo>
                      <a:pt x="1679" y="320"/>
                      <a:pt x="1679" y="320"/>
                      <a:pt x="1679" y="320"/>
                    </a:cubicBezTo>
                    <a:cubicBezTo>
                      <a:pt x="1679" y="321"/>
                      <a:pt x="1679" y="321"/>
                      <a:pt x="1679" y="321"/>
                    </a:cubicBezTo>
                    <a:cubicBezTo>
                      <a:pt x="1678" y="321"/>
                      <a:pt x="1677" y="321"/>
                      <a:pt x="1676" y="322"/>
                    </a:cubicBezTo>
                    <a:cubicBezTo>
                      <a:pt x="1675" y="323"/>
                      <a:pt x="1675" y="323"/>
                      <a:pt x="1675" y="323"/>
                    </a:cubicBezTo>
                    <a:cubicBezTo>
                      <a:pt x="1676" y="324"/>
                      <a:pt x="1676" y="324"/>
                      <a:pt x="1676" y="324"/>
                    </a:cubicBezTo>
                    <a:cubicBezTo>
                      <a:pt x="1674" y="324"/>
                      <a:pt x="1674" y="324"/>
                      <a:pt x="1674" y="324"/>
                    </a:cubicBezTo>
                    <a:cubicBezTo>
                      <a:pt x="1672" y="325"/>
                      <a:pt x="1672" y="325"/>
                      <a:pt x="1672" y="325"/>
                    </a:cubicBezTo>
                    <a:cubicBezTo>
                      <a:pt x="1673" y="327"/>
                      <a:pt x="1673" y="329"/>
                      <a:pt x="1672" y="330"/>
                    </a:cubicBezTo>
                    <a:cubicBezTo>
                      <a:pt x="1671" y="331"/>
                      <a:pt x="1671" y="331"/>
                      <a:pt x="1671" y="331"/>
                    </a:cubicBezTo>
                    <a:cubicBezTo>
                      <a:pt x="1670" y="332"/>
                      <a:pt x="1669" y="333"/>
                      <a:pt x="1669" y="333"/>
                    </a:cubicBezTo>
                    <a:cubicBezTo>
                      <a:pt x="1670" y="335"/>
                      <a:pt x="1670" y="335"/>
                      <a:pt x="1670" y="335"/>
                    </a:cubicBezTo>
                    <a:cubicBezTo>
                      <a:pt x="1670" y="335"/>
                      <a:pt x="1670" y="335"/>
                      <a:pt x="1670" y="335"/>
                    </a:cubicBezTo>
                    <a:cubicBezTo>
                      <a:pt x="1670" y="336"/>
                      <a:pt x="1671" y="337"/>
                      <a:pt x="1672" y="338"/>
                    </a:cubicBezTo>
                    <a:cubicBezTo>
                      <a:pt x="1672" y="339"/>
                      <a:pt x="1672" y="339"/>
                      <a:pt x="1672" y="339"/>
                    </a:cubicBezTo>
                    <a:cubicBezTo>
                      <a:pt x="1671" y="340"/>
                      <a:pt x="1669" y="341"/>
                      <a:pt x="1668" y="342"/>
                    </a:cubicBezTo>
                    <a:cubicBezTo>
                      <a:pt x="1667" y="344"/>
                      <a:pt x="1666" y="346"/>
                      <a:pt x="1665" y="347"/>
                    </a:cubicBezTo>
                    <a:cubicBezTo>
                      <a:pt x="1662" y="348"/>
                      <a:pt x="1657" y="350"/>
                      <a:pt x="1655" y="352"/>
                    </a:cubicBezTo>
                    <a:cubicBezTo>
                      <a:pt x="1653" y="352"/>
                      <a:pt x="1653" y="352"/>
                      <a:pt x="1653" y="352"/>
                    </a:cubicBezTo>
                    <a:cubicBezTo>
                      <a:pt x="1652" y="354"/>
                      <a:pt x="1652" y="354"/>
                      <a:pt x="1652" y="354"/>
                    </a:cubicBezTo>
                    <a:cubicBezTo>
                      <a:pt x="1651" y="355"/>
                      <a:pt x="1650" y="356"/>
                      <a:pt x="1648" y="355"/>
                    </a:cubicBezTo>
                    <a:cubicBezTo>
                      <a:pt x="1647" y="356"/>
                      <a:pt x="1646" y="357"/>
                      <a:pt x="1645" y="358"/>
                    </a:cubicBezTo>
                    <a:cubicBezTo>
                      <a:pt x="1645" y="360"/>
                      <a:pt x="1643" y="360"/>
                      <a:pt x="1642" y="360"/>
                    </a:cubicBezTo>
                    <a:cubicBezTo>
                      <a:pt x="1640" y="361"/>
                      <a:pt x="1641" y="361"/>
                      <a:pt x="1641" y="363"/>
                    </a:cubicBezTo>
                    <a:cubicBezTo>
                      <a:pt x="1639" y="365"/>
                      <a:pt x="1639" y="365"/>
                      <a:pt x="1639" y="365"/>
                    </a:cubicBezTo>
                    <a:cubicBezTo>
                      <a:pt x="1637" y="366"/>
                      <a:pt x="1637" y="366"/>
                      <a:pt x="1637" y="366"/>
                    </a:cubicBezTo>
                    <a:cubicBezTo>
                      <a:pt x="1636" y="365"/>
                      <a:pt x="1635" y="367"/>
                      <a:pt x="1636" y="368"/>
                    </a:cubicBezTo>
                    <a:cubicBezTo>
                      <a:pt x="1637" y="369"/>
                      <a:pt x="1637" y="369"/>
                      <a:pt x="1637" y="369"/>
                    </a:cubicBezTo>
                    <a:cubicBezTo>
                      <a:pt x="1638" y="371"/>
                      <a:pt x="1634" y="376"/>
                      <a:pt x="1634" y="379"/>
                    </a:cubicBezTo>
                    <a:cubicBezTo>
                      <a:pt x="1632" y="381"/>
                      <a:pt x="1635" y="383"/>
                      <a:pt x="1634" y="385"/>
                    </a:cubicBezTo>
                    <a:cubicBezTo>
                      <a:pt x="1633" y="386"/>
                      <a:pt x="1633" y="388"/>
                      <a:pt x="1634" y="390"/>
                    </a:cubicBezTo>
                    <a:cubicBezTo>
                      <a:pt x="1635" y="390"/>
                      <a:pt x="1635" y="391"/>
                      <a:pt x="1636" y="391"/>
                    </a:cubicBezTo>
                    <a:cubicBezTo>
                      <a:pt x="1636" y="392"/>
                      <a:pt x="1636" y="392"/>
                      <a:pt x="1636" y="392"/>
                    </a:cubicBezTo>
                    <a:cubicBezTo>
                      <a:pt x="1638" y="392"/>
                      <a:pt x="1638" y="392"/>
                      <a:pt x="1638" y="392"/>
                    </a:cubicBezTo>
                    <a:cubicBezTo>
                      <a:pt x="1638" y="391"/>
                      <a:pt x="1640" y="391"/>
                      <a:pt x="1641" y="392"/>
                    </a:cubicBezTo>
                    <a:cubicBezTo>
                      <a:pt x="1642" y="392"/>
                      <a:pt x="1642" y="393"/>
                      <a:pt x="1643" y="394"/>
                    </a:cubicBezTo>
                    <a:cubicBezTo>
                      <a:pt x="1644" y="395"/>
                      <a:pt x="1644" y="395"/>
                      <a:pt x="1644" y="395"/>
                    </a:cubicBezTo>
                    <a:cubicBezTo>
                      <a:pt x="1645" y="396"/>
                      <a:pt x="1645" y="397"/>
                      <a:pt x="1647" y="398"/>
                    </a:cubicBezTo>
                    <a:cubicBezTo>
                      <a:pt x="1648" y="398"/>
                      <a:pt x="1649" y="399"/>
                      <a:pt x="1649" y="400"/>
                    </a:cubicBezTo>
                    <a:cubicBezTo>
                      <a:pt x="1650" y="402"/>
                      <a:pt x="1648" y="404"/>
                      <a:pt x="1647" y="405"/>
                    </a:cubicBezTo>
                    <a:cubicBezTo>
                      <a:pt x="1645" y="405"/>
                      <a:pt x="1644" y="406"/>
                      <a:pt x="1642" y="406"/>
                    </a:cubicBezTo>
                    <a:cubicBezTo>
                      <a:pt x="1644" y="408"/>
                      <a:pt x="1644" y="408"/>
                      <a:pt x="1644" y="408"/>
                    </a:cubicBezTo>
                    <a:cubicBezTo>
                      <a:pt x="1646" y="408"/>
                      <a:pt x="1646" y="408"/>
                      <a:pt x="1646" y="408"/>
                    </a:cubicBezTo>
                    <a:cubicBezTo>
                      <a:pt x="1645" y="409"/>
                      <a:pt x="1645" y="409"/>
                      <a:pt x="1645" y="409"/>
                    </a:cubicBezTo>
                    <a:cubicBezTo>
                      <a:pt x="1643" y="411"/>
                      <a:pt x="1641" y="412"/>
                      <a:pt x="1640" y="414"/>
                    </a:cubicBezTo>
                    <a:cubicBezTo>
                      <a:pt x="1639" y="414"/>
                      <a:pt x="1639" y="414"/>
                      <a:pt x="1639" y="414"/>
                    </a:cubicBezTo>
                    <a:cubicBezTo>
                      <a:pt x="1639" y="414"/>
                      <a:pt x="1638" y="412"/>
                      <a:pt x="1638" y="412"/>
                    </a:cubicBezTo>
                    <a:cubicBezTo>
                      <a:pt x="1637" y="415"/>
                      <a:pt x="1636" y="416"/>
                      <a:pt x="1633" y="416"/>
                    </a:cubicBezTo>
                    <a:cubicBezTo>
                      <a:pt x="1633" y="416"/>
                      <a:pt x="1633" y="416"/>
                      <a:pt x="1633" y="416"/>
                    </a:cubicBezTo>
                    <a:cubicBezTo>
                      <a:pt x="1631" y="417"/>
                      <a:pt x="1631" y="417"/>
                      <a:pt x="1631" y="417"/>
                    </a:cubicBezTo>
                    <a:cubicBezTo>
                      <a:pt x="1629" y="418"/>
                      <a:pt x="1629" y="418"/>
                      <a:pt x="1629" y="418"/>
                    </a:cubicBezTo>
                    <a:cubicBezTo>
                      <a:pt x="1630" y="420"/>
                      <a:pt x="1630" y="425"/>
                      <a:pt x="1628" y="427"/>
                    </a:cubicBezTo>
                    <a:cubicBezTo>
                      <a:pt x="1630" y="428"/>
                      <a:pt x="1629" y="433"/>
                      <a:pt x="1628" y="435"/>
                    </a:cubicBezTo>
                    <a:cubicBezTo>
                      <a:pt x="1629" y="438"/>
                      <a:pt x="1627" y="439"/>
                      <a:pt x="1626" y="442"/>
                    </a:cubicBezTo>
                    <a:cubicBezTo>
                      <a:pt x="1626" y="443"/>
                      <a:pt x="1623" y="448"/>
                      <a:pt x="1622" y="449"/>
                    </a:cubicBezTo>
                    <a:cubicBezTo>
                      <a:pt x="1620" y="448"/>
                      <a:pt x="1620" y="448"/>
                      <a:pt x="1620" y="448"/>
                    </a:cubicBezTo>
                    <a:cubicBezTo>
                      <a:pt x="1618" y="449"/>
                      <a:pt x="1618" y="449"/>
                      <a:pt x="1618" y="449"/>
                    </a:cubicBezTo>
                    <a:cubicBezTo>
                      <a:pt x="1616" y="448"/>
                      <a:pt x="1614" y="448"/>
                      <a:pt x="1612" y="448"/>
                    </a:cubicBezTo>
                    <a:cubicBezTo>
                      <a:pt x="1612" y="450"/>
                      <a:pt x="1610" y="450"/>
                      <a:pt x="1609" y="451"/>
                    </a:cubicBezTo>
                    <a:cubicBezTo>
                      <a:pt x="1607" y="454"/>
                      <a:pt x="1611" y="455"/>
                      <a:pt x="1608" y="458"/>
                    </a:cubicBezTo>
                    <a:cubicBezTo>
                      <a:pt x="1605" y="458"/>
                      <a:pt x="1600" y="459"/>
                      <a:pt x="1597" y="458"/>
                    </a:cubicBezTo>
                    <a:cubicBezTo>
                      <a:pt x="1597" y="456"/>
                      <a:pt x="1597" y="456"/>
                      <a:pt x="1597" y="456"/>
                    </a:cubicBezTo>
                    <a:cubicBezTo>
                      <a:pt x="1597" y="455"/>
                      <a:pt x="1596" y="454"/>
                      <a:pt x="1596" y="453"/>
                    </a:cubicBezTo>
                    <a:cubicBezTo>
                      <a:pt x="1595" y="451"/>
                      <a:pt x="1595" y="451"/>
                      <a:pt x="1595" y="451"/>
                    </a:cubicBezTo>
                    <a:cubicBezTo>
                      <a:pt x="1594" y="449"/>
                      <a:pt x="1595" y="447"/>
                      <a:pt x="1595" y="444"/>
                    </a:cubicBezTo>
                    <a:cubicBezTo>
                      <a:pt x="1597" y="444"/>
                      <a:pt x="1597" y="444"/>
                      <a:pt x="1597" y="444"/>
                    </a:cubicBezTo>
                    <a:cubicBezTo>
                      <a:pt x="1596" y="442"/>
                      <a:pt x="1596" y="442"/>
                      <a:pt x="1596" y="442"/>
                    </a:cubicBezTo>
                    <a:cubicBezTo>
                      <a:pt x="1593" y="441"/>
                      <a:pt x="1590" y="436"/>
                      <a:pt x="1589" y="432"/>
                    </a:cubicBezTo>
                    <a:cubicBezTo>
                      <a:pt x="1588" y="432"/>
                      <a:pt x="1588" y="432"/>
                      <a:pt x="1588" y="432"/>
                    </a:cubicBezTo>
                    <a:cubicBezTo>
                      <a:pt x="1587" y="431"/>
                      <a:pt x="1587" y="430"/>
                      <a:pt x="1587" y="429"/>
                    </a:cubicBezTo>
                    <a:cubicBezTo>
                      <a:pt x="1586" y="428"/>
                      <a:pt x="1586" y="428"/>
                      <a:pt x="1586" y="428"/>
                    </a:cubicBezTo>
                    <a:cubicBezTo>
                      <a:pt x="1586" y="426"/>
                      <a:pt x="1587" y="425"/>
                      <a:pt x="1587" y="424"/>
                    </a:cubicBezTo>
                    <a:cubicBezTo>
                      <a:pt x="1587" y="423"/>
                      <a:pt x="1587" y="423"/>
                      <a:pt x="1587" y="423"/>
                    </a:cubicBezTo>
                    <a:cubicBezTo>
                      <a:pt x="1585" y="421"/>
                      <a:pt x="1584" y="419"/>
                      <a:pt x="1582" y="420"/>
                    </a:cubicBezTo>
                    <a:cubicBezTo>
                      <a:pt x="1581" y="417"/>
                      <a:pt x="1581" y="414"/>
                      <a:pt x="1581" y="411"/>
                    </a:cubicBezTo>
                    <a:cubicBezTo>
                      <a:pt x="1580" y="410"/>
                      <a:pt x="1579" y="410"/>
                      <a:pt x="1578" y="410"/>
                    </a:cubicBezTo>
                    <a:cubicBezTo>
                      <a:pt x="1576" y="408"/>
                      <a:pt x="1576" y="408"/>
                      <a:pt x="1576" y="408"/>
                    </a:cubicBezTo>
                    <a:cubicBezTo>
                      <a:pt x="1577" y="407"/>
                      <a:pt x="1576" y="405"/>
                      <a:pt x="1576" y="404"/>
                    </a:cubicBezTo>
                    <a:cubicBezTo>
                      <a:pt x="1576" y="402"/>
                      <a:pt x="1576" y="402"/>
                      <a:pt x="1576" y="402"/>
                    </a:cubicBezTo>
                    <a:cubicBezTo>
                      <a:pt x="1576" y="400"/>
                      <a:pt x="1576" y="400"/>
                      <a:pt x="1576" y="400"/>
                    </a:cubicBezTo>
                    <a:cubicBezTo>
                      <a:pt x="1575" y="401"/>
                      <a:pt x="1575" y="401"/>
                      <a:pt x="1575" y="401"/>
                    </a:cubicBezTo>
                    <a:cubicBezTo>
                      <a:pt x="1575" y="402"/>
                      <a:pt x="1575" y="403"/>
                      <a:pt x="1574" y="405"/>
                    </a:cubicBezTo>
                    <a:cubicBezTo>
                      <a:pt x="1574" y="405"/>
                      <a:pt x="1574" y="405"/>
                      <a:pt x="1574" y="405"/>
                    </a:cubicBezTo>
                    <a:cubicBezTo>
                      <a:pt x="1574" y="406"/>
                      <a:pt x="1574" y="406"/>
                      <a:pt x="1574" y="406"/>
                    </a:cubicBezTo>
                    <a:cubicBezTo>
                      <a:pt x="1574" y="407"/>
                      <a:pt x="1574" y="407"/>
                      <a:pt x="1574" y="407"/>
                    </a:cubicBezTo>
                    <a:cubicBezTo>
                      <a:pt x="1574" y="409"/>
                      <a:pt x="1573" y="410"/>
                      <a:pt x="1572" y="410"/>
                    </a:cubicBezTo>
                    <a:cubicBezTo>
                      <a:pt x="1572" y="411"/>
                      <a:pt x="1571" y="412"/>
                      <a:pt x="1570" y="413"/>
                    </a:cubicBezTo>
                    <a:cubicBezTo>
                      <a:pt x="1569" y="412"/>
                      <a:pt x="1568" y="412"/>
                      <a:pt x="1567" y="411"/>
                    </a:cubicBezTo>
                    <a:cubicBezTo>
                      <a:pt x="1567" y="413"/>
                      <a:pt x="1567" y="413"/>
                      <a:pt x="1567" y="413"/>
                    </a:cubicBezTo>
                    <a:cubicBezTo>
                      <a:pt x="1566" y="414"/>
                      <a:pt x="1566" y="414"/>
                      <a:pt x="1566" y="414"/>
                    </a:cubicBezTo>
                    <a:cubicBezTo>
                      <a:pt x="1565" y="416"/>
                      <a:pt x="1565" y="416"/>
                      <a:pt x="1565" y="416"/>
                    </a:cubicBezTo>
                    <a:cubicBezTo>
                      <a:pt x="1559" y="418"/>
                      <a:pt x="1554" y="426"/>
                      <a:pt x="1547" y="425"/>
                    </a:cubicBezTo>
                    <a:cubicBezTo>
                      <a:pt x="1545" y="424"/>
                      <a:pt x="1545" y="424"/>
                      <a:pt x="1545" y="424"/>
                    </a:cubicBezTo>
                    <a:cubicBezTo>
                      <a:pt x="1544" y="424"/>
                      <a:pt x="1543" y="424"/>
                      <a:pt x="1541" y="424"/>
                    </a:cubicBezTo>
                    <a:cubicBezTo>
                      <a:pt x="1543" y="422"/>
                      <a:pt x="1543" y="422"/>
                      <a:pt x="1543" y="422"/>
                    </a:cubicBezTo>
                    <a:cubicBezTo>
                      <a:pt x="1541" y="421"/>
                      <a:pt x="1541" y="421"/>
                      <a:pt x="1541" y="421"/>
                    </a:cubicBezTo>
                    <a:cubicBezTo>
                      <a:pt x="1540" y="421"/>
                      <a:pt x="1539" y="421"/>
                      <a:pt x="1538" y="421"/>
                    </a:cubicBezTo>
                    <a:cubicBezTo>
                      <a:pt x="1535" y="420"/>
                      <a:pt x="1533" y="418"/>
                      <a:pt x="1531" y="416"/>
                    </a:cubicBezTo>
                    <a:cubicBezTo>
                      <a:pt x="1531" y="415"/>
                      <a:pt x="1531" y="415"/>
                      <a:pt x="1531" y="415"/>
                    </a:cubicBezTo>
                    <a:cubicBezTo>
                      <a:pt x="1532" y="413"/>
                      <a:pt x="1532" y="413"/>
                      <a:pt x="1532" y="413"/>
                    </a:cubicBezTo>
                    <a:cubicBezTo>
                      <a:pt x="1533" y="413"/>
                      <a:pt x="1533" y="413"/>
                      <a:pt x="1533" y="413"/>
                    </a:cubicBezTo>
                    <a:cubicBezTo>
                      <a:pt x="1536" y="414"/>
                      <a:pt x="1536" y="414"/>
                      <a:pt x="1536" y="414"/>
                    </a:cubicBezTo>
                    <a:cubicBezTo>
                      <a:pt x="1537" y="413"/>
                      <a:pt x="1538" y="413"/>
                      <a:pt x="1539" y="411"/>
                    </a:cubicBezTo>
                    <a:cubicBezTo>
                      <a:pt x="1536" y="412"/>
                      <a:pt x="1536" y="412"/>
                      <a:pt x="1536" y="412"/>
                    </a:cubicBezTo>
                    <a:cubicBezTo>
                      <a:pt x="1536" y="411"/>
                      <a:pt x="1536" y="411"/>
                      <a:pt x="1536" y="411"/>
                    </a:cubicBezTo>
                    <a:cubicBezTo>
                      <a:pt x="1536" y="409"/>
                      <a:pt x="1536" y="409"/>
                      <a:pt x="1536" y="409"/>
                    </a:cubicBezTo>
                    <a:cubicBezTo>
                      <a:pt x="1538" y="409"/>
                      <a:pt x="1538" y="409"/>
                      <a:pt x="1538" y="409"/>
                    </a:cubicBezTo>
                    <a:cubicBezTo>
                      <a:pt x="1538" y="407"/>
                      <a:pt x="1538" y="407"/>
                      <a:pt x="1538" y="407"/>
                    </a:cubicBezTo>
                    <a:cubicBezTo>
                      <a:pt x="1538" y="406"/>
                      <a:pt x="1538" y="406"/>
                      <a:pt x="1538" y="406"/>
                    </a:cubicBezTo>
                    <a:cubicBezTo>
                      <a:pt x="1540" y="406"/>
                      <a:pt x="1540" y="406"/>
                      <a:pt x="1540" y="406"/>
                    </a:cubicBezTo>
                    <a:cubicBezTo>
                      <a:pt x="1540" y="406"/>
                      <a:pt x="1540" y="405"/>
                      <a:pt x="1541" y="405"/>
                    </a:cubicBezTo>
                    <a:cubicBezTo>
                      <a:pt x="1541" y="405"/>
                      <a:pt x="1539" y="404"/>
                      <a:pt x="1538" y="404"/>
                    </a:cubicBezTo>
                    <a:cubicBezTo>
                      <a:pt x="1538" y="404"/>
                      <a:pt x="1537" y="405"/>
                      <a:pt x="1536" y="406"/>
                    </a:cubicBezTo>
                    <a:cubicBezTo>
                      <a:pt x="1535" y="405"/>
                      <a:pt x="1534" y="405"/>
                      <a:pt x="1533" y="405"/>
                    </a:cubicBezTo>
                    <a:cubicBezTo>
                      <a:pt x="1535" y="404"/>
                      <a:pt x="1537" y="403"/>
                      <a:pt x="1538" y="401"/>
                    </a:cubicBezTo>
                    <a:cubicBezTo>
                      <a:pt x="1537" y="401"/>
                      <a:pt x="1535" y="401"/>
                      <a:pt x="1534" y="401"/>
                    </a:cubicBezTo>
                    <a:cubicBezTo>
                      <a:pt x="1535" y="400"/>
                      <a:pt x="1535" y="400"/>
                      <a:pt x="1535" y="400"/>
                    </a:cubicBezTo>
                    <a:cubicBezTo>
                      <a:pt x="1537" y="399"/>
                      <a:pt x="1537" y="399"/>
                      <a:pt x="1537" y="399"/>
                    </a:cubicBezTo>
                    <a:cubicBezTo>
                      <a:pt x="1537" y="398"/>
                      <a:pt x="1538" y="397"/>
                      <a:pt x="1538" y="395"/>
                    </a:cubicBezTo>
                    <a:cubicBezTo>
                      <a:pt x="1539" y="396"/>
                      <a:pt x="1539" y="396"/>
                      <a:pt x="1539" y="396"/>
                    </a:cubicBezTo>
                    <a:cubicBezTo>
                      <a:pt x="1539" y="398"/>
                      <a:pt x="1539" y="398"/>
                      <a:pt x="1539" y="398"/>
                    </a:cubicBezTo>
                    <a:cubicBezTo>
                      <a:pt x="1541" y="398"/>
                      <a:pt x="1541" y="398"/>
                      <a:pt x="1541" y="398"/>
                    </a:cubicBezTo>
                    <a:cubicBezTo>
                      <a:pt x="1541" y="397"/>
                      <a:pt x="1542" y="396"/>
                      <a:pt x="1542" y="395"/>
                    </a:cubicBezTo>
                    <a:cubicBezTo>
                      <a:pt x="1543" y="394"/>
                      <a:pt x="1544" y="393"/>
                      <a:pt x="1546" y="393"/>
                    </a:cubicBezTo>
                    <a:cubicBezTo>
                      <a:pt x="1544" y="393"/>
                      <a:pt x="1541" y="393"/>
                      <a:pt x="1540" y="393"/>
                    </a:cubicBezTo>
                    <a:cubicBezTo>
                      <a:pt x="1538" y="392"/>
                      <a:pt x="1538" y="395"/>
                      <a:pt x="1536" y="395"/>
                    </a:cubicBezTo>
                    <a:cubicBezTo>
                      <a:pt x="1535" y="396"/>
                      <a:pt x="1534" y="396"/>
                      <a:pt x="1532" y="395"/>
                    </a:cubicBezTo>
                    <a:cubicBezTo>
                      <a:pt x="1533" y="394"/>
                      <a:pt x="1533" y="393"/>
                      <a:pt x="1534" y="392"/>
                    </a:cubicBezTo>
                    <a:cubicBezTo>
                      <a:pt x="1534" y="390"/>
                      <a:pt x="1534" y="390"/>
                      <a:pt x="1534" y="390"/>
                    </a:cubicBezTo>
                    <a:cubicBezTo>
                      <a:pt x="1533" y="390"/>
                      <a:pt x="1532" y="390"/>
                      <a:pt x="1531" y="389"/>
                    </a:cubicBezTo>
                    <a:cubicBezTo>
                      <a:pt x="1531" y="388"/>
                      <a:pt x="1531" y="388"/>
                      <a:pt x="1531" y="388"/>
                    </a:cubicBezTo>
                    <a:cubicBezTo>
                      <a:pt x="1530" y="387"/>
                      <a:pt x="1530" y="387"/>
                      <a:pt x="1530" y="387"/>
                    </a:cubicBezTo>
                    <a:cubicBezTo>
                      <a:pt x="1529" y="387"/>
                      <a:pt x="1529" y="387"/>
                      <a:pt x="1529" y="387"/>
                    </a:cubicBezTo>
                    <a:cubicBezTo>
                      <a:pt x="1531" y="385"/>
                      <a:pt x="1531" y="385"/>
                      <a:pt x="1531" y="385"/>
                    </a:cubicBezTo>
                    <a:cubicBezTo>
                      <a:pt x="1535" y="385"/>
                      <a:pt x="1538" y="386"/>
                      <a:pt x="1542" y="385"/>
                    </a:cubicBezTo>
                    <a:cubicBezTo>
                      <a:pt x="1542" y="386"/>
                      <a:pt x="1543" y="387"/>
                      <a:pt x="1544" y="387"/>
                    </a:cubicBezTo>
                    <a:cubicBezTo>
                      <a:pt x="1546" y="386"/>
                      <a:pt x="1546" y="386"/>
                      <a:pt x="1546" y="386"/>
                    </a:cubicBezTo>
                    <a:cubicBezTo>
                      <a:pt x="1546" y="384"/>
                      <a:pt x="1546" y="384"/>
                      <a:pt x="1546" y="384"/>
                    </a:cubicBezTo>
                    <a:cubicBezTo>
                      <a:pt x="1547" y="385"/>
                      <a:pt x="1548" y="385"/>
                      <a:pt x="1549" y="385"/>
                    </a:cubicBezTo>
                    <a:cubicBezTo>
                      <a:pt x="1548" y="384"/>
                      <a:pt x="1548" y="382"/>
                      <a:pt x="1549" y="381"/>
                    </a:cubicBezTo>
                    <a:cubicBezTo>
                      <a:pt x="1548" y="379"/>
                      <a:pt x="1548" y="379"/>
                      <a:pt x="1548" y="379"/>
                    </a:cubicBezTo>
                    <a:cubicBezTo>
                      <a:pt x="1547" y="380"/>
                      <a:pt x="1546" y="381"/>
                      <a:pt x="1545" y="383"/>
                    </a:cubicBezTo>
                    <a:cubicBezTo>
                      <a:pt x="1543" y="384"/>
                      <a:pt x="1543" y="383"/>
                      <a:pt x="1542" y="381"/>
                    </a:cubicBezTo>
                    <a:cubicBezTo>
                      <a:pt x="1541" y="381"/>
                      <a:pt x="1531" y="384"/>
                      <a:pt x="1530" y="384"/>
                    </a:cubicBezTo>
                    <a:cubicBezTo>
                      <a:pt x="1526" y="382"/>
                      <a:pt x="1531" y="381"/>
                      <a:pt x="1533" y="381"/>
                    </a:cubicBezTo>
                    <a:cubicBezTo>
                      <a:pt x="1532" y="380"/>
                      <a:pt x="1532" y="379"/>
                      <a:pt x="1532" y="378"/>
                    </a:cubicBezTo>
                    <a:cubicBezTo>
                      <a:pt x="1531" y="378"/>
                      <a:pt x="1530" y="377"/>
                      <a:pt x="1529" y="377"/>
                    </a:cubicBezTo>
                    <a:cubicBezTo>
                      <a:pt x="1528" y="376"/>
                      <a:pt x="1528" y="376"/>
                      <a:pt x="1529" y="375"/>
                    </a:cubicBezTo>
                    <a:cubicBezTo>
                      <a:pt x="1531" y="374"/>
                      <a:pt x="1532" y="375"/>
                      <a:pt x="1534" y="376"/>
                    </a:cubicBezTo>
                    <a:cubicBezTo>
                      <a:pt x="1536" y="377"/>
                      <a:pt x="1536" y="377"/>
                      <a:pt x="1536" y="377"/>
                    </a:cubicBezTo>
                    <a:cubicBezTo>
                      <a:pt x="1537" y="375"/>
                      <a:pt x="1537" y="375"/>
                      <a:pt x="1537" y="375"/>
                    </a:cubicBezTo>
                    <a:cubicBezTo>
                      <a:pt x="1538" y="375"/>
                      <a:pt x="1538" y="375"/>
                      <a:pt x="1538" y="375"/>
                    </a:cubicBezTo>
                    <a:cubicBezTo>
                      <a:pt x="1540" y="374"/>
                      <a:pt x="1540" y="374"/>
                      <a:pt x="1540" y="374"/>
                    </a:cubicBezTo>
                    <a:cubicBezTo>
                      <a:pt x="1537" y="374"/>
                      <a:pt x="1535" y="373"/>
                      <a:pt x="1532" y="373"/>
                    </a:cubicBezTo>
                    <a:cubicBezTo>
                      <a:pt x="1531" y="372"/>
                      <a:pt x="1531" y="372"/>
                      <a:pt x="1531" y="372"/>
                    </a:cubicBezTo>
                    <a:cubicBezTo>
                      <a:pt x="1532" y="371"/>
                      <a:pt x="1532" y="371"/>
                      <a:pt x="1532" y="371"/>
                    </a:cubicBezTo>
                    <a:cubicBezTo>
                      <a:pt x="1534" y="371"/>
                      <a:pt x="1534" y="371"/>
                      <a:pt x="1534" y="371"/>
                    </a:cubicBezTo>
                    <a:cubicBezTo>
                      <a:pt x="1536" y="373"/>
                      <a:pt x="1536" y="373"/>
                      <a:pt x="1536" y="373"/>
                    </a:cubicBezTo>
                    <a:cubicBezTo>
                      <a:pt x="1538" y="373"/>
                      <a:pt x="1538" y="373"/>
                      <a:pt x="1538" y="373"/>
                    </a:cubicBezTo>
                    <a:cubicBezTo>
                      <a:pt x="1539" y="372"/>
                      <a:pt x="1539" y="372"/>
                      <a:pt x="1539" y="372"/>
                    </a:cubicBezTo>
                    <a:cubicBezTo>
                      <a:pt x="1538" y="371"/>
                      <a:pt x="1538" y="371"/>
                      <a:pt x="1538" y="371"/>
                    </a:cubicBezTo>
                    <a:cubicBezTo>
                      <a:pt x="1537" y="370"/>
                      <a:pt x="1537" y="370"/>
                      <a:pt x="1537" y="370"/>
                    </a:cubicBezTo>
                    <a:cubicBezTo>
                      <a:pt x="1538" y="369"/>
                      <a:pt x="1538" y="369"/>
                      <a:pt x="1538" y="369"/>
                    </a:cubicBezTo>
                    <a:cubicBezTo>
                      <a:pt x="1540" y="370"/>
                      <a:pt x="1540" y="370"/>
                      <a:pt x="1540" y="370"/>
                    </a:cubicBezTo>
                    <a:cubicBezTo>
                      <a:pt x="1540" y="370"/>
                      <a:pt x="1540" y="370"/>
                      <a:pt x="1540" y="370"/>
                    </a:cubicBezTo>
                    <a:cubicBezTo>
                      <a:pt x="1541" y="368"/>
                      <a:pt x="1541" y="368"/>
                      <a:pt x="1541" y="368"/>
                    </a:cubicBezTo>
                    <a:cubicBezTo>
                      <a:pt x="1541" y="368"/>
                      <a:pt x="1541" y="368"/>
                      <a:pt x="1542" y="368"/>
                    </a:cubicBezTo>
                    <a:cubicBezTo>
                      <a:pt x="1542" y="368"/>
                      <a:pt x="1543" y="369"/>
                      <a:pt x="1543" y="369"/>
                    </a:cubicBezTo>
                    <a:cubicBezTo>
                      <a:pt x="1542" y="371"/>
                      <a:pt x="1546" y="371"/>
                      <a:pt x="1548" y="371"/>
                    </a:cubicBezTo>
                    <a:cubicBezTo>
                      <a:pt x="1547" y="370"/>
                      <a:pt x="1547" y="370"/>
                      <a:pt x="1547" y="370"/>
                    </a:cubicBezTo>
                    <a:cubicBezTo>
                      <a:pt x="1545" y="369"/>
                      <a:pt x="1545" y="369"/>
                      <a:pt x="1545" y="369"/>
                    </a:cubicBezTo>
                    <a:cubicBezTo>
                      <a:pt x="1546" y="368"/>
                      <a:pt x="1546" y="368"/>
                      <a:pt x="1546" y="368"/>
                    </a:cubicBezTo>
                    <a:cubicBezTo>
                      <a:pt x="1544" y="366"/>
                      <a:pt x="1544" y="366"/>
                      <a:pt x="1544" y="366"/>
                    </a:cubicBezTo>
                    <a:cubicBezTo>
                      <a:pt x="1543" y="365"/>
                      <a:pt x="1543" y="365"/>
                      <a:pt x="1543" y="365"/>
                    </a:cubicBezTo>
                    <a:cubicBezTo>
                      <a:pt x="1542" y="364"/>
                      <a:pt x="1542" y="364"/>
                      <a:pt x="1542" y="364"/>
                    </a:cubicBezTo>
                    <a:cubicBezTo>
                      <a:pt x="1543" y="364"/>
                      <a:pt x="1544" y="364"/>
                      <a:pt x="1546" y="364"/>
                    </a:cubicBezTo>
                    <a:cubicBezTo>
                      <a:pt x="1546" y="365"/>
                      <a:pt x="1547" y="365"/>
                      <a:pt x="1548" y="366"/>
                    </a:cubicBezTo>
                    <a:cubicBezTo>
                      <a:pt x="1551" y="366"/>
                      <a:pt x="1551" y="364"/>
                      <a:pt x="1552" y="363"/>
                    </a:cubicBezTo>
                    <a:cubicBezTo>
                      <a:pt x="1551" y="362"/>
                      <a:pt x="1549" y="362"/>
                      <a:pt x="1547" y="362"/>
                    </a:cubicBezTo>
                    <a:cubicBezTo>
                      <a:pt x="1546" y="360"/>
                      <a:pt x="1546" y="360"/>
                      <a:pt x="1546" y="360"/>
                    </a:cubicBezTo>
                    <a:cubicBezTo>
                      <a:pt x="1546" y="358"/>
                      <a:pt x="1552" y="360"/>
                      <a:pt x="1553" y="361"/>
                    </a:cubicBezTo>
                    <a:cubicBezTo>
                      <a:pt x="1555" y="361"/>
                      <a:pt x="1555" y="361"/>
                      <a:pt x="1555" y="361"/>
                    </a:cubicBezTo>
                    <a:cubicBezTo>
                      <a:pt x="1555" y="363"/>
                      <a:pt x="1556" y="364"/>
                      <a:pt x="1558" y="364"/>
                    </a:cubicBezTo>
                    <a:cubicBezTo>
                      <a:pt x="1558" y="363"/>
                      <a:pt x="1558" y="363"/>
                      <a:pt x="1558" y="363"/>
                    </a:cubicBezTo>
                    <a:cubicBezTo>
                      <a:pt x="1557" y="362"/>
                      <a:pt x="1556" y="361"/>
                      <a:pt x="1554" y="359"/>
                    </a:cubicBezTo>
                    <a:cubicBezTo>
                      <a:pt x="1554" y="359"/>
                      <a:pt x="1557" y="359"/>
                      <a:pt x="1558" y="360"/>
                    </a:cubicBezTo>
                    <a:cubicBezTo>
                      <a:pt x="1559" y="361"/>
                      <a:pt x="1559" y="361"/>
                      <a:pt x="1559" y="361"/>
                    </a:cubicBezTo>
                    <a:cubicBezTo>
                      <a:pt x="1559" y="356"/>
                      <a:pt x="1563" y="354"/>
                      <a:pt x="1567" y="354"/>
                    </a:cubicBezTo>
                    <a:cubicBezTo>
                      <a:pt x="1567" y="353"/>
                      <a:pt x="1567" y="352"/>
                      <a:pt x="1567" y="351"/>
                    </a:cubicBezTo>
                    <a:cubicBezTo>
                      <a:pt x="1569" y="352"/>
                      <a:pt x="1569" y="352"/>
                      <a:pt x="1569" y="352"/>
                    </a:cubicBezTo>
                    <a:cubicBezTo>
                      <a:pt x="1568" y="354"/>
                      <a:pt x="1568" y="354"/>
                      <a:pt x="1568" y="354"/>
                    </a:cubicBezTo>
                    <a:cubicBezTo>
                      <a:pt x="1570" y="355"/>
                      <a:pt x="1570" y="355"/>
                      <a:pt x="1570" y="355"/>
                    </a:cubicBezTo>
                    <a:cubicBezTo>
                      <a:pt x="1571" y="355"/>
                      <a:pt x="1571" y="355"/>
                      <a:pt x="1571" y="355"/>
                    </a:cubicBezTo>
                    <a:cubicBezTo>
                      <a:pt x="1572" y="354"/>
                      <a:pt x="1572" y="354"/>
                      <a:pt x="1572" y="354"/>
                    </a:cubicBezTo>
                    <a:cubicBezTo>
                      <a:pt x="1571" y="352"/>
                      <a:pt x="1575" y="353"/>
                      <a:pt x="1577" y="353"/>
                    </a:cubicBezTo>
                    <a:cubicBezTo>
                      <a:pt x="1578" y="352"/>
                      <a:pt x="1578" y="352"/>
                      <a:pt x="1578" y="352"/>
                    </a:cubicBezTo>
                    <a:cubicBezTo>
                      <a:pt x="1578" y="351"/>
                      <a:pt x="1578" y="351"/>
                      <a:pt x="1578" y="351"/>
                    </a:cubicBezTo>
                    <a:cubicBezTo>
                      <a:pt x="1580" y="349"/>
                      <a:pt x="1582" y="346"/>
                      <a:pt x="1584" y="344"/>
                    </a:cubicBezTo>
                    <a:cubicBezTo>
                      <a:pt x="1581" y="344"/>
                      <a:pt x="1581" y="344"/>
                      <a:pt x="1581" y="344"/>
                    </a:cubicBezTo>
                    <a:cubicBezTo>
                      <a:pt x="1580" y="345"/>
                      <a:pt x="1580" y="345"/>
                      <a:pt x="1580" y="345"/>
                    </a:cubicBezTo>
                    <a:cubicBezTo>
                      <a:pt x="1579" y="346"/>
                      <a:pt x="1580" y="345"/>
                      <a:pt x="1578" y="346"/>
                    </a:cubicBezTo>
                    <a:cubicBezTo>
                      <a:pt x="1577" y="347"/>
                      <a:pt x="1580" y="347"/>
                      <a:pt x="1579" y="348"/>
                    </a:cubicBezTo>
                    <a:cubicBezTo>
                      <a:pt x="1577" y="350"/>
                      <a:pt x="1573" y="352"/>
                      <a:pt x="1570" y="352"/>
                    </a:cubicBezTo>
                    <a:cubicBezTo>
                      <a:pt x="1569" y="350"/>
                      <a:pt x="1569" y="350"/>
                      <a:pt x="1569" y="350"/>
                    </a:cubicBezTo>
                    <a:cubicBezTo>
                      <a:pt x="1571" y="349"/>
                      <a:pt x="1571" y="349"/>
                      <a:pt x="1570" y="348"/>
                    </a:cubicBezTo>
                    <a:cubicBezTo>
                      <a:pt x="1570" y="348"/>
                      <a:pt x="1572" y="345"/>
                      <a:pt x="1572" y="345"/>
                    </a:cubicBezTo>
                    <a:cubicBezTo>
                      <a:pt x="1572" y="345"/>
                      <a:pt x="1571" y="345"/>
                      <a:pt x="1571" y="345"/>
                    </a:cubicBezTo>
                    <a:cubicBezTo>
                      <a:pt x="1571" y="343"/>
                      <a:pt x="1574" y="343"/>
                      <a:pt x="1574" y="343"/>
                    </a:cubicBezTo>
                    <a:cubicBezTo>
                      <a:pt x="1576" y="342"/>
                      <a:pt x="1575" y="340"/>
                      <a:pt x="1577" y="340"/>
                    </a:cubicBezTo>
                    <a:cubicBezTo>
                      <a:pt x="1578" y="340"/>
                      <a:pt x="1578" y="340"/>
                      <a:pt x="1578" y="340"/>
                    </a:cubicBezTo>
                    <a:cubicBezTo>
                      <a:pt x="1579" y="338"/>
                      <a:pt x="1579" y="338"/>
                      <a:pt x="1579" y="338"/>
                    </a:cubicBezTo>
                    <a:cubicBezTo>
                      <a:pt x="1581" y="338"/>
                      <a:pt x="1581" y="338"/>
                      <a:pt x="1581" y="338"/>
                    </a:cubicBezTo>
                    <a:cubicBezTo>
                      <a:pt x="1581" y="339"/>
                      <a:pt x="1581" y="339"/>
                      <a:pt x="1581" y="339"/>
                    </a:cubicBezTo>
                    <a:cubicBezTo>
                      <a:pt x="1583" y="339"/>
                      <a:pt x="1586" y="339"/>
                      <a:pt x="1588" y="338"/>
                    </a:cubicBezTo>
                    <a:cubicBezTo>
                      <a:pt x="1589" y="338"/>
                      <a:pt x="1589" y="338"/>
                      <a:pt x="1589" y="338"/>
                    </a:cubicBezTo>
                    <a:cubicBezTo>
                      <a:pt x="1586" y="337"/>
                      <a:pt x="1586" y="337"/>
                      <a:pt x="1586" y="337"/>
                    </a:cubicBezTo>
                    <a:cubicBezTo>
                      <a:pt x="1586" y="336"/>
                      <a:pt x="1586" y="336"/>
                      <a:pt x="1586" y="336"/>
                    </a:cubicBezTo>
                    <a:cubicBezTo>
                      <a:pt x="1585" y="336"/>
                      <a:pt x="1585" y="336"/>
                      <a:pt x="1585" y="336"/>
                    </a:cubicBezTo>
                    <a:cubicBezTo>
                      <a:pt x="1585" y="334"/>
                      <a:pt x="1585" y="334"/>
                      <a:pt x="1585" y="334"/>
                    </a:cubicBezTo>
                    <a:cubicBezTo>
                      <a:pt x="1587" y="334"/>
                      <a:pt x="1587" y="334"/>
                      <a:pt x="1587" y="334"/>
                    </a:cubicBezTo>
                    <a:cubicBezTo>
                      <a:pt x="1587" y="331"/>
                      <a:pt x="1590" y="332"/>
                      <a:pt x="1592" y="332"/>
                    </a:cubicBezTo>
                    <a:cubicBezTo>
                      <a:pt x="1592" y="332"/>
                      <a:pt x="1591" y="331"/>
                      <a:pt x="1591" y="330"/>
                    </a:cubicBezTo>
                    <a:cubicBezTo>
                      <a:pt x="1592" y="330"/>
                      <a:pt x="1592" y="330"/>
                      <a:pt x="1592" y="330"/>
                    </a:cubicBezTo>
                    <a:cubicBezTo>
                      <a:pt x="1593" y="329"/>
                      <a:pt x="1593" y="329"/>
                      <a:pt x="1593" y="329"/>
                    </a:cubicBezTo>
                    <a:cubicBezTo>
                      <a:pt x="1594" y="328"/>
                      <a:pt x="1596" y="327"/>
                      <a:pt x="1597" y="326"/>
                    </a:cubicBezTo>
                    <a:cubicBezTo>
                      <a:pt x="1595" y="326"/>
                      <a:pt x="1595" y="326"/>
                      <a:pt x="1595" y="326"/>
                    </a:cubicBezTo>
                    <a:cubicBezTo>
                      <a:pt x="1594" y="327"/>
                      <a:pt x="1594" y="327"/>
                      <a:pt x="1594" y="327"/>
                    </a:cubicBezTo>
                    <a:cubicBezTo>
                      <a:pt x="1592" y="328"/>
                      <a:pt x="1592" y="328"/>
                      <a:pt x="1592" y="328"/>
                    </a:cubicBezTo>
                    <a:cubicBezTo>
                      <a:pt x="1592" y="326"/>
                      <a:pt x="1592" y="326"/>
                      <a:pt x="1592" y="326"/>
                    </a:cubicBezTo>
                    <a:cubicBezTo>
                      <a:pt x="1591" y="325"/>
                      <a:pt x="1591" y="325"/>
                      <a:pt x="1591" y="325"/>
                    </a:cubicBezTo>
                    <a:cubicBezTo>
                      <a:pt x="1593" y="324"/>
                      <a:pt x="1593" y="324"/>
                      <a:pt x="1593" y="324"/>
                    </a:cubicBezTo>
                    <a:cubicBezTo>
                      <a:pt x="1594" y="325"/>
                      <a:pt x="1594" y="325"/>
                      <a:pt x="1594" y="325"/>
                    </a:cubicBezTo>
                    <a:cubicBezTo>
                      <a:pt x="1594" y="324"/>
                      <a:pt x="1594" y="323"/>
                      <a:pt x="1594" y="322"/>
                    </a:cubicBezTo>
                    <a:cubicBezTo>
                      <a:pt x="1593" y="321"/>
                      <a:pt x="1593" y="321"/>
                      <a:pt x="1593" y="321"/>
                    </a:cubicBezTo>
                    <a:cubicBezTo>
                      <a:pt x="1594" y="321"/>
                      <a:pt x="1594" y="321"/>
                      <a:pt x="1594" y="321"/>
                    </a:cubicBezTo>
                    <a:cubicBezTo>
                      <a:pt x="1594" y="320"/>
                      <a:pt x="1595" y="319"/>
                      <a:pt x="1595" y="318"/>
                    </a:cubicBezTo>
                    <a:cubicBezTo>
                      <a:pt x="1596" y="317"/>
                      <a:pt x="1596" y="317"/>
                      <a:pt x="1596" y="317"/>
                    </a:cubicBezTo>
                    <a:cubicBezTo>
                      <a:pt x="1597" y="318"/>
                      <a:pt x="1597" y="318"/>
                      <a:pt x="1597" y="318"/>
                    </a:cubicBezTo>
                    <a:cubicBezTo>
                      <a:pt x="1597" y="318"/>
                      <a:pt x="1597" y="318"/>
                      <a:pt x="1597" y="318"/>
                    </a:cubicBezTo>
                    <a:cubicBezTo>
                      <a:pt x="1599" y="319"/>
                      <a:pt x="1599" y="319"/>
                      <a:pt x="1599" y="319"/>
                    </a:cubicBezTo>
                    <a:cubicBezTo>
                      <a:pt x="1598" y="317"/>
                      <a:pt x="1597" y="316"/>
                      <a:pt x="1598" y="314"/>
                    </a:cubicBezTo>
                    <a:cubicBezTo>
                      <a:pt x="1600" y="314"/>
                      <a:pt x="1601" y="314"/>
                      <a:pt x="1602" y="314"/>
                    </a:cubicBezTo>
                    <a:cubicBezTo>
                      <a:pt x="1604" y="313"/>
                      <a:pt x="1605" y="312"/>
                      <a:pt x="1607" y="311"/>
                    </a:cubicBezTo>
                    <a:cubicBezTo>
                      <a:pt x="1605" y="311"/>
                      <a:pt x="1603" y="311"/>
                      <a:pt x="1601" y="311"/>
                    </a:cubicBezTo>
                    <a:cubicBezTo>
                      <a:pt x="1599" y="310"/>
                      <a:pt x="1599" y="310"/>
                      <a:pt x="1599" y="310"/>
                    </a:cubicBezTo>
                    <a:cubicBezTo>
                      <a:pt x="1600" y="309"/>
                      <a:pt x="1600" y="309"/>
                      <a:pt x="1600" y="309"/>
                    </a:cubicBezTo>
                    <a:cubicBezTo>
                      <a:pt x="1601" y="309"/>
                      <a:pt x="1601" y="309"/>
                      <a:pt x="1601" y="309"/>
                    </a:cubicBezTo>
                    <a:cubicBezTo>
                      <a:pt x="1602" y="308"/>
                      <a:pt x="1602" y="308"/>
                      <a:pt x="1602" y="308"/>
                    </a:cubicBezTo>
                    <a:cubicBezTo>
                      <a:pt x="1602" y="307"/>
                      <a:pt x="1602" y="307"/>
                      <a:pt x="1602" y="307"/>
                    </a:cubicBezTo>
                    <a:cubicBezTo>
                      <a:pt x="1603" y="306"/>
                      <a:pt x="1603" y="306"/>
                      <a:pt x="1604" y="305"/>
                    </a:cubicBezTo>
                    <a:cubicBezTo>
                      <a:pt x="1605" y="305"/>
                      <a:pt x="1606" y="305"/>
                      <a:pt x="1607" y="305"/>
                    </a:cubicBezTo>
                    <a:cubicBezTo>
                      <a:pt x="1605" y="303"/>
                      <a:pt x="1605" y="303"/>
                      <a:pt x="1605" y="303"/>
                    </a:cubicBezTo>
                    <a:cubicBezTo>
                      <a:pt x="1605" y="301"/>
                      <a:pt x="1605" y="301"/>
                      <a:pt x="1605" y="301"/>
                    </a:cubicBezTo>
                    <a:cubicBezTo>
                      <a:pt x="1607" y="302"/>
                      <a:pt x="1608" y="301"/>
                      <a:pt x="1610" y="301"/>
                    </a:cubicBezTo>
                    <a:cubicBezTo>
                      <a:pt x="1611" y="299"/>
                      <a:pt x="1612" y="299"/>
                      <a:pt x="1614" y="298"/>
                    </a:cubicBezTo>
                    <a:cubicBezTo>
                      <a:pt x="1615" y="298"/>
                      <a:pt x="1617" y="299"/>
                      <a:pt x="1618" y="300"/>
                    </a:cubicBezTo>
                    <a:cubicBezTo>
                      <a:pt x="1619" y="299"/>
                      <a:pt x="1619" y="299"/>
                      <a:pt x="1619" y="299"/>
                    </a:cubicBezTo>
                    <a:cubicBezTo>
                      <a:pt x="1619" y="299"/>
                      <a:pt x="1621" y="297"/>
                      <a:pt x="1621" y="298"/>
                    </a:cubicBezTo>
                    <a:cubicBezTo>
                      <a:pt x="1620" y="295"/>
                      <a:pt x="1616" y="297"/>
                      <a:pt x="1614" y="296"/>
                    </a:cubicBezTo>
                    <a:cubicBezTo>
                      <a:pt x="1615" y="294"/>
                      <a:pt x="1615" y="294"/>
                      <a:pt x="1615" y="294"/>
                    </a:cubicBezTo>
                    <a:cubicBezTo>
                      <a:pt x="1617" y="294"/>
                      <a:pt x="1617" y="294"/>
                      <a:pt x="1617" y="294"/>
                    </a:cubicBezTo>
                    <a:cubicBezTo>
                      <a:pt x="1618" y="295"/>
                      <a:pt x="1619" y="295"/>
                      <a:pt x="1621" y="296"/>
                    </a:cubicBezTo>
                    <a:cubicBezTo>
                      <a:pt x="1621" y="294"/>
                      <a:pt x="1621" y="294"/>
                      <a:pt x="1621" y="294"/>
                    </a:cubicBezTo>
                    <a:cubicBezTo>
                      <a:pt x="1622" y="293"/>
                      <a:pt x="1622" y="293"/>
                      <a:pt x="1622" y="293"/>
                    </a:cubicBezTo>
                    <a:cubicBezTo>
                      <a:pt x="1624" y="293"/>
                      <a:pt x="1624" y="293"/>
                      <a:pt x="1624" y="293"/>
                    </a:cubicBezTo>
                    <a:cubicBezTo>
                      <a:pt x="1623" y="292"/>
                      <a:pt x="1622" y="291"/>
                      <a:pt x="1621" y="290"/>
                    </a:cubicBezTo>
                    <a:cubicBezTo>
                      <a:pt x="1619" y="289"/>
                      <a:pt x="1619" y="289"/>
                      <a:pt x="1619" y="289"/>
                    </a:cubicBezTo>
                    <a:cubicBezTo>
                      <a:pt x="1620" y="288"/>
                      <a:pt x="1620" y="288"/>
                      <a:pt x="1620" y="288"/>
                    </a:cubicBezTo>
                    <a:cubicBezTo>
                      <a:pt x="1621" y="288"/>
                      <a:pt x="1623" y="288"/>
                      <a:pt x="1624" y="287"/>
                    </a:cubicBezTo>
                    <a:cubicBezTo>
                      <a:pt x="1626" y="288"/>
                      <a:pt x="1626" y="288"/>
                      <a:pt x="1626" y="288"/>
                    </a:cubicBezTo>
                    <a:cubicBezTo>
                      <a:pt x="1627" y="289"/>
                      <a:pt x="1628" y="289"/>
                      <a:pt x="1628" y="287"/>
                    </a:cubicBezTo>
                    <a:cubicBezTo>
                      <a:pt x="1628" y="286"/>
                      <a:pt x="1628" y="286"/>
                      <a:pt x="1628" y="286"/>
                    </a:cubicBezTo>
                    <a:cubicBezTo>
                      <a:pt x="1629" y="286"/>
                      <a:pt x="1629" y="286"/>
                      <a:pt x="1629" y="286"/>
                    </a:cubicBezTo>
                    <a:cubicBezTo>
                      <a:pt x="1630" y="285"/>
                      <a:pt x="1630" y="285"/>
                      <a:pt x="1630" y="285"/>
                    </a:cubicBezTo>
                    <a:cubicBezTo>
                      <a:pt x="1629" y="283"/>
                      <a:pt x="1629" y="283"/>
                      <a:pt x="1629" y="283"/>
                    </a:cubicBezTo>
                    <a:cubicBezTo>
                      <a:pt x="1629" y="283"/>
                      <a:pt x="1629" y="283"/>
                      <a:pt x="1630" y="283"/>
                    </a:cubicBezTo>
                    <a:cubicBezTo>
                      <a:pt x="1630" y="283"/>
                      <a:pt x="1629" y="282"/>
                      <a:pt x="1629" y="282"/>
                    </a:cubicBezTo>
                    <a:cubicBezTo>
                      <a:pt x="1631" y="281"/>
                      <a:pt x="1631" y="281"/>
                      <a:pt x="1631" y="281"/>
                    </a:cubicBezTo>
                    <a:cubicBezTo>
                      <a:pt x="1632" y="282"/>
                      <a:pt x="1632" y="282"/>
                      <a:pt x="1632" y="282"/>
                    </a:cubicBezTo>
                    <a:cubicBezTo>
                      <a:pt x="1634" y="282"/>
                      <a:pt x="1634" y="282"/>
                      <a:pt x="1634" y="282"/>
                    </a:cubicBezTo>
                    <a:cubicBezTo>
                      <a:pt x="1634" y="282"/>
                      <a:pt x="1635" y="283"/>
                      <a:pt x="1636" y="284"/>
                    </a:cubicBezTo>
                    <a:cubicBezTo>
                      <a:pt x="1636" y="282"/>
                      <a:pt x="1636" y="282"/>
                      <a:pt x="1636" y="282"/>
                    </a:cubicBezTo>
                    <a:cubicBezTo>
                      <a:pt x="1637" y="281"/>
                      <a:pt x="1638" y="280"/>
                      <a:pt x="1639" y="280"/>
                    </a:cubicBezTo>
                    <a:cubicBezTo>
                      <a:pt x="1637" y="279"/>
                      <a:pt x="1637" y="279"/>
                      <a:pt x="1637" y="279"/>
                    </a:cubicBezTo>
                    <a:cubicBezTo>
                      <a:pt x="1634" y="279"/>
                      <a:pt x="1632" y="279"/>
                      <a:pt x="1629" y="279"/>
                    </a:cubicBezTo>
                    <a:cubicBezTo>
                      <a:pt x="1629" y="278"/>
                      <a:pt x="1629" y="278"/>
                      <a:pt x="1629" y="278"/>
                    </a:cubicBezTo>
                    <a:cubicBezTo>
                      <a:pt x="1630" y="276"/>
                      <a:pt x="1630" y="276"/>
                      <a:pt x="1630" y="276"/>
                    </a:cubicBezTo>
                    <a:cubicBezTo>
                      <a:pt x="1633" y="275"/>
                      <a:pt x="1636" y="276"/>
                      <a:pt x="1638" y="277"/>
                    </a:cubicBezTo>
                    <a:cubicBezTo>
                      <a:pt x="1639" y="276"/>
                      <a:pt x="1639" y="276"/>
                      <a:pt x="1639" y="276"/>
                    </a:cubicBezTo>
                    <a:cubicBezTo>
                      <a:pt x="1638" y="275"/>
                      <a:pt x="1638" y="275"/>
                      <a:pt x="1638" y="275"/>
                    </a:cubicBezTo>
                    <a:cubicBezTo>
                      <a:pt x="1638" y="274"/>
                      <a:pt x="1639" y="274"/>
                      <a:pt x="1639" y="273"/>
                    </a:cubicBezTo>
                    <a:cubicBezTo>
                      <a:pt x="1638" y="273"/>
                      <a:pt x="1637" y="272"/>
                      <a:pt x="1638" y="271"/>
                    </a:cubicBezTo>
                    <a:cubicBezTo>
                      <a:pt x="1638" y="270"/>
                      <a:pt x="1639" y="269"/>
                      <a:pt x="1640" y="269"/>
                    </a:cubicBezTo>
                    <a:cubicBezTo>
                      <a:pt x="1642" y="269"/>
                      <a:pt x="1642" y="269"/>
                      <a:pt x="1642" y="269"/>
                    </a:cubicBezTo>
                    <a:cubicBezTo>
                      <a:pt x="1642" y="268"/>
                      <a:pt x="1642" y="267"/>
                      <a:pt x="1642" y="267"/>
                    </a:cubicBezTo>
                    <a:cubicBezTo>
                      <a:pt x="1643" y="265"/>
                      <a:pt x="1643" y="265"/>
                      <a:pt x="1643" y="265"/>
                    </a:cubicBezTo>
                    <a:cubicBezTo>
                      <a:pt x="1644" y="265"/>
                      <a:pt x="1644" y="265"/>
                      <a:pt x="1644" y="265"/>
                    </a:cubicBezTo>
                    <a:cubicBezTo>
                      <a:pt x="1645" y="266"/>
                      <a:pt x="1645" y="267"/>
                      <a:pt x="1645" y="268"/>
                    </a:cubicBezTo>
                    <a:cubicBezTo>
                      <a:pt x="1646" y="269"/>
                      <a:pt x="1646" y="269"/>
                      <a:pt x="1646" y="269"/>
                    </a:cubicBezTo>
                    <a:cubicBezTo>
                      <a:pt x="1646" y="268"/>
                      <a:pt x="1646" y="267"/>
                      <a:pt x="1647" y="267"/>
                    </a:cubicBezTo>
                    <a:cubicBezTo>
                      <a:pt x="1648" y="267"/>
                      <a:pt x="1648" y="267"/>
                      <a:pt x="1648" y="267"/>
                    </a:cubicBezTo>
                    <a:cubicBezTo>
                      <a:pt x="1650" y="267"/>
                      <a:pt x="1650" y="267"/>
                      <a:pt x="1650" y="267"/>
                    </a:cubicBezTo>
                    <a:cubicBezTo>
                      <a:pt x="1650" y="266"/>
                      <a:pt x="1650" y="266"/>
                      <a:pt x="1650" y="266"/>
                    </a:cubicBezTo>
                    <a:cubicBezTo>
                      <a:pt x="1652" y="266"/>
                      <a:pt x="1652" y="266"/>
                      <a:pt x="1652" y="266"/>
                    </a:cubicBezTo>
                    <a:cubicBezTo>
                      <a:pt x="1653" y="268"/>
                      <a:pt x="1653" y="268"/>
                      <a:pt x="1653" y="268"/>
                    </a:cubicBezTo>
                    <a:cubicBezTo>
                      <a:pt x="1656" y="269"/>
                      <a:pt x="1656" y="269"/>
                      <a:pt x="1656" y="269"/>
                    </a:cubicBezTo>
                    <a:cubicBezTo>
                      <a:pt x="1655" y="266"/>
                      <a:pt x="1655" y="266"/>
                      <a:pt x="1655" y="266"/>
                    </a:cubicBezTo>
                    <a:cubicBezTo>
                      <a:pt x="1656" y="265"/>
                      <a:pt x="1657" y="264"/>
                      <a:pt x="1657" y="262"/>
                    </a:cubicBezTo>
                    <a:cubicBezTo>
                      <a:pt x="1659" y="262"/>
                      <a:pt x="1659" y="262"/>
                      <a:pt x="1659" y="262"/>
                    </a:cubicBezTo>
                    <a:cubicBezTo>
                      <a:pt x="1659" y="261"/>
                      <a:pt x="1659" y="261"/>
                      <a:pt x="1659" y="261"/>
                    </a:cubicBezTo>
                    <a:cubicBezTo>
                      <a:pt x="1658" y="260"/>
                      <a:pt x="1658" y="260"/>
                      <a:pt x="1658" y="260"/>
                    </a:cubicBezTo>
                    <a:cubicBezTo>
                      <a:pt x="1659" y="259"/>
                      <a:pt x="1660" y="259"/>
                      <a:pt x="1661" y="258"/>
                    </a:cubicBezTo>
                    <a:cubicBezTo>
                      <a:pt x="1662" y="261"/>
                      <a:pt x="1659" y="265"/>
                      <a:pt x="1658" y="267"/>
                    </a:cubicBezTo>
                    <a:cubicBezTo>
                      <a:pt x="1659" y="267"/>
                      <a:pt x="1659" y="267"/>
                      <a:pt x="1659" y="267"/>
                    </a:cubicBezTo>
                    <a:cubicBezTo>
                      <a:pt x="1660" y="265"/>
                      <a:pt x="1662" y="264"/>
                      <a:pt x="1663" y="263"/>
                    </a:cubicBezTo>
                    <a:cubicBezTo>
                      <a:pt x="1664" y="263"/>
                      <a:pt x="1665" y="264"/>
                      <a:pt x="1666" y="264"/>
                    </a:cubicBezTo>
                    <a:cubicBezTo>
                      <a:pt x="1666" y="262"/>
                      <a:pt x="1665" y="261"/>
                      <a:pt x="1664" y="260"/>
                    </a:cubicBezTo>
                    <a:cubicBezTo>
                      <a:pt x="1665" y="259"/>
                      <a:pt x="1666" y="258"/>
                      <a:pt x="1667" y="258"/>
                    </a:cubicBezTo>
                    <a:cubicBezTo>
                      <a:pt x="1668" y="258"/>
                      <a:pt x="1668" y="258"/>
                      <a:pt x="1668" y="258"/>
                    </a:cubicBezTo>
                    <a:cubicBezTo>
                      <a:pt x="1669" y="258"/>
                      <a:pt x="1669" y="258"/>
                      <a:pt x="1669" y="258"/>
                    </a:cubicBezTo>
                    <a:cubicBezTo>
                      <a:pt x="1669" y="257"/>
                      <a:pt x="1669" y="257"/>
                      <a:pt x="1670" y="256"/>
                    </a:cubicBezTo>
                    <a:cubicBezTo>
                      <a:pt x="1672" y="255"/>
                      <a:pt x="1675" y="259"/>
                      <a:pt x="1677" y="260"/>
                    </a:cubicBezTo>
                    <a:cubicBezTo>
                      <a:pt x="1677" y="259"/>
                      <a:pt x="1677" y="258"/>
                      <a:pt x="1676" y="257"/>
                    </a:cubicBezTo>
                    <a:cubicBezTo>
                      <a:pt x="1677" y="256"/>
                      <a:pt x="1677" y="256"/>
                      <a:pt x="1677" y="256"/>
                    </a:cubicBezTo>
                    <a:cubicBezTo>
                      <a:pt x="1677" y="254"/>
                      <a:pt x="1677" y="254"/>
                      <a:pt x="1677" y="254"/>
                    </a:cubicBezTo>
                    <a:cubicBezTo>
                      <a:pt x="1676" y="253"/>
                      <a:pt x="1676" y="253"/>
                      <a:pt x="1676" y="253"/>
                    </a:cubicBezTo>
                    <a:cubicBezTo>
                      <a:pt x="1674" y="254"/>
                      <a:pt x="1673" y="253"/>
                      <a:pt x="1672" y="252"/>
                    </a:cubicBezTo>
                    <a:cubicBezTo>
                      <a:pt x="1673" y="251"/>
                      <a:pt x="1673" y="251"/>
                      <a:pt x="1673" y="251"/>
                    </a:cubicBezTo>
                    <a:cubicBezTo>
                      <a:pt x="1673" y="252"/>
                      <a:pt x="1674" y="252"/>
                      <a:pt x="1675" y="252"/>
                    </a:cubicBezTo>
                    <a:cubicBezTo>
                      <a:pt x="1676" y="251"/>
                      <a:pt x="1676" y="251"/>
                      <a:pt x="1676" y="251"/>
                    </a:cubicBezTo>
                    <a:cubicBezTo>
                      <a:pt x="1678" y="252"/>
                      <a:pt x="1678" y="252"/>
                      <a:pt x="1678" y="252"/>
                    </a:cubicBezTo>
                    <a:cubicBezTo>
                      <a:pt x="1679" y="253"/>
                      <a:pt x="1679" y="253"/>
                      <a:pt x="1679" y="253"/>
                    </a:cubicBezTo>
                    <a:cubicBezTo>
                      <a:pt x="1679" y="254"/>
                      <a:pt x="1679" y="254"/>
                      <a:pt x="1679" y="254"/>
                    </a:cubicBezTo>
                    <a:cubicBezTo>
                      <a:pt x="1681" y="255"/>
                      <a:pt x="1681" y="255"/>
                      <a:pt x="1681" y="255"/>
                    </a:cubicBezTo>
                    <a:cubicBezTo>
                      <a:pt x="1682" y="255"/>
                      <a:pt x="1683" y="255"/>
                      <a:pt x="1685" y="255"/>
                    </a:cubicBezTo>
                    <a:cubicBezTo>
                      <a:pt x="1685" y="256"/>
                      <a:pt x="1685" y="256"/>
                      <a:pt x="1685" y="256"/>
                    </a:cubicBezTo>
                    <a:cubicBezTo>
                      <a:pt x="1687" y="257"/>
                      <a:pt x="1689" y="257"/>
                      <a:pt x="1690" y="256"/>
                    </a:cubicBezTo>
                    <a:cubicBezTo>
                      <a:pt x="1690" y="254"/>
                      <a:pt x="1690" y="254"/>
                      <a:pt x="1690" y="254"/>
                    </a:cubicBezTo>
                    <a:cubicBezTo>
                      <a:pt x="1688" y="254"/>
                      <a:pt x="1689" y="253"/>
                      <a:pt x="1689" y="252"/>
                    </a:cubicBezTo>
                    <a:cubicBezTo>
                      <a:pt x="1691" y="251"/>
                      <a:pt x="1691" y="251"/>
                      <a:pt x="1691" y="251"/>
                    </a:cubicBezTo>
                    <a:cubicBezTo>
                      <a:pt x="1692" y="248"/>
                      <a:pt x="1695" y="248"/>
                      <a:pt x="1698" y="248"/>
                    </a:cubicBezTo>
                    <a:cubicBezTo>
                      <a:pt x="1697" y="247"/>
                      <a:pt x="1697" y="247"/>
                      <a:pt x="1697" y="247"/>
                    </a:cubicBezTo>
                    <a:cubicBezTo>
                      <a:pt x="1697" y="245"/>
                      <a:pt x="1697" y="245"/>
                      <a:pt x="1697" y="245"/>
                    </a:cubicBezTo>
                    <a:cubicBezTo>
                      <a:pt x="1698" y="245"/>
                      <a:pt x="1699" y="245"/>
                      <a:pt x="1700" y="245"/>
                    </a:cubicBezTo>
                    <a:cubicBezTo>
                      <a:pt x="1701" y="245"/>
                      <a:pt x="1701" y="245"/>
                      <a:pt x="1701" y="245"/>
                    </a:cubicBezTo>
                    <a:cubicBezTo>
                      <a:pt x="1699" y="243"/>
                      <a:pt x="1699" y="243"/>
                      <a:pt x="1699" y="243"/>
                    </a:cubicBezTo>
                    <a:cubicBezTo>
                      <a:pt x="1699" y="242"/>
                      <a:pt x="1699" y="242"/>
                      <a:pt x="1699" y="242"/>
                    </a:cubicBezTo>
                    <a:cubicBezTo>
                      <a:pt x="1701" y="242"/>
                      <a:pt x="1701" y="242"/>
                      <a:pt x="1701" y="242"/>
                    </a:cubicBezTo>
                    <a:cubicBezTo>
                      <a:pt x="1701" y="241"/>
                      <a:pt x="1701" y="241"/>
                      <a:pt x="1701" y="241"/>
                    </a:cubicBezTo>
                    <a:cubicBezTo>
                      <a:pt x="1702" y="241"/>
                      <a:pt x="1702" y="241"/>
                      <a:pt x="1702" y="241"/>
                    </a:cubicBezTo>
                    <a:cubicBezTo>
                      <a:pt x="1703" y="241"/>
                      <a:pt x="1703" y="241"/>
                      <a:pt x="1703" y="241"/>
                    </a:cubicBezTo>
                    <a:cubicBezTo>
                      <a:pt x="1704" y="242"/>
                      <a:pt x="1704" y="243"/>
                      <a:pt x="1704" y="243"/>
                    </a:cubicBezTo>
                    <a:cubicBezTo>
                      <a:pt x="1705" y="243"/>
                      <a:pt x="1706" y="242"/>
                      <a:pt x="1707" y="242"/>
                    </a:cubicBezTo>
                    <a:cubicBezTo>
                      <a:pt x="1709" y="242"/>
                      <a:pt x="1709" y="242"/>
                      <a:pt x="1709" y="242"/>
                    </a:cubicBezTo>
                    <a:cubicBezTo>
                      <a:pt x="1709" y="243"/>
                      <a:pt x="1709" y="243"/>
                      <a:pt x="1709" y="243"/>
                    </a:cubicBezTo>
                    <a:cubicBezTo>
                      <a:pt x="1708" y="244"/>
                      <a:pt x="1706" y="246"/>
                      <a:pt x="1704" y="247"/>
                    </a:cubicBezTo>
                    <a:cubicBezTo>
                      <a:pt x="1704" y="249"/>
                      <a:pt x="1704" y="250"/>
                      <a:pt x="1703" y="251"/>
                    </a:cubicBezTo>
                    <a:cubicBezTo>
                      <a:pt x="1702" y="252"/>
                      <a:pt x="1704" y="253"/>
                      <a:pt x="1705" y="252"/>
                    </a:cubicBezTo>
                    <a:cubicBezTo>
                      <a:pt x="1706" y="252"/>
                      <a:pt x="1707" y="251"/>
                      <a:pt x="1707" y="250"/>
                    </a:cubicBezTo>
                    <a:cubicBezTo>
                      <a:pt x="1707" y="247"/>
                      <a:pt x="1712" y="247"/>
                      <a:pt x="1712" y="244"/>
                    </a:cubicBezTo>
                    <a:cubicBezTo>
                      <a:pt x="1714" y="243"/>
                      <a:pt x="1716" y="240"/>
                      <a:pt x="1718" y="240"/>
                    </a:cubicBezTo>
                    <a:cubicBezTo>
                      <a:pt x="1718" y="240"/>
                      <a:pt x="1719" y="244"/>
                      <a:pt x="1717" y="244"/>
                    </a:cubicBezTo>
                    <a:cubicBezTo>
                      <a:pt x="1716" y="244"/>
                      <a:pt x="1717" y="247"/>
                      <a:pt x="1717" y="247"/>
                    </a:cubicBezTo>
                    <a:cubicBezTo>
                      <a:pt x="1715" y="248"/>
                      <a:pt x="1715" y="250"/>
                      <a:pt x="1717" y="249"/>
                    </a:cubicBezTo>
                    <a:cubicBezTo>
                      <a:pt x="1719" y="248"/>
                      <a:pt x="1719" y="248"/>
                      <a:pt x="1722" y="248"/>
                    </a:cubicBezTo>
                    <a:cubicBezTo>
                      <a:pt x="1722" y="247"/>
                      <a:pt x="1722" y="247"/>
                      <a:pt x="1722" y="247"/>
                    </a:cubicBezTo>
                    <a:cubicBezTo>
                      <a:pt x="1723" y="246"/>
                      <a:pt x="1723" y="246"/>
                      <a:pt x="1723" y="246"/>
                    </a:cubicBezTo>
                    <a:cubicBezTo>
                      <a:pt x="1722" y="244"/>
                      <a:pt x="1723" y="244"/>
                      <a:pt x="1724" y="244"/>
                    </a:cubicBezTo>
                    <a:cubicBezTo>
                      <a:pt x="1725" y="243"/>
                      <a:pt x="1725" y="243"/>
                      <a:pt x="1725" y="243"/>
                    </a:cubicBezTo>
                    <a:cubicBezTo>
                      <a:pt x="1724" y="242"/>
                      <a:pt x="1724" y="242"/>
                      <a:pt x="1724" y="242"/>
                    </a:cubicBezTo>
                    <a:cubicBezTo>
                      <a:pt x="1723" y="240"/>
                      <a:pt x="1723" y="240"/>
                      <a:pt x="1723" y="240"/>
                    </a:cubicBezTo>
                    <a:cubicBezTo>
                      <a:pt x="1725" y="237"/>
                      <a:pt x="1728" y="238"/>
                      <a:pt x="1731" y="238"/>
                    </a:cubicBezTo>
                    <a:cubicBezTo>
                      <a:pt x="1732" y="239"/>
                      <a:pt x="1732" y="239"/>
                      <a:pt x="1733" y="240"/>
                    </a:cubicBezTo>
                    <a:cubicBezTo>
                      <a:pt x="1731" y="241"/>
                      <a:pt x="1729" y="242"/>
                      <a:pt x="1727" y="243"/>
                    </a:cubicBezTo>
                    <a:cubicBezTo>
                      <a:pt x="1728" y="243"/>
                      <a:pt x="1728" y="244"/>
                      <a:pt x="1728" y="244"/>
                    </a:cubicBezTo>
                    <a:cubicBezTo>
                      <a:pt x="1729" y="244"/>
                      <a:pt x="1726" y="245"/>
                      <a:pt x="1726" y="245"/>
                    </a:cubicBezTo>
                    <a:cubicBezTo>
                      <a:pt x="1727" y="246"/>
                      <a:pt x="1727" y="246"/>
                      <a:pt x="1727" y="246"/>
                    </a:cubicBezTo>
                    <a:cubicBezTo>
                      <a:pt x="1728" y="246"/>
                      <a:pt x="1729" y="246"/>
                      <a:pt x="1730" y="246"/>
                    </a:cubicBezTo>
                    <a:cubicBezTo>
                      <a:pt x="1729" y="246"/>
                      <a:pt x="1729" y="247"/>
                      <a:pt x="1728" y="248"/>
                    </a:cubicBezTo>
                    <a:cubicBezTo>
                      <a:pt x="1730" y="248"/>
                      <a:pt x="1732" y="248"/>
                      <a:pt x="1731" y="250"/>
                    </a:cubicBezTo>
                    <a:cubicBezTo>
                      <a:pt x="1733" y="249"/>
                      <a:pt x="1733" y="249"/>
                      <a:pt x="1733" y="249"/>
                    </a:cubicBezTo>
                    <a:cubicBezTo>
                      <a:pt x="1734" y="247"/>
                      <a:pt x="1734" y="246"/>
                      <a:pt x="1734" y="244"/>
                    </a:cubicBezTo>
                    <a:cubicBezTo>
                      <a:pt x="1736" y="242"/>
                      <a:pt x="1736" y="242"/>
                      <a:pt x="1736" y="242"/>
                    </a:cubicBezTo>
                    <a:cubicBezTo>
                      <a:pt x="1739" y="242"/>
                      <a:pt x="1739" y="242"/>
                      <a:pt x="1739" y="242"/>
                    </a:cubicBezTo>
                    <a:cubicBezTo>
                      <a:pt x="1740" y="242"/>
                      <a:pt x="1740" y="242"/>
                      <a:pt x="1740" y="242"/>
                    </a:cubicBezTo>
                    <a:cubicBezTo>
                      <a:pt x="1741" y="243"/>
                      <a:pt x="1741" y="245"/>
                      <a:pt x="1741" y="246"/>
                    </a:cubicBezTo>
                    <a:cubicBezTo>
                      <a:pt x="1742" y="245"/>
                      <a:pt x="1742" y="245"/>
                      <a:pt x="1742" y="245"/>
                    </a:cubicBezTo>
                    <a:cubicBezTo>
                      <a:pt x="1743" y="243"/>
                      <a:pt x="1745" y="245"/>
                      <a:pt x="1745" y="247"/>
                    </a:cubicBezTo>
                    <a:cubicBezTo>
                      <a:pt x="1745" y="246"/>
                      <a:pt x="1746" y="246"/>
                      <a:pt x="1746" y="246"/>
                    </a:cubicBezTo>
                    <a:cubicBezTo>
                      <a:pt x="1749" y="245"/>
                      <a:pt x="1749" y="245"/>
                      <a:pt x="1749" y="245"/>
                    </a:cubicBezTo>
                    <a:cubicBezTo>
                      <a:pt x="1748" y="246"/>
                      <a:pt x="1747" y="247"/>
                      <a:pt x="1746" y="248"/>
                    </a:cubicBezTo>
                    <a:cubicBezTo>
                      <a:pt x="1749" y="248"/>
                      <a:pt x="1752" y="247"/>
                      <a:pt x="1755" y="249"/>
                    </a:cubicBezTo>
                    <a:cubicBezTo>
                      <a:pt x="1755" y="250"/>
                      <a:pt x="1755" y="250"/>
                      <a:pt x="1755" y="250"/>
                    </a:cubicBezTo>
                    <a:cubicBezTo>
                      <a:pt x="1753" y="252"/>
                      <a:pt x="1750" y="253"/>
                      <a:pt x="1747" y="254"/>
                    </a:cubicBezTo>
                    <a:cubicBezTo>
                      <a:pt x="1745" y="254"/>
                      <a:pt x="1745" y="254"/>
                      <a:pt x="1745" y="254"/>
                    </a:cubicBezTo>
                    <a:cubicBezTo>
                      <a:pt x="1742" y="253"/>
                      <a:pt x="1738" y="253"/>
                      <a:pt x="1735" y="253"/>
                    </a:cubicBezTo>
                    <a:cubicBezTo>
                      <a:pt x="1735" y="255"/>
                      <a:pt x="1735" y="255"/>
                      <a:pt x="1735" y="255"/>
                    </a:cubicBezTo>
                    <a:cubicBezTo>
                      <a:pt x="1737" y="254"/>
                      <a:pt x="1740" y="254"/>
                      <a:pt x="1742" y="254"/>
                    </a:cubicBezTo>
                    <a:cubicBezTo>
                      <a:pt x="1743" y="255"/>
                      <a:pt x="1743" y="255"/>
                      <a:pt x="1743" y="255"/>
                    </a:cubicBezTo>
                    <a:cubicBezTo>
                      <a:pt x="1744" y="257"/>
                      <a:pt x="1743" y="257"/>
                      <a:pt x="1742" y="257"/>
                    </a:cubicBezTo>
                    <a:cubicBezTo>
                      <a:pt x="1743" y="258"/>
                      <a:pt x="1743" y="258"/>
                      <a:pt x="1745" y="257"/>
                    </a:cubicBezTo>
                    <a:cubicBezTo>
                      <a:pt x="1745" y="257"/>
                      <a:pt x="1743" y="259"/>
                      <a:pt x="1742" y="259"/>
                    </a:cubicBezTo>
                    <a:cubicBezTo>
                      <a:pt x="1742" y="259"/>
                      <a:pt x="1742" y="259"/>
                      <a:pt x="1742" y="260"/>
                    </a:cubicBezTo>
                    <a:cubicBezTo>
                      <a:pt x="1742" y="260"/>
                      <a:pt x="1746" y="260"/>
                      <a:pt x="1746" y="260"/>
                    </a:cubicBezTo>
                    <a:cubicBezTo>
                      <a:pt x="1746" y="262"/>
                      <a:pt x="1746" y="262"/>
                      <a:pt x="1746" y="262"/>
                    </a:cubicBezTo>
                    <a:cubicBezTo>
                      <a:pt x="1747" y="262"/>
                      <a:pt x="1747" y="262"/>
                      <a:pt x="1747" y="262"/>
                    </a:cubicBezTo>
                    <a:cubicBezTo>
                      <a:pt x="1747" y="261"/>
                      <a:pt x="1748" y="260"/>
                      <a:pt x="1749" y="260"/>
                    </a:cubicBezTo>
                    <a:cubicBezTo>
                      <a:pt x="1749" y="258"/>
                      <a:pt x="1749" y="258"/>
                      <a:pt x="1749" y="258"/>
                    </a:cubicBezTo>
                    <a:cubicBezTo>
                      <a:pt x="1750" y="259"/>
                      <a:pt x="1751" y="259"/>
                      <a:pt x="1751" y="260"/>
                    </a:cubicBezTo>
                    <a:cubicBezTo>
                      <a:pt x="1752" y="257"/>
                      <a:pt x="1755" y="261"/>
                      <a:pt x="1757" y="260"/>
                    </a:cubicBezTo>
                    <a:cubicBezTo>
                      <a:pt x="1758" y="260"/>
                      <a:pt x="1758" y="260"/>
                      <a:pt x="1758" y="260"/>
                    </a:cubicBezTo>
                    <a:cubicBezTo>
                      <a:pt x="1757" y="261"/>
                      <a:pt x="1758" y="263"/>
                      <a:pt x="1759" y="262"/>
                    </a:cubicBezTo>
                    <a:cubicBezTo>
                      <a:pt x="1760" y="261"/>
                      <a:pt x="1761" y="260"/>
                      <a:pt x="1762" y="259"/>
                    </a:cubicBezTo>
                    <a:cubicBezTo>
                      <a:pt x="1762" y="258"/>
                      <a:pt x="1764" y="258"/>
                      <a:pt x="1764" y="256"/>
                    </a:cubicBezTo>
                    <a:cubicBezTo>
                      <a:pt x="1765" y="258"/>
                      <a:pt x="1765" y="260"/>
                      <a:pt x="1766" y="262"/>
                    </a:cubicBezTo>
                    <a:cubicBezTo>
                      <a:pt x="1767" y="263"/>
                      <a:pt x="1768" y="263"/>
                      <a:pt x="1768" y="264"/>
                    </a:cubicBezTo>
                    <a:cubicBezTo>
                      <a:pt x="1770" y="264"/>
                      <a:pt x="1770" y="264"/>
                      <a:pt x="1770" y="264"/>
                    </a:cubicBezTo>
                    <a:cubicBezTo>
                      <a:pt x="1771" y="265"/>
                      <a:pt x="1771" y="265"/>
                      <a:pt x="1771" y="265"/>
                    </a:cubicBezTo>
                    <a:cubicBezTo>
                      <a:pt x="1771" y="265"/>
                      <a:pt x="1771" y="267"/>
                      <a:pt x="1771" y="267"/>
                    </a:cubicBezTo>
                    <a:cubicBezTo>
                      <a:pt x="1771" y="267"/>
                      <a:pt x="1775" y="265"/>
                      <a:pt x="1776" y="265"/>
                    </a:cubicBezTo>
                    <a:cubicBezTo>
                      <a:pt x="1776" y="266"/>
                      <a:pt x="1776" y="266"/>
                      <a:pt x="1776" y="266"/>
                    </a:cubicBezTo>
                    <a:cubicBezTo>
                      <a:pt x="1775" y="267"/>
                      <a:pt x="1775" y="267"/>
                      <a:pt x="1775" y="267"/>
                    </a:cubicBezTo>
                    <a:cubicBezTo>
                      <a:pt x="1776" y="267"/>
                      <a:pt x="1776" y="267"/>
                      <a:pt x="1776" y="267"/>
                    </a:cubicBezTo>
                    <a:cubicBezTo>
                      <a:pt x="1775" y="269"/>
                      <a:pt x="1773" y="269"/>
                      <a:pt x="1774" y="271"/>
                    </a:cubicBezTo>
                    <a:cubicBezTo>
                      <a:pt x="1776" y="271"/>
                      <a:pt x="1777" y="269"/>
                      <a:pt x="1778" y="268"/>
                    </a:cubicBezTo>
                    <a:cubicBezTo>
                      <a:pt x="1778" y="265"/>
                      <a:pt x="1785" y="266"/>
                      <a:pt x="1787" y="266"/>
                    </a:cubicBezTo>
                    <a:cubicBezTo>
                      <a:pt x="1788" y="267"/>
                      <a:pt x="1790" y="268"/>
                      <a:pt x="1792" y="268"/>
                    </a:cubicBezTo>
                    <a:cubicBezTo>
                      <a:pt x="1793" y="267"/>
                      <a:pt x="1793" y="267"/>
                      <a:pt x="1793" y="267"/>
                    </a:cubicBezTo>
                    <a:cubicBezTo>
                      <a:pt x="1796" y="267"/>
                      <a:pt x="1798" y="268"/>
                      <a:pt x="1801" y="269"/>
                    </a:cubicBezTo>
                    <a:cubicBezTo>
                      <a:pt x="1804" y="271"/>
                      <a:pt x="1807" y="273"/>
                      <a:pt x="1810" y="273"/>
                    </a:cubicBezTo>
                    <a:cubicBezTo>
                      <a:pt x="1814" y="276"/>
                      <a:pt x="1818" y="278"/>
                      <a:pt x="1821" y="281"/>
                    </a:cubicBezTo>
                    <a:cubicBezTo>
                      <a:pt x="1823" y="280"/>
                      <a:pt x="1825" y="281"/>
                      <a:pt x="1826" y="283"/>
                    </a:cubicBezTo>
                    <a:cubicBezTo>
                      <a:pt x="1828" y="283"/>
                      <a:pt x="1829" y="284"/>
                      <a:pt x="1831" y="285"/>
                    </a:cubicBezTo>
                    <a:cubicBezTo>
                      <a:pt x="1832" y="285"/>
                      <a:pt x="1832" y="285"/>
                      <a:pt x="1832" y="285"/>
                    </a:cubicBezTo>
                    <a:cubicBezTo>
                      <a:pt x="1834" y="284"/>
                      <a:pt x="1834" y="284"/>
                      <a:pt x="1834" y="284"/>
                    </a:cubicBezTo>
                    <a:cubicBezTo>
                      <a:pt x="1835" y="286"/>
                      <a:pt x="1836" y="287"/>
                      <a:pt x="1838" y="288"/>
                    </a:cubicBezTo>
                    <a:cubicBezTo>
                      <a:pt x="1838" y="289"/>
                      <a:pt x="1838" y="289"/>
                      <a:pt x="1838" y="289"/>
                    </a:cubicBezTo>
                    <a:cubicBezTo>
                      <a:pt x="1839" y="289"/>
                      <a:pt x="1840" y="289"/>
                      <a:pt x="1841" y="289"/>
                    </a:cubicBezTo>
                    <a:cubicBezTo>
                      <a:pt x="1842" y="290"/>
                      <a:pt x="1842" y="290"/>
                      <a:pt x="1842" y="290"/>
                    </a:cubicBezTo>
                    <a:cubicBezTo>
                      <a:pt x="1845" y="290"/>
                      <a:pt x="1845" y="295"/>
                      <a:pt x="1846" y="297"/>
                    </a:cubicBezTo>
                    <a:cubicBezTo>
                      <a:pt x="1847" y="300"/>
                      <a:pt x="1847" y="303"/>
                      <a:pt x="1845" y="305"/>
                    </a:cubicBezTo>
                    <a:cubicBezTo>
                      <a:pt x="1843" y="306"/>
                      <a:pt x="1841" y="308"/>
                      <a:pt x="1839" y="310"/>
                    </a:cubicBezTo>
                    <a:cubicBezTo>
                      <a:pt x="1836" y="311"/>
                      <a:pt x="1834" y="313"/>
                      <a:pt x="1831" y="313"/>
                    </a:cubicBezTo>
                    <a:cubicBezTo>
                      <a:pt x="1829" y="314"/>
                      <a:pt x="1827" y="315"/>
                      <a:pt x="1825" y="315"/>
                    </a:cubicBezTo>
                    <a:cubicBezTo>
                      <a:pt x="1821" y="316"/>
                      <a:pt x="1818" y="316"/>
                      <a:pt x="1814" y="314"/>
                    </a:cubicBezTo>
                    <a:cubicBezTo>
                      <a:pt x="1807" y="312"/>
                      <a:pt x="1801" y="312"/>
                      <a:pt x="1794" y="311"/>
                    </a:cubicBezTo>
                    <a:cubicBezTo>
                      <a:pt x="1793" y="310"/>
                      <a:pt x="1792" y="309"/>
                      <a:pt x="1791" y="309"/>
                    </a:cubicBezTo>
                    <a:cubicBezTo>
                      <a:pt x="1791" y="308"/>
                      <a:pt x="1790" y="308"/>
                      <a:pt x="1790" y="307"/>
                    </a:cubicBezTo>
                    <a:cubicBezTo>
                      <a:pt x="1789" y="307"/>
                      <a:pt x="1788" y="308"/>
                      <a:pt x="1787" y="307"/>
                    </a:cubicBezTo>
                    <a:cubicBezTo>
                      <a:pt x="1785" y="306"/>
                      <a:pt x="1783" y="306"/>
                      <a:pt x="1781" y="306"/>
                    </a:cubicBezTo>
                    <a:cubicBezTo>
                      <a:pt x="1780" y="306"/>
                      <a:pt x="1779" y="305"/>
                      <a:pt x="1779" y="305"/>
                    </a:cubicBezTo>
                    <a:cubicBezTo>
                      <a:pt x="1778" y="305"/>
                      <a:pt x="1778" y="305"/>
                      <a:pt x="1778" y="305"/>
                    </a:cubicBezTo>
                    <a:cubicBezTo>
                      <a:pt x="1776" y="305"/>
                      <a:pt x="1776" y="305"/>
                      <a:pt x="1776" y="305"/>
                    </a:cubicBezTo>
                    <a:cubicBezTo>
                      <a:pt x="1774" y="304"/>
                      <a:pt x="1772" y="302"/>
                      <a:pt x="1771" y="300"/>
                    </a:cubicBezTo>
                    <a:cubicBezTo>
                      <a:pt x="1769" y="299"/>
                      <a:pt x="1766" y="299"/>
                      <a:pt x="1764" y="300"/>
                    </a:cubicBezTo>
                    <a:cubicBezTo>
                      <a:pt x="1766" y="300"/>
                      <a:pt x="1767" y="300"/>
                      <a:pt x="1768" y="301"/>
                    </a:cubicBezTo>
                    <a:cubicBezTo>
                      <a:pt x="1768" y="301"/>
                      <a:pt x="1769" y="302"/>
                      <a:pt x="1769" y="303"/>
                    </a:cubicBezTo>
                    <a:cubicBezTo>
                      <a:pt x="1771" y="304"/>
                      <a:pt x="1772" y="306"/>
                      <a:pt x="1774" y="306"/>
                    </a:cubicBezTo>
                    <a:cubicBezTo>
                      <a:pt x="1775" y="307"/>
                      <a:pt x="1775" y="307"/>
                      <a:pt x="1775" y="307"/>
                    </a:cubicBezTo>
                    <a:cubicBezTo>
                      <a:pt x="1773" y="307"/>
                      <a:pt x="1773" y="307"/>
                      <a:pt x="1773" y="307"/>
                    </a:cubicBezTo>
                    <a:cubicBezTo>
                      <a:pt x="1773" y="308"/>
                      <a:pt x="1773" y="308"/>
                      <a:pt x="1773" y="308"/>
                    </a:cubicBezTo>
                    <a:cubicBezTo>
                      <a:pt x="1774" y="308"/>
                      <a:pt x="1775" y="308"/>
                      <a:pt x="1776" y="309"/>
                    </a:cubicBezTo>
                    <a:cubicBezTo>
                      <a:pt x="1777" y="310"/>
                      <a:pt x="1777" y="310"/>
                      <a:pt x="1777" y="310"/>
                    </a:cubicBezTo>
                    <a:cubicBezTo>
                      <a:pt x="1776" y="311"/>
                      <a:pt x="1775" y="311"/>
                      <a:pt x="1774" y="312"/>
                    </a:cubicBezTo>
                    <a:cubicBezTo>
                      <a:pt x="1775" y="312"/>
                      <a:pt x="1777" y="312"/>
                      <a:pt x="1778" y="312"/>
                    </a:cubicBezTo>
                    <a:cubicBezTo>
                      <a:pt x="1780" y="312"/>
                      <a:pt x="1782" y="313"/>
                      <a:pt x="1783" y="313"/>
                    </a:cubicBezTo>
                    <a:cubicBezTo>
                      <a:pt x="1784" y="314"/>
                      <a:pt x="1786" y="315"/>
                      <a:pt x="1787" y="315"/>
                    </a:cubicBezTo>
                    <a:cubicBezTo>
                      <a:pt x="1787" y="316"/>
                      <a:pt x="1788" y="317"/>
                      <a:pt x="1788" y="318"/>
                    </a:cubicBezTo>
                    <a:cubicBezTo>
                      <a:pt x="1790" y="319"/>
                      <a:pt x="1790" y="319"/>
                      <a:pt x="1790" y="319"/>
                    </a:cubicBezTo>
                    <a:cubicBezTo>
                      <a:pt x="1788" y="320"/>
                      <a:pt x="1789" y="322"/>
                      <a:pt x="1788" y="323"/>
                    </a:cubicBezTo>
                    <a:cubicBezTo>
                      <a:pt x="1787" y="324"/>
                      <a:pt x="1787" y="324"/>
                      <a:pt x="1787" y="324"/>
                    </a:cubicBezTo>
                    <a:cubicBezTo>
                      <a:pt x="1785" y="325"/>
                      <a:pt x="1785" y="325"/>
                      <a:pt x="1785" y="325"/>
                    </a:cubicBezTo>
                    <a:cubicBezTo>
                      <a:pt x="1787" y="326"/>
                      <a:pt x="1788" y="328"/>
                      <a:pt x="1788" y="330"/>
                    </a:cubicBezTo>
                    <a:cubicBezTo>
                      <a:pt x="1789" y="331"/>
                      <a:pt x="1789" y="332"/>
                      <a:pt x="1789" y="333"/>
                    </a:cubicBezTo>
                    <a:cubicBezTo>
                      <a:pt x="1789" y="334"/>
                      <a:pt x="1789" y="334"/>
                      <a:pt x="1789" y="334"/>
                    </a:cubicBezTo>
                    <a:cubicBezTo>
                      <a:pt x="1790" y="335"/>
                      <a:pt x="1790" y="335"/>
                      <a:pt x="1790" y="335"/>
                    </a:cubicBezTo>
                    <a:cubicBezTo>
                      <a:pt x="1790" y="336"/>
                      <a:pt x="1790" y="337"/>
                      <a:pt x="1790" y="337"/>
                    </a:cubicBezTo>
                    <a:cubicBezTo>
                      <a:pt x="1790" y="338"/>
                      <a:pt x="1791" y="339"/>
                      <a:pt x="1792" y="339"/>
                    </a:cubicBezTo>
                    <a:cubicBezTo>
                      <a:pt x="1793" y="340"/>
                      <a:pt x="1795" y="340"/>
                      <a:pt x="1797" y="340"/>
                    </a:cubicBezTo>
                    <a:cubicBezTo>
                      <a:pt x="1799" y="341"/>
                      <a:pt x="1800" y="342"/>
                      <a:pt x="1801" y="342"/>
                    </a:cubicBezTo>
                    <a:cubicBezTo>
                      <a:pt x="1802" y="343"/>
                      <a:pt x="1802" y="344"/>
                      <a:pt x="1803" y="345"/>
                    </a:cubicBezTo>
                    <a:cubicBezTo>
                      <a:pt x="1806" y="346"/>
                      <a:pt x="1809" y="346"/>
                      <a:pt x="1812" y="347"/>
                    </a:cubicBezTo>
                    <a:cubicBezTo>
                      <a:pt x="1813" y="347"/>
                      <a:pt x="1813" y="347"/>
                      <a:pt x="1813" y="347"/>
                    </a:cubicBezTo>
                    <a:cubicBezTo>
                      <a:pt x="1814" y="347"/>
                      <a:pt x="1814" y="347"/>
                      <a:pt x="1815" y="346"/>
                    </a:cubicBezTo>
                    <a:cubicBezTo>
                      <a:pt x="1815" y="346"/>
                      <a:pt x="1816" y="346"/>
                      <a:pt x="1817" y="345"/>
                    </a:cubicBezTo>
                    <a:cubicBezTo>
                      <a:pt x="1818" y="344"/>
                      <a:pt x="1818" y="344"/>
                      <a:pt x="1818" y="344"/>
                    </a:cubicBezTo>
                    <a:cubicBezTo>
                      <a:pt x="1818" y="343"/>
                      <a:pt x="1818" y="343"/>
                      <a:pt x="1818" y="343"/>
                    </a:cubicBezTo>
                    <a:cubicBezTo>
                      <a:pt x="1817" y="342"/>
                      <a:pt x="1817" y="341"/>
                      <a:pt x="1817" y="340"/>
                    </a:cubicBezTo>
                    <a:cubicBezTo>
                      <a:pt x="1815" y="340"/>
                      <a:pt x="1813" y="340"/>
                      <a:pt x="1810" y="340"/>
                    </a:cubicBezTo>
                    <a:cubicBezTo>
                      <a:pt x="1808" y="338"/>
                      <a:pt x="1806" y="336"/>
                      <a:pt x="1804" y="334"/>
                    </a:cubicBezTo>
                    <a:cubicBezTo>
                      <a:pt x="1804" y="332"/>
                      <a:pt x="1804" y="332"/>
                      <a:pt x="1804" y="332"/>
                    </a:cubicBezTo>
                    <a:cubicBezTo>
                      <a:pt x="1805" y="331"/>
                      <a:pt x="1806" y="331"/>
                      <a:pt x="1807" y="331"/>
                    </a:cubicBezTo>
                    <a:cubicBezTo>
                      <a:pt x="1807" y="329"/>
                      <a:pt x="1808" y="327"/>
                      <a:pt x="1810" y="328"/>
                    </a:cubicBezTo>
                    <a:cubicBezTo>
                      <a:pt x="1813" y="329"/>
                      <a:pt x="1816" y="331"/>
                      <a:pt x="1819" y="333"/>
                    </a:cubicBezTo>
                    <a:cubicBezTo>
                      <a:pt x="1818" y="334"/>
                      <a:pt x="1818" y="335"/>
                      <a:pt x="1818" y="336"/>
                    </a:cubicBezTo>
                    <a:cubicBezTo>
                      <a:pt x="1821" y="335"/>
                      <a:pt x="1823" y="334"/>
                      <a:pt x="1826" y="334"/>
                    </a:cubicBezTo>
                    <a:cubicBezTo>
                      <a:pt x="1828" y="336"/>
                      <a:pt x="1830" y="337"/>
                      <a:pt x="1832" y="337"/>
                    </a:cubicBezTo>
                    <a:cubicBezTo>
                      <a:pt x="1833" y="337"/>
                      <a:pt x="1834" y="336"/>
                      <a:pt x="1835" y="336"/>
                    </a:cubicBezTo>
                    <a:cubicBezTo>
                      <a:pt x="1836" y="336"/>
                      <a:pt x="1836" y="337"/>
                      <a:pt x="1837" y="337"/>
                    </a:cubicBezTo>
                    <a:cubicBezTo>
                      <a:pt x="1838" y="337"/>
                      <a:pt x="1838" y="337"/>
                      <a:pt x="1839" y="337"/>
                    </a:cubicBezTo>
                    <a:cubicBezTo>
                      <a:pt x="1839" y="335"/>
                      <a:pt x="1839" y="333"/>
                      <a:pt x="1838" y="331"/>
                    </a:cubicBezTo>
                    <a:cubicBezTo>
                      <a:pt x="1837" y="329"/>
                      <a:pt x="1835" y="327"/>
                      <a:pt x="1833" y="326"/>
                    </a:cubicBezTo>
                    <a:cubicBezTo>
                      <a:pt x="1833" y="325"/>
                      <a:pt x="1833" y="324"/>
                      <a:pt x="1832" y="323"/>
                    </a:cubicBezTo>
                    <a:cubicBezTo>
                      <a:pt x="1834" y="322"/>
                      <a:pt x="1834" y="322"/>
                      <a:pt x="1834" y="322"/>
                    </a:cubicBezTo>
                    <a:cubicBezTo>
                      <a:pt x="1835" y="321"/>
                      <a:pt x="1835" y="321"/>
                      <a:pt x="1835" y="321"/>
                    </a:cubicBezTo>
                    <a:cubicBezTo>
                      <a:pt x="1836" y="321"/>
                      <a:pt x="1837" y="321"/>
                      <a:pt x="1838" y="320"/>
                    </a:cubicBezTo>
                    <a:cubicBezTo>
                      <a:pt x="1840" y="319"/>
                      <a:pt x="1841" y="316"/>
                      <a:pt x="1843" y="317"/>
                    </a:cubicBezTo>
                    <a:cubicBezTo>
                      <a:pt x="1845" y="316"/>
                      <a:pt x="1848" y="315"/>
                      <a:pt x="1850" y="314"/>
                    </a:cubicBezTo>
                    <a:cubicBezTo>
                      <a:pt x="1851" y="312"/>
                      <a:pt x="1853" y="311"/>
                      <a:pt x="1854" y="309"/>
                    </a:cubicBezTo>
                    <a:cubicBezTo>
                      <a:pt x="1855" y="309"/>
                      <a:pt x="1857" y="309"/>
                      <a:pt x="1858" y="310"/>
                    </a:cubicBezTo>
                    <a:cubicBezTo>
                      <a:pt x="1859" y="310"/>
                      <a:pt x="1859" y="310"/>
                      <a:pt x="1859" y="310"/>
                    </a:cubicBezTo>
                    <a:cubicBezTo>
                      <a:pt x="1860" y="310"/>
                      <a:pt x="1861" y="310"/>
                      <a:pt x="1862" y="310"/>
                    </a:cubicBezTo>
                    <a:cubicBezTo>
                      <a:pt x="1864" y="310"/>
                      <a:pt x="1864" y="310"/>
                      <a:pt x="1864" y="310"/>
                    </a:cubicBezTo>
                    <a:cubicBezTo>
                      <a:pt x="1865" y="311"/>
                      <a:pt x="1865" y="311"/>
                      <a:pt x="1865" y="311"/>
                    </a:cubicBezTo>
                    <a:cubicBezTo>
                      <a:pt x="1866" y="312"/>
                      <a:pt x="1866" y="312"/>
                      <a:pt x="1866" y="312"/>
                    </a:cubicBezTo>
                    <a:cubicBezTo>
                      <a:pt x="1866" y="313"/>
                      <a:pt x="1866" y="313"/>
                      <a:pt x="1866" y="313"/>
                    </a:cubicBezTo>
                    <a:cubicBezTo>
                      <a:pt x="1865" y="314"/>
                      <a:pt x="1864" y="315"/>
                      <a:pt x="1864" y="316"/>
                    </a:cubicBezTo>
                    <a:cubicBezTo>
                      <a:pt x="1864" y="317"/>
                      <a:pt x="1864" y="317"/>
                      <a:pt x="1864" y="317"/>
                    </a:cubicBezTo>
                    <a:cubicBezTo>
                      <a:pt x="1865" y="316"/>
                      <a:pt x="1866" y="315"/>
                      <a:pt x="1867" y="314"/>
                    </a:cubicBezTo>
                    <a:cubicBezTo>
                      <a:pt x="1868" y="314"/>
                      <a:pt x="1869" y="315"/>
                      <a:pt x="1870" y="315"/>
                    </a:cubicBezTo>
                    <a:cubicBezTo>
                      <a:pt x="1870" y="316"/>
                      <a:pt x="1870" y="316"/>
                      <a:pt x="1870" y="316"/>
                    </a:cubicBezTo>
                    <a:cubicBezTo>
                      <a:pt x="1871" y="316"/>
                      <a:pt x="1871" y="317"/>
                      <a:pt x="1872" y="317"/>
                    </a:cubicBezTo>
                    <a:cubicBezTo>
                      <a:pt x="1872" y="315"/>
                      <a:pt x="1872" y="314"/>
                      <a:pt x="1872" y="312"/>
                    </a:cubicBezTo>
                    <a:cubicBezTo>
                      <a:pt x="1872" y="310"/>
                      <a:pt x="1873" y="309"/>
                      <a:pt x="1874" y="307"/>
                    </a:cubicBezTo>
                    <a:cubicBezTo>
                      <a:pt x="1874" y="305"/>
                      <a:pt x="1875" y="304"/>
                      <a:pt x="1875" y="302"/>
                    </a:cubicBezTo>
                    <a:cubicBezTo>
                      <a:pt x="1874" y="301"/>
                      <a:pt x="1874" y="300"/>
                      <a:pt x="1873" y="299"/>
                    </a:cubicBezTo>
                    <a:cubicBezTo>
                      <a:pt x="1872" y="299"/>
                      <a:pt x="1871" y="299"/>
                      <a:pt x="1870" y="299"/>
                    </a:cubicBezTo>
                    <a:cubicBezTo>
                      <a:pt x="1869" y="298"/>
                      <a:pt x="1869" y="298"/>
                      <a:pt x="1869" y="298"/>
                    </a:cubicBezTo>
                    <a:cubicBezTo>
                      <a:pt x="1869" y="297"/>
                      <a:pt x="1869" y="295"/>
                      <a:pt x="1869" y="294"/>
                    </a:cubicBezTo>
                    <a:cubicBezTo>
                      <a:pt x="1871" y="292"/>
                      <a:pt x="1871" y="291"/>
                      <a:pt x="1872" y="289"/>
                    </a:cubicBezTo>
                    <a:cubicBezTo>
                      <a:pt x="1873" y="288"/>
                      <a:pt x="1873" y="288"/>
                      <a:pt x="1873" y="288"/>
                    </a:cubicBezTo>
                    <a:cubicBezTo>
                      <a:pt x="1873" y="286"/>
                      <a:pt x="1872" y="284"/>
                      <a:pt x="1873" y="282"/>
                    </a:cubicBezTo>
                    <a:cubicBezTo>
                      <a:pt x="1872" y="281"/>
                      <a:pt x="1872" y="281"/>
                      <a:pt x="1872" y="281"/>
                    </a:cubicBezTo>
                    <a:cubicBezTo>
                      <a:pt x="1870" y="281"/>
                      <a:pt x="1870" y="281"/>
                      <a:pt x="1870" y="281"/>
                    </a:cubicBezTo>
                    <a:cubicBezTo>
                      <a:pt x="1869" y="279"/>
                      <a:pt x="1867" y="279"/>
                      <a:pt x="1866" y="278"/>
                    </a:cubicBezTo>
                    <a:cubicBezTo>
                      <a:pt x="1866" y="278"/>
                      <a:pt x="1866" y="277"/>
                      <a:pt x="1865" y="277"/>
                    </a:cubicBezTo>
                    <a:cubicBezTo>
                      <a:pt x="1865" y="277"/>
                      <a:pt x="1867" y="277"/>
                      <a:pt x="1868" y="277"/>
                    </a:cubicBezTo>
                    <a:cubicBezTo>
                      <a:pt x="1872" y="281"/>
                      <a:pt x="1879" y="276"/>
                      <a:pt x="1884" y="278"/>
                    </a:cubicBezTo>
                    <a:cubicBezTo>
                      <a:pt x="1885" y="279"/>
                      <a:pt x="1885" y="279"/>
                      <a:pt x="1885" y="279"/>
                    </a:cubicBezTo>
                    <a:cubicBezTo>
                      <a:pt x="1885" y="279"/>
                      <a:pt x="1886" y="279"/>
                      <a:pt x="1887" y="279"/>
                    </a:cubicBezTo>
                    <a:cubicBezTo>
                      <a:pt x="1888" y="280"/>
                      <a:pt x="1888" y="280"/>
                      <a:pt x="1888" y="280"/>
                    </a:cubicBezTo>
                    <a:cubicBezTo>
                      <a:pt x="1888" y="281"/>
                      <a:pt x="1888" y="281"/>
                      <a:pt x="1888" y="281"/>
                    </a:cubicBezTo>
                    <a:cubicBezTo>
                      <a:pt x="1888" y="282"/>
                      <a:pt x="1889" y="282"/>
                      <a:pt x="1890" y="283"/>
                    </a:cubicBezTo>
                    <a:cubicBezTo>
                      <a:pt x="1891" y="285"/>
                      <a:pt x="1893" y="286"/>
                      <a:pt x="1893" y="289"/>
                    </a:cubicBezTo>
                    <a:cubicBezTo>
                      <a:pt x="1890" y="289"/>
                      <a:pt x="1886" y="291"/>
                      <a:pt x="1882" y="290"/>
                    </a:cubicBezTo>
                    <a:cubicBezTo>
                      <a:pt x="1882" y="291"/>
                      <a:pt x="1882" y="291"/>
                      <a:pt x="1882" y="292"/>
                    </a:cubicBezTo>
                    <a:cubicBezTo>
                      <a:pt x="1881" y="292"/>
                      <a:pt x="1881" y="292"/>
                      <a:pt x="1881" y="292"/>
                    </a:cubicBezTo>
                    <a:cubicBezTo>
                      <a:pt x="1880" y="293"/>
                      <a:pt x="1880" y="293"/>
                      <a:pt x="1879" y="294"/>
                    </a:cubicBezTo>
                    <a:cubicBezTo>
                      <a:pt x="1879" y="295"/>
                      <a:pt x="1879" y="296"/>
                      <a:pt x="1879" y="297"/>
                    </a:cubicBezTo>
                    <a:cubicBezTo>
                      <a:pt x="1881" y="297"/>
                      <a:pt x="1882" y="298"/>
                      <a:pt x="1884" y="298"/>
                    </a:cubicBezTo>
                    <a:cubicBezTo>
                      <a:pt x="1885" y="300"/>
                      <a:pt x="1886" y="302"/>
                      <a:pt x="1887" y="303"/>
                    </a:cubicBezTo>
                    <a:cubicBezTo>
                      <a:pt x="1888" y="304"/>
                      <a:pt x="1889" y="304"/>
                      <a:pt x="1890" y="304"/>
                    </a:cubicBezTo>
                    <a:cubicBezTo>
                      <a:pt x="1891" y="304"/>
                      <a:pt x="1891" y="304"/>
                      <a:pt x="1891" y="304"/>
                    </a:cubicBezTo>
                    <a:cubicBezTo>
                      <a:pt x="1891" y="306"/>
                      <a:pt x="1891" y="306"/>
                      <a:pt x="1891" y="306"/>
                    </a:cubicBezTo>
                    <a:cubicBezTo>
                      <a:pt x="1893" y="304"/>
                      <a:pt x="1896" y="303"/>
                      <a:pt x="1898" y="303"/>
                    </a:cubicBezTo>
                    <a:cubicBezTo>
                      <a:pt x="1900" y="303"/>
                      <a:pt x="1900" y="303"/>
                      <a:pt x="1900" y="303"/>
                    </a:cubicBezTo>
                    <a:cubicBezTo>
                      <a:pt x="1901" y="303"/>
                      <a:pt x="1901" y="303"/>
                      <a:pt x="1902" y="303"/>
                    </a:cubicBezTo>
                    <a:cubicBezTo>
                      <a:pt x="1903" y="301"/>
                      <a:pt x="1903" y="301"/>
                      <a:pt x="1903" y="301"/>
                    </a:cubicBezTo>
                    <a:cubicBezTo>
                      <a:pt x="1903" y="299"/>
                      <a:pt x="1904" y="298"/>
                      <a:pt x="1904" y="296"/>
                    </a:cubicBezTo>
                    <a:cubicBezTo>
                      <a:pt x="1905" y="295"/>
                      <a:pt x="1905" y="295"/>
                      <a:pt x="1905" y="295"/>
                    </a:cubicBezTo>
                    <a:cubicBezTo>
                      <a:pt x="1905" y="294"/>
                      <a:pt x="1905" y="293"/>
                      <a:pt x="1905" y="292"/>
                    </a:cubicBezTo>
                    <a:cubicBezTo>
                      <a:pt x="1906" y="292"/>
                      <a:pt x="1906" y="292"/>
                      <a:pt x="1906" y="292"/>
                    </a:cubicBezTo>
                    <a:cubicBezTo>
                      <a:pt x="1908" y="291"/>
                      <a:pt x="1910" y="292"/>
                      <a:pt x="1911" y="291"/>
                    </a:cubicBezTo>
                    <a:cubicBezTo>
                      <a:pt x="1913" y="291"/>
                      <a:pt x="1913" y="291"/>
                      <a:pt x="1913" y="291"/>
                    </a:cubicBezTo>
                    <a:cubicBezTo>
                      <a:pt x="1915" y="292"/>
                      <a:pt x="1915" y="292"/>
                      <a:pt x="1915" y="292"/>
                    </a:cubicBezTo>
                    <a:cubicBezTo>
                      <a:pt x="1915" y="291"/>
                      <a:pt x="1915" y="291"/>
                      <a:pt x="1915" y="291"/>
                    </a:cubicBezTo>
                    <a:cubicBezTo>
                      <a:pt x="1913" y="290"/>
                      <a:pt x="1913" y="290"/>
                      <a:pt x="1913" y="290"/>
                    </a:cubicBezTo>
                    <a:cubicBezTo>
                      <a:pt x="1913" y="289"/>
                      <a:pt x="1913" y="289"/>
                      <a:pt x="1913" y="289"/>
                    </a:cubicBezTo>
                    <a:cubicBezTo>
                      <a:pt x="1917" y="289"/>
                      <a:pt x="1919" y="286"/>
                      <a:pt x="1923" y="286"/>
                    </a:cubicBezTo>
                    <a:cubicBezTo>
                      <a:pt x="1925" y="284"/>
                      <a:pt x="1929" y="281"/>
                      <a:pt x="1932" y="281"/>
                    </a:cubicBezTo>
                    <a:cubicBezTo>
                      <a:pt x="1933" y="280"/>
                      <a:pt x="1934" y="280"/>
                      <a:pt x="1935" y="280"/>
                    </a:cubicBezTo>
                    <a:cubicBezTo>
                      <a:pt x="1936" y="279"/>
                      <a:pt x="1936" y="279"/>
                      <a:pt x="1936" y="279"/>
                    </a:cubicBezTo>
                    <a:cubicBezTo>
                      <a:pt x="1938" y="279"/>
                      <a:pt x="1939" y="279"/>
                      <a:pt x="1941" y="278"/>
                    </a:cubicBezTo>
                    <a:cubicBezTo>
                      <a:pt x="1942" y="278"/>
                      <a:pt x="1942" y="278"/>
                      <a:pt x="1942" y="278"/>
                    </a:cubicBezTo>
                    <a:cubicBezTo>
                      <a:pt x="1943" y="279"/>
                      <a:pt x="1943" y="279"/>
                      <a:pt x="1943" y="279"/>
                    </a:cubicBezTo>
                    <a:cubicBezTo>
                      <a:pt x="1943" y="281"/>
                      <a:pt x="1943" y="281"/>
                      <a:pt x="1943" y="281"/>
                    </a:cubicBezTo>
                    <a:cubicBezTo>
                      <a:pt x="1943" y="281"/>
                      <a:pt x="1943" y="281"/>
                      <a:pt x="1943" y="281"/>
                    </a:cubicBezTo>
                    <a:cubicBezTo>
                      <a:pt x="1945" y="281"/>
                      <a:pt x="1945" y="281"/>
                      <a:pt x="1945" y="281"/>
                    </a:cubicBezTo>
                    <a:cubicBezTo>
                      <a:pt x="1946" y="280"/>
                      <a:pt x="1946" y="278"/>
                      <a:pt x="1946" y="277"/>
                    </a:cubicBezTo>
                    <a:cubicBezTo>
                      <a:pt x="1946" y="275"/>
                      <a:pt x="1947" y="275"/>
                      <a:pt x="1949" y="275"/>
                    </a:cubicBezTo>
                    <a:cubicBezTo>
                      <a:pt x="1950" y="273"/>
                      <a:pt x="1954" y="272"/>
                      <a:pt x="1957" y="272"/>
                    </a:cubicBezTo>
                    <a:cubicBezTo>
                      <a:pt x="1957" y="273"/>
                      <a:pt x="1957" y="273"/>
                      <a:pt x="1957" y="273"/>
                    </a:cubicBezTo>
                    <a:cubicBezTo>
                      <a:pt x="1957" y="274"/>
                      <a:pt x="1957" y="274"/>
                      <a:pt x="1957" y="274"/>
                    </a:cubicBezTo>
                    <a:cubicBezTo>
                      <a:pt x="1956" y="275"/>
                      <a:pt x="1956" y="275"/>
                      <a:pt x="1956" y="275"/>
                    </a:cubicBezTo>
                    <a:cubicBezTo>
                      <a:pt x="1956" y="277"/>
                      <a:pt x="1956" y="277"/>
                      <a:pt x="1956" y="277"/>
                    </a:cubicBezTo>
                    <a:cubicBezTo>
                      <a:pt x="1957" y="279"/>
                      <a:pt x="1957" y="279"/>
                      <a:pt x="1957" y="279"/>
                    </a:cubicBezTo>
                    <a:cubicBezTo>
                      <a:pt x="1958" y="280"/>
                      <a:pt x="1958" y="280"/>
                      <a:pt x="1958" y="280"/>
                    </a:cubicBezTo>
                    <a:cubicBezTo>
                      <a:pt x="1956" y="280"/>
                      <a:pt x="1954" y="280"/>
                      <a:pt x="1952" y="281"/>
                    </a:cubicBezTo>
                    <a:cubicBezTo>
                      <a:pt x="1952" y="283"/>
                      <a:pt x="1952" y="283"/>
                      <a:pt x="1952" y="283"/>
                    </a:cubicBezTo>
                    <a:cubicBezTo>
                      <a:pt x="1954" y="283"/>
                      <a:pt x="1957" y="283"/>
                      <a:pt x="1959" y="283"/>
                    </a:cubicBezTo>
                    <a:cubicBezTo>
                      <a:pt x="1960" y="284"/>
                      <a:pt x="1960" y="284"/>
                      <a:pt x="1960" y="284"/>
                    </a:cubicBezTo>
                    <a:cubicBezTo>
                      <a:pt x="1961" y="283"/>
                      <a:pt x="1962" y="283"/>
                      <a:pt x="1962" y="282"/>
                    </a:cubicBezTo>
                    <a:cubicBezTo>
                      <a:pt x="1964" y="283"/>
                      <a:pt x="1964" y="283"/>
                      <a:pt x="1964" y="283"/>
                    </a:cubicBezTo>
                    <a:cubicBezTo>
                      <a:pt x="1965" y="284"/>
                      <a:pt x="1965" y="284"/>
                      <a:pt x="1965" y="284"/>
                    </a:cubicBezTo>
                    <a:cubicBezTo>
                      <a:pt x="1966" y="284"/>
                      <a:pt x="1966" y="284"/>
                      <a:pt x="1966" y="284"/>
                    </a:cubicBezTo>
                    <a:cubicBezTo>
                      <a:pt x="1966" y="282"/>
                      <a:pt x="1966" y="282"/>
                      <a:pt x="1966" y="282"/>
                    </a:cubicBezTo>
                    <a:cubicBezTo>
                      <a:pt x="1967" y="281"/>
                      <a:pt x="1967" y="280"/>
                      <a:pt x="1968" y="279"/>
                    </a:cubicBezTo>
                    <a:cubicBezTo>
                      <a:pt x="1973" y="278"/>
                      <a:pt x="1977" y="277"/>
                      <a:pt x="1982" y="277"/>
                    </a:cubicBezTo>
                    <a:cubicBezTo>
                      <a:pt x="1984" y="278"/>
                      <a:pt x="1986" y="278"/>
                      <a:pt x="1988" y="278"/>
                    </a:cubicBezTo>
                    <a:cubicBezTo>
                      <a:pt x="1989" y="277"/>
                      <a:pt x="1989" y="277"/>
                      <a:pt x="1989" y="277"/>
                    </a:cubicBezTo>
                    <a:cubicBezTo>
                      <a:pt x="1990" y="276"/>
                      <a:pt x="1990" y="276"/>
                      <a:pt x="1990" y="276"/>
                    </a:cubicBezTo>
                    <a:cubicBezTo>
                      <a:pt x="1991" y="275"/>
                      <a:pt x="1991" y="275"/>
                      <a:pt x="1991" y="275"/>
                    </a:cubicBezTo>
                    <a:cubicBezTo>
                      <a:pt x="1993" y="275"/>
                      <a:pt x="1994" y="275"/>
                      <a:pt x="1995" y="273"/>
                    </a:cubicBezTo>
                    <a:cubicBezTo>
                      <a:pt x="1997" y="275"/>
                      <a:pt x="1997" y="275"/>
                      <a:pt x="1997" y="275"/>
                    </a:cubicBezTo>
                    <a:cubicBezTo>
                      <a:pt x="1997" y="274"/>
                      <a:pt x="1997" y="273"/>
                      <a:pt x="1998" y="272"/>
                    </a:cubicBezTo>
                    <a:cubicBezTo>
                      <a:pt x="1999" y="272"/>
                      <a:pt x="2000" y="271"/>
                      <a:pt x="2002" y="271"/>
                    </a:cubicBezTo>
                    <a:cubicBezTo>
                      <a:pt x="2003" y="272"/>
                      <a:pt x="2004" y="273"/>
                      <a:pt x="2004" y="273"/>
                    </a:cubicBezTo>
                    <a:cubicBezTo>
                      <a:pt x="2005" y="274"/>
                      <a:pt x="2005" y="274"/>
                      <a:pt x="2005" y="274"/>
                    </a:cubicBezTo>
                    <a:cubicBezTo>
                      <a:pt x="2005" y="275"/>
                      <a:pt x="2005" y="275"/>
                      <a:pt x="2005" y="275"/>
                    </a:cubicBezTo>
                    <a:cubicBezTo>
                      <a:pt x="2003" y="277"/>
                      <a:pt x="2003" y="277"/>
                      <a:pt x="2003" y="277"/>
                    </a:cubicBezTo>
                    <a:cubicBezTo>
                      <a:pt x="2003" y="278"/>
                      <a:pt x="2003" y="278"/>
                      <a:pt x="2003" y="278"/>
                    </a:cubicBezTo>
                    <a:cubicBezTo>
                      <a:pt x="2003" y="279"/>
                      <a:pt x="2003" y="279"/>
                      <a:pt x="2003" y="279"/>
                    </a:cubicBezTo>
                    <a:cubicBezTo>
                      <a:pt x="2004" y="279"/>
                      <a:pt x="2005" y="280"/>
                      <a:pt x="2005" y="280"/>
                    </a:cubicBezTo>
                    <a:cubicBezTo>
                      <a:pt x="2006" y="281"/>
                      <a:pt x="2008" y="281"/>
                      <a:pt x="2009" y="281"/>
                    </a:cubicBezTo>
                    <a:cubicBezTo>
                      <a:pt x="2010" y="280"/>
                      <a:pt x="2010" y="280"/>
                      <a:pt x="2010" y="280"/>
                    </a:cubicBezTo>
                    <a:cubicBezTo>
                      <a:pt x="2011" y="279"/>
                      <a:pt x="2011" y="279"/>
                      <a:pt x="2011" y="279"/>
                    </a:cubicBezTo>
                    <a:cubicBezTo>
                      <a:pt x="2009" y="277"/>
                      <a:pt x="2009" y="277"/>
                      <a:pt x="2009" y="277"/>
                    </a:cubicBezTo>
                    <a:cubicBezTo>
                      <a:pt x="2010" y="276"/>
                      <a:pt x="2010" y="276"/>
                      <a:pt x="2010" y="276"/>
                    </a:cubicBezTo>
                    <a:cubicBezTo>
                      <a:pt x="2012" y="276"/>
                      <a:pt x="2013" y="275"/>
                      <a:pt x="2015" y="275"/>
                    </a:cubicBezTo>
                    <a:cubicBezTo>
                      <a:pt x="2017" y="275"/>
                      <a:pt x="2017" y="275"/>
                      <a:pt x="2017" y="275"/>
                    </a:cubicBezTo>
                    <a:cubicBezTo>
                      <a:pt x="2018" y="274"/>
                      <a:pt x="2019" y="273"/>
                      <a:pt x="2020" y="272"/>
                    </a:cubicBezTo>
                    <a:cubicBezTo>
                      <a:pt x="2020" y="270"/>
                      <a:pt x="2020" y="270"/>
                      <a:pt x="2020" y="270"/>
                    </a:cubicBezTo>
                    <a:cubicBezTo>
                      <a:pt x="2019" y="269"/>
                      <a:pt x="2019" y="269"/>
                      <a:pt x="2019" y="269"/>
                    </a:cubicBezTo>
                    <a:cubicBezTo>
                      <a:pt x="2018" y="269"/>
                      <a:pt x="2018" y="269"/>
                      <a:pt x="2018" y="269"/>
                    </a:cubicBezTo>
                    <a:cubicBezTo>
                      <a:pt x="2017" y="269"/>
                      <a:pt x="2017" y="269"/>
                      <a:pt x="2017" y="269"/>
                    </a:cubicBezTo>
                    <a:cubicBezTo>
                      <a:pt x="2017" y="268"/>
                      <a:pt x="2017" y="267"/>
                      <a:pt x="2016" y="266"/>
                    </a:cubicBezTo>
                    <a:cubicBezTo>
                      <a:pt x="2015" y="265"/>
                      <a:pt x="2014" y="264"/>
                      <a:pt x="2013" y="263"/>
                    </a:cubicBezTo>
                    <a:cubicBezTo>
                      <a:pt x="2013" y="261"/>
                      <a:pt x="2013" y="261"/>
                      <a:pt x="2013" y="261"/>
                    </a:cubicBezTo>
                    <a:cubicBezTo>
                      <a:pt x="2014" y="261"/>
                      <a:pt x="2014" y="261"/>
                      <a:pt x="2014" y="261"/>
                    </a:cubicBezTo>
                    <a:cubicBezTo>
                      <a:pt x="2012" y="260"/>
                      <a:pt x="2010" y="261"/>
                      <a:pt x="2008" y="260"/>
                    </a:cubicBezTo>
                    <a:cubicBezTo>
                      <a:pt x="2007" y="258"/>
                      <a:pt x="2007" y="258"/>
                      <a:pt x="2007" y="258"/>
                    </a:cubicBezTo>
                    <a:cubicBezTo>
                      <a:pt x="2005" y="257"/>
                      <a:pt x="2004" y="257"/>
                      <a:pt x="2002" y="257"/>
                    </a:cubicBezTo>
                    <a:cubicBezTo>
                      <a:pt x="1999" y="254"/>
                      <a:pt x="1999" y="254"/>
                      <a:pt x="1999" y="254"/>
                    </a:cubicBezTo>
                    <a:cubicBezTo>
                      <a:pt x="1999" y="253"/>
                      <a:pt x="2000" y="252"/>
                      <a:pt x="2000" y="251"/>
                    </a:cubicBezTo>
                    <a:cubicBezTo>
                      <a:pt x="1999" y="249"/>
                      <a:pt x="1999" y="249"/>
                      <a:pt x="1999" y="249"/>
                    </a:cubicBezTo>
                    <a:cubicBezTo>
                      <a:pt x="2002" y="248"/>
                      <a:pt x="2002" y="248"/>
                      <a:pt x="2002" y="248"/>
                    </a:cubicBezTo>
                    <a:cubicBezTo>
                      <a:pt x="2004" y="248"/>
                      <a:pt x="2004" y="248"/>
                      <a:pt x="2004" y="248"/>
                    </a:cubicBezTo>
                    <a:cubicBezTo>
                      <a:pt x="2007" y="251"/>
                      <a:pt x="2010" y="253"/>
                      <a:pt x="2014" y="256"/>
                    </a:cubicBezTo>
                    <a:cubicBezTo>
                      <a:pt x="2016" y="258"/>
                      <a:pt x="2016" y="258"/>
                      <a:pt x="2016" y="258"/>
                    </a:cubicBezTo>
                    <a:cubicBezTo>
                      <a:pt x="2015" y="260"/>
                      <a:pt x="2015" y="260"/>
                      <a:pt x="2015" y="260"/>
                    </a:cubicBezTo>
                    <a:cubicBezTo>
                      <a:pt x="2015" y="260"/>
                      <a:pt x="2015" y="260"/>
                      <a:pt x="2015" y="260"/>
                    </a:cubicBezTo>
                    <a:cubicBezTo>
                      <a:pt x="2016" y="260"/>
                      <a:pt x="2016" y="260"/>
                      <a:pt x="2016" y="260"/>
                    </a:cubicBezTo>
                    <a:cubicBezTo>
                      <a:pt x="2017" y="259"/>
                      <a:pt x="2017" y="259"/>
                      <a:pt x="2017" y="259"/>
                    </a:cubicBezTo>
                    <a:cubicBezTo>
                      <a:pt x="2018" y="258"/>
                      <a:pt x="2018" y="258"/>
                      <a:pt x="2018" y="258"/>
                    </a:cubicBezTo>
                    <a:cubicBezTo>
                      <a:pt x="2020" y="257"/>
                      <a:pt x="2022" y="258"/>
                      <a:pt x="2025" y="259"/>
                    </a:cubicBezTo>
                    <a:cubicBezTo>
                      <a:pt x="2035" y="259"/>
                      <a:pt x="2044" y="262"/>
                      <a:pt x="2053" y="265"/>
                    </a:cubicBezTo>
                    <a:cubicBezTo>
                      <a:pt x="2054" y="267"/>
                      <a:pt x="2054" y="267"/>
                      <a:pt x="2054" y="267"/>
                    </a:cubicBezTo>
                    <a:cubicBezTo>
                      <a:pt x="2054" y="268"/>
                      <a:pt x="2054" y="268"/>
                      <a:pt x="2054" y="268"/>
                    </a:cubicBezTo>
                    <a:cubicBezTo>
                      <a:pt x="2055" y="268"/>
                      <a:pt x="2056" y="267"/>
                      <a:pt x="2058" y="267"/>
                    </a:cubicBezTo>
                    <a:cubicBezTo>
                      <a:pt x="2059" y="268"/>
                      <a:pt x="2060" y="269"/>
                      <a:pt x="2062" y="270"/>
                    </a:cubicBezTo>
                    <a:cubicBezTo>
                      <a:pt x="2064" y="270"/>
                      <a:pt x="2064" y="270"/>
                      <a:pt x="2064" y="270"/>
                    </a:cubicBezTo>
                    <a:cubicBezTo>
                      <a:pt x="2065" y="271"/>
                      <a:pt x="2065" y="271"/>
                      <a:pt x="2065" y="271"/>
                    </a:cubicBezTo>
                    <a:cubicBezTo>
                      <a:pt x="2068" y="271"/>
                      <a:pt x="2070" y="273"/>
                      <a:pt x="2073" y="273"/>
                    </a:cubicBezTo>
                    <a:cubicBezTo>
                      <a:pt x="2075" y="276"/>
                      <a:pt x="2078" y="277"/>
                      <a:pt x="2081" y="279"/>
                    </a:cubicBezTo>
                    <a:cubicBezTo>
                      <a:pt x="2083" y="279"/>
                      <a:pt x="2083" y="279"/>
                      <a:pt x="2083" y="279"/>
                    </a:cubicBezTo>
                    <a:cubicBezTo>
                      <a:pt x="2083" y="281"/>
                      <a:pt x="2083" y="281"/>
                      <a:pt x="2083" y="281"/>
                    </a:cubicBezTo>
                    <a:cubicBezTo>
                      <a:pt x="2084" y="282"/>
                      <a:pt x="2084" y="282"/>
                      <a:pt x="2084" y="282"/>
                    </a:cubicBezTo>
                    <a:cubicBezTo>
                      <a:pt x="2086" y="282"/>
                      <a:pt x="2086" y="282"/>
                      <a:pt x="2086" y="282"/>
                    </a:cubicBezTo>
                    <a:cubicBezTo>
                      <a:pt x="2087" y="282"/>
                      <a:pt x="2087" y="282"/>
                      <a:pt x="2087" y="282"/>
                    </a:cubicBezTo>
                    <a:cubicBezTo>
                      <a:pt x="2087" y="281"/>
                      <a:pt x="2087" y="280"/>
                      <a:pt x="2088" y="279"/>
                    </a:cubicBezTo>
                    <a:cubicBezTo>
                      <a:pt x="2089" y="278"/>
                      <a:pt x="2089" y="278"/>
                      <a:pt x="2089" y="278"/>
                    </a:cubicBezTo>
                    <a:cubicBezTo>
                      <a:pt x="2090" y="276"/>
                      <a:pt x="2090" y="276"/>
                      <a:pt x="2090" y="276"/>
                    </a:cubicBezTo>
                    <a:cubicBezTo>
                      <a:pt x="2091" y="275"/>
                      <a:pt x="2091" y="275"/>
                      <a:pt x="2091" y="275"/>
                    </a:cubicBezTo>
                    <a:cubicBezTo>
                      <a:pt x="2091" y="274"/>
                      <a:pt x="2091" y="273"/>
                      <a:pt x="2091" y="272"/>
                    </a:cubicBezTo>
                    <a:cubicBezTo>
                      <a:pt x="2090" y="272"/>
                      <a:pt x="2088" y="272"/>
                      <a:pt x="2087" y="272"/>
                    </a:cubicBezTo>
                    <a:cubicBezTo>
                      <a:pt x="2086" y="270"/>
                      <a:pt x="2084" y="269"/>
                      <a:pt x="2083" y="267"/>
                    </a:cubicBezTo>
                    <a:cubicBezTo>
                      <a:pt x="2083" y="266"/>
                      <a:pt x="2083" y="265"/>
                      <a:pt x="2083" y="263"/>
                    </a:cubicBezTo>
                    <a:cubicBezTo>
                      <a:pt x="2082" y="263"/>
                      <a:pt x="2080" y="262"/>
                      <a:pt x="2079" y="262"/>
                    </a:cubicBezTo>
                    <a:cubicBezTo>
                      <a:pt x="2077" y="261"/>
                      <a:pt x="2077" y="261"/>
                      <a:pt x="2077" y="261"/>
                    </a:cubicBezTo>
                    <a:cubicBezTo>
                      <a:pt x="2076" y="261"/>
                      <a:pt x="2075" y="261"/>
                      <a:pt x="2073" y="261"/>
                    </a:cubicBezTo>
                    <a:cubicBezTo>
                      <a:pt x="2073" y="262"/>
                      <a:pt x="2073" y="262"/>
                      <a:pt x="2073" y="262"/>
                    </a:cubicBezTo>
                    <a:cubicBezTo>
                      <a:pt x="2072" y="262"/>
                      <a:pt x="2072" y="262"/>
                      <a:pt x="2072" y="262"/>
                    </a:cubicBezTo>
                    <a:cubicBezTo>
                      <a:pt x="2071" y="261"/>
                      <a:pt x="2071" y="261"/>
                      <a:pt x="2071" y="261"/>
                    </a:cubicBezTo>
                    <a:cubicBezTo>
                      <a:pt x="2071" y="260"/>
                      <a:pt x="2071" y="258"/>
                      <a:pt x="2071" y="257"/>
                    </a:cubicBezTo>
                    <a:cubicBezTo>
                      <a:pt x="2072" y="256"/>
                      <a:pt x="2072" y="256"/>
                      <a:pt x="2072" y="256"/>
                    </a:cubicBezTo>
                    <a:cubicBezTo>
                      <a:pt x="2073" y="256"/>
                      <a:pt x="2074" y="256"/>
                      <a:pt x="2075" y="255"/>
                    </a:cubicBezTo>
                    <a:cubicBezTo>
                      <a:pt x="2076" y="253"/>
                      <a:pt x="2074" y="252"/>
                      <a:pt x="2075" y="250"/>
                    </a:cubicBezTo>
                    <a:cubicBezTo>
                      <a:pt x="2075" y="248"/>
                      <a:pt x="2076" y="245"/>
                      <a:pt x="2076" y="243"/>
                    </a:cubicBezTo>
                    <a:cubicBezTo>
                      <a:pt x="2075" y="242"/>
                      <a:pt x="2075" y="242"/>
                      <a:pt x="2075" y="242"/>
                    </a:cubicBezTo>
                    <a:cubicBezTo>
                      <a:pt x="2073" y="242"/>
                      <a:pt x="2072" y="243"/>
                      <a:pt x="2071" y="243"/>
                    </a:cubicBezTo>
                    <a:cubicBezTo>
                      <a:pt x="2070" y="242"/>
                      <a:pt x="2070" y="242"/>
                      <a:pt x="2070" y="242"/>
                    </a:cubicBezTo>
                    <a:cubicBezTo>
                      <a:pt x="2070" y="241"/>
                      <a:pt x="2070" y="241"/>
                      <a:pt x="2070" y="241"/>
                    </a:cubicBezTo>
                    <a:cubicBezTo>
                      <a:pt x="2072" y="239"/>
                      <a:pt x="2070" y="236"/>
                      <a:pt x="2073" y="235"/>
                    </a:cubicBezTo>
                    <a:cubicBezTo>
                      <a:pt x="2076" y="233"/>
                      <a:pt x="2079" y="233"/>
                      <a:pt x="2082" y="230"/>
                    </a:cubicBezTo>
                    <a:cubicBezTo>
                      <a:pt x="2085" y="228"/>
                      <a:pt x="2086" y="225"/>
                      <a:pt x="2088" y="221"/>
                    </a:cubicBezTo>
                    <a:cubicBezTo>
                      <a:pt x="2087" y="219"/>
                      <a:pt x="2089" y="218"/>
                      <a:pt x="2089" y="216"/>
                    </a:cubicBezTo>
                    <a:cubicBezTo>
                      <a:pt x="2090" y="213"/>
                      <a:pt x="2091" y="212"/>
                      <a:pt x="2093" y="210"/>
                    </a:cubicBezTo>
                    <a:cubicBezTo>
                      <a:pt x="2095" y="208"/>
                      <a:pt x="2095" y="208"/>
                      <a:pt x="2095" y="208"/>
                    </a:cubicBezTo>
                    <a:cubicBezTo>
                      <a:pt x="2101" y="208"/>
                      <a:pt x="2107" y="208"/>
                      <a:pt x="2114" y="208"/>
                    </a:cubicBezTo>
                    <a:cubicBezTo>
                      <a:pt x="2116" y="210"/>
                      <a:pt x="2119" y="209"/>
                      <a:pt x="2122" y="210"/>
                    </a:cubicBezTo>
                    <a:cubicBezTo>
                      <a:pt x="2125" y="212"/>
                      <a:pt x="2125" y="212"/>
                      <a:pt x="2125" y="212"/>
                    </a:cubicBezTo>
                    <a:cubicBezTo>
                      <a:pt x="2125" y="215"/>
                      <a:pt x="2125" y="215"/>
                      <a:pt x="2125" y="215"/>
                    </a:cubicBezTo>
                    <a:cubicBezTo>
                      <a:pt x="2124" y="217"/>
                      <a:pt x="2124" y="219"/>
                      <a:pt x="2124" y="221"/>
                    </a:cubicBezTo>
                    <a:cubicBezTo>
                      <a:pt x="2123" y="223"/>
                      <a:pt x="2122" y="225"/>
                      <a:pt x="2120" y="226"/>
                    </a:cubicBezTo>
                    <a:cubicBezTo>
                      <a:pt x="2120" y="228"/>
                      <a:pt x="2120" y="228"/>
                      <a:pt x="2120" y="228"/>
                    </a:cubicBezTo>
                    <a:cubicBezTo>
                      <a:pt x="2119" y="229"/>
                      <a:pt x="2118" y="230"/>
                      <a:pt x="2116" y="231"/>
                    </a:cubicBezTo>
                    <a:cubicBezTo>
                      <a:pt x="2116" y="233"/>
                      <a:pt x="2116" y="233"/>
                      <a:pt x="2116" y="233"/>
                    </a:cubicBezTo>
                    <a:cubicBezTo>
                      <a:pt x="2118" y="235"/>
                      <a:pt x="2119" y="235"/>
                      <a:pt x="2121" y="237"/>
                    </a:cubicBezTo>
                    <a:cubicBezTo>
                      <a:pt x="2123" y="238"/>
                      <a:pt x="2123" y="240"/>
                      <a:pt x="2125" y="242"/>
                    </a:cubicBezTo>
                    <a:cubicBezTo>
                      <a:pt x="2124" y="244"/>
                      <a:pt x="2124" y="244"/>
                      <a:pt x="2124" y="244"/>
                    </a:cubicBezTo>
                    <a:cubicBezTo>
                      <a:pt x="2124" y="245"/>
                      <a:pt x="2124" y="245"/>
                      <a:pt x="2124" y="245"/>
                    </a:cubicBezTo>
                    <a:cubicBezTo>
                      <a:pt x="2124" y="248"/>
                      <a:pt x="2124" y="248"/>
                      <a:pt x="2124" y="248"/>
                    </a:cubicBezTo>
                    <a:cubicBezTo>
                      <a:pt x="2124" y="249"/>
                      <a:pt x="2124" y="249"/>
                      <a:pt x="2124" y="249"/>
                    </a:cubicBezTo>
                    <a:cubicBezTo>
                      <a:pt x="2121" y="250"/>
                      <a:pt x="2121" y="250"/>
                      <a:pt x="2121" y="250"/>
                    </a:cubicBezTo>
                    <a:cubicBezTo>
                      <a:pt x="2122" y="253"/>
                      <a:pt x="2121" y="255"/>
                      <a:pt x="2123" y="257"/>
                    </a:cubicBezTo>
                    <a:cubicBezTo>
                      <a:pt x="2123" y="259"/>
                      <a:pt x="2123" y="260"/>
                      <a:pt x="2122" y="261"/>
                    </a:cubicBezTo>
                    <a:cubicBezTo>
                      <a:pt x="2122" y="263"/>
                      <a:pt x="2122" y="263"/>
                      <a:pt x="2122" y="263"/>
                    </a:cubicBezTo>
                    <a:cubicBezTo>
                      <a:pt x="2122" y="265"/>
                      <a:pt x="2122" y="266"/>
                      <a:pt x="2122" y="267"/>
                    </a:cubicBezTo>
                    <a:cubicBezTo>
                      <a:pt x="2121" y="269"/>
                      <a:pt x="2121" y="269"/>
                      <a:pt x="2121" y="269"/>
                    </a:cubicBezTo>
                    <a:cubicBezTo>
                      <a:pt x="2122" y="270"/>
                      <a:pt x="2122" y="271"/>
                      <a:pt x="2123" y="273"/>
                    </a:cubicBezTo>
                    <a:cubicBezTo>
                      <a:pt x="2126" y="274"/>
                      <a:pt x="2128" y="276"/>
                      <a:pt x="2130" y="278"/>
                    </a:cubicBezTo>
                    <a:cubicBezTo>
                      <a:pt x="2131" y="280"/>
                      <a:pt x="2131" y="280"/>
                      <a:pt x="2131" y="280"/>
                    </a:cubicBezTo>
                    <a:cubicBezTo>
                      <a:pt x="2129" y="280"/>
                      <a:pt x="2128" y="282"/>
                      <a:pt x="2127" y="283"/>
                    </a:cubicBezTo>
                    <a:cubicBezTo>
                      <a:pt x="2127" y="285"/>
                      <a:pt x="2127" y="285"/>
                      <a:pt x="2127" y="285"/>
                    </a:cubicBezTo>
                    <a:cubicBezTo>
                      <a:pt x="2128" y="287"/>
                      <a:pt x="2128" y="287"/>
                      <a:pt x="2128" y="287"/>
                    </a:cubicBezTo>
                    <a:cubicBezTo>
                      <a:pt x="2127" y="288"/>
                      <a:pt x="2127" y="290"/>
                      <a:pt x="2127" y="291"/>
                    </a:cubicBezTo>
                    <a:cubicBezTo>
                      <a:pt x="2125" y="291"/>
                      <a:pt x="2125" y="291"/>
                      <a:pt x="2125" y="291"/>
                    </a:cubicBezTo>
                    <a:cubicBezTo>
                      <a:pt x="2124" y="292"/>
                      <a:pt x="2122" y="293"/>
                      <a:pt x="2121" y="294"/>
                    </a:cubicBezTo>
                    <a:cubicBezTo>
                      <a:pt x="2121" y="295"/>
                      <a:pt x="2121" y="295"/>
                      <a:pt x="2121" y="295"/>
                    </a:cubicBezTo>
                    <a:cubicBezTo>
                      <a:pt x="2120" y="297"/>
                      <a:pt x="2120" y="297"/>
                      <a:pt x="2120" y="297"/>
                    </a:cubicBezTo>
                    <a:cubicBezTo>
                      <a:pt x="2118" y="297"/>
                      <a:pt x="2118" y="297"/>
                      <a:pt x="2118" y="297"/>
                    </a:cubicBezTo>
                    <a:cubicBezTo>
                      <a:pt x="2118" y="299"/>
                      <a:pt x="2118" y="299"/>
                      <a:pt x="2118" y="299"/>
                    </a:cubicBezTo>
                    <a:cubicBezTo>
                      <a:pt x="2117" y="301"/>
                      <a:pt x="2117" y="301"/>
                      <a:pt x="2117" y="301"/>
                    </a:cubicBezTo>
                    <a:cubicBezTo>
                      <a:pt x="2112" y="303"/>
                      <a:pt x="2107" y="304"/>
                      <a:pt x="2103" y="306"/>
                    </a:cubicBezTo>
                    <a:cubicBezTo>
                      <a:pt x="2101" y="305"/>
                      <a:pt x="2100" y="305"/>
                      <a:pt x="2099" y="304"/>
                    </a:cubicBezTo>
                    <a:cubicBezTo>
                      <a:pt x="2096" y="304"/>
                      <a:pt x="2093" y="304"/>
                      <a:pt x="2090" y="305"/>
                    </a:cubicBezTo>
                    <a:cubicBezTo>
                      <a:pt x="2092" y="307"/>
                      <a:pt x="2094" y="308"/>
                      <a:pt x="2096" y="310"/>
                    </a:cubicBezTo>
                    <a:cubicBezTo>
                      <a:pt x="2099" y="310"/>
                      <a:pt x="2099" y="310"/>
                      <a:pt x="2099" y="310"/>
                    </a:cubicBezTo>
                    <a:cubicBezTo>
                      <a:pt x="2101" y="311"/>
                      <a:pt x="2105" y="311"/>
                      <a:pt x="2108" y="311"/>
                    </a:cubicBezTo>
                    <a:cubicBezTo>
                      <a:pt x="2112" y="311"/>
                      <a:pt x="2115" y="312"/>
                      <a:pt x="2118" y="313"/>
                    </a:cubicBezTo>
                    <a:cubicBezTo>
                      <a:pt x="2120" y="311"/>
                      <a:pt x="2120" y="311"/>
                      <a:pt x="2120" y="311"/>
                    </a:cubicBezTo>
                    <a:cubicBezTo>
                      <a:pt x="2121" y="308"/>
                      <a:pt x="2121" y="308"/>
                      <a:pt x="2121" y="308"/>
                    </a:cubicBezTo>
                    <a:cubicBezTo>
                      <a:pt x="2124" y="305"/>
                      <a:pt x="2130" y="304"/>
                      <a:pt x="2133" y="301"/>
                    </a:cubicBezTo>
                    <a:cubicBezTo>
                      <a:pt x="2134" y="297"/>
                      <a:pt x="2134" y="297"/>
                      <a:pt x="2134" y="297"/>
                    </a:cubicBezTo>
                    <a:cubicBezTo>
                      <a:pt x="2135" y="295"/>
                      <a:pt x="2135" y="295"/>
                      <a:pt x="2135" y="295"/>
                    </a:cubicBezTo>
                    <a:cubicBezTo>
                      <a:pt x="2138" y="294"/>
                      <a:pt x="2138" y="294"/>
                      <a:pt x="2138" y="294"/>
                    </a:cubicBezTo>
                    <a:cubicBezTo>
                      <a:pt x="2139" y="292"/>
                      <a:pt x="2141" y="291"/>
                      <a:pt x="2142" y="289"/>
                    </a:cubicBezTo>
                    <a:cubicBezTo>
                      <a:pt x="2142" y="287"/>
                      <a:pt x="2142" y="286"/>
                      <a:pt x="2142" y="284"/>
                    </a:cubicBezTo>
                    <a:cubicBezTo>
                      <a:pt x="2141" y="283"/>
                      <a:pt x="2139" y="282"/>
                      <a:pt x="2138" y="281"/>
                    </a:cubicBezTo>
                    <a:cubicBezTo>
                      <a:pt x="2138" y="279"/>
                      <a:pt x="2139" y="278"/>
                      <a:pt x="2139" y="276"/>
                    </a:cubicBezTo>
                    <a:cubicBezTo>
                      <a:pt x="2144" y="273"/>
                      <a:pt x="2150" y="272"/>
                      <a:pt x="2156" y="272"/>
                    </a:cubicBezTo>
                    <a:cubicBezTo>
                      <a:pt x="2158" y="273"/>
                      <a:pt x="2158" y="273"/>
                      <a:pt x="2158" y="273"/>
                    </a:cubicBezTo>
                    <a:cubicBezTo>
                      <a:pt x="2159" y="275"/>
                      <a:pt x="2159" y="275"/>
                      <a:pt x="2159" y="275"/>
                    </a:cubicBezTo>
                    <a:cubicBezTo>
                      <a:pt x="2161" y="276"/>
                      <a:pt x="2162" y="278"/>
                      <a:pt x="2164" y="279"/>
                    </a:cubicBezTo>
                    <a:cubicBezTo>
                      <a:pt x="2163" y="281"/>
                      <a:pt x="2164" y="282"/>
                      <a:pt x="2164" y="284"/>
                    </a:cubicBezTo>
                    <a:cubicBezTo>
                      <a:pt x="2163" y="286"/>
                      <a:pt x="2163" y="286"/>
                      <a:pt x="2163" y="286"/>
                    </a:cubicBezTo>
                    <a:cubicBezTo>
                      <a:pt x="2163" y="287"/>
                      <a:pt x="2163" y="288"/>
                      <a:pt x="2164" y="289"/>
                    </a:cubicBezTo>
                    <a:cubicBezTo>
                      <a:pt x="2164" y="291"/>
                      <a:pt x="2164" y="291"/>
                      <a:pt x="2164" y="291"/>
                    </a:cubicBezTo>
                    <a:cubicBezTo>
                      <a:pt x="2169" y="292"/>
                      <a:pt x="2171" y="293"/>
                      <a:pt x="2177" y="292"/>
                    </a:cubicBezTo>
                    <a:cubicBezTo>
                      <a:pt x="2174" y="292"/>
                      <a:pt x="2170" y="291"/>
                      <a:pt x="2167" y="290"/>
                    </a:cubicBezTo>
                    <a:cubicBezTo>
                      <a:pt x="2166" y="288"/>
                      <a:pt x="2166" y="288"/>
                      <a:pt x="2166" y="288"/>
                    </a:cubicBezTo>
                    <a:cubicBezTo>
                      <a:pt x="2166" y="285"/>
                      <a:pt x="2166" y="285"/>
                      <a:pt x="2166" y="285"/>
                    </a:cubicBezTo>
                    <a:cubicBezTo>
                      <a:pt x="2167" y="283"/>
                      <a:pt x="2167" y="283"/>
                      <a:pt x="2167" y="283"/>
                    </a:cubicBezTo>
                    <a:cubicBezTo>
                      <a:pt x="2170" y="283"/>
                      <a:pt x="2170" y="283"/>
                      <a:pt x="2170" y="283"/>
                    </a:cubicBezTo>
                    <a:cubicBezTo>
                      <a:pt x="2170" y="281"/>
                      <a:pt x="2170" y="281"/>
                      <a:pt x="2170" y="281"/>
                    </a:cubicBezTo>
                    <a:cubicBezTo>
                      <a:pt x="2169" y="279"/>
                      <a:pt x="2168" y="277"/>
                      <a:pt x="2167" y="274"/>
                    </a:cubicBezTo>
                    <a:cubicBezTo>
                      <a:pt x="2166" y="273"/>
                      <a:pt x="2166" y="273"/>
                      <a:pt x="2166" y="273"/>
                    </a:cubicBezTo>
                    <a:cubicBezTo>
                      <a:pt x="2162" y="272"/>
                      <a:pt x="2162" y="272"/>
                      <a:pt x="2162" y="272"/>
                    </a:cubicBezTo>
                    <a:cubicBezTo>
                      <a:pt x="2160" y="271"/>
                      <a:pt x="2160" y="271"/>
                      <a:pt x="2160" y="271"/>
                    </a:cubicBezTo>
                    <a:cubicBezTo>
                      <a:pt x="2159" y="270"/>
                      <a:pt x="2159" y="270"/>
                      <a:pt x="2159" y="270"/>
                    </a:cubicBezTo>
                    <a:cubicBezTo>
                      <a:pt x="2157" y="269"/>
                      <a:pt x="2157" y="269"/>
                      <a:pt x="2157" y="269"/>
                    </a:cubicBezTo>
                    <a:cubicBezTo>
                      <a:pt x="2155" y="269"/>
                      <a:pt x="2155" y="269"/>
                      <a:pt x="2155" y="269"/>
                    </a:cubicBezTo>
                    <a:cubicBezTo>
                      <a:pt x="2153" y="268"/>
                      <a:pt x="2153" y="268"/>
                      <a:pt x="2153" y="268"/>
                    </a:cubicBezTo>
                    <a:cubicBezTo>
                      <a:pt x="2150" y="268"/>
                      <a:pt x="2148" y="267"/>
                      <a:pt x="2145" y="268"/>
                    </a:cubicBezTo>
                    <a:cubicBezTo>
                      <a:pt x="2143" y="270"/>
                      <a:pt x="2143" y="270"/>
                      <a:pt x="2143" y="270"/>
                    </a:cubicBezTo>
                    <a:cubicBezTo>
                      <a:pt x="2140" y="270"/>
                      <a:pt x="2140" y="270"/>
                      <a:pt x="2140" y="270"/>
                    </a:cubicBezTo>
                    <a:cubicBezTo>
                      <a:pt x="2138" y="269"/>
                      <a:pt x="2138" y="269"/>
                      <a:pt x="2138" y="269"/>
                    </a:cubicBezTo>
                    <a:cubicBezTo>
                      <a:pt x="2137" y="269"/>
                      <a:pt x="2136" y="269"/>
                      <a:pt x="2135" y="270"/>
                    </a:cubicBezTo>
                    <a:cubicBezTo>
                      <a:pt x="2132" y="269"/>
                      <a:pt x="2132" y="269"/>
                      <a:pt x="2132" y="269"/>
                    </a:cubicBezTo>
                    <a:cubicBezTo>
                      <a:pt x="2133" y="267"/>
                      <a:pt x="2133" y="267"/>
                      <a:pt x="2133" y="267"/>
                    </a:cubicBezTo>
                    <a:cubicBezTo>
                      <a:pt x="2134" y="266"/>
                      <a:pt x="2134" y="266"/>
                      <a:pt x="2134" y="266"/>
                    </a:cubicBezTo>
                    <a:cubicBezTo>
                      <a:pt x="2133" y="263"/>
                      <a:pt x="2132" y="262"/>
                      <a:pt x="2130" y="260"/>
                    </a:cubicBezTo>
                    <a:cubicBezTo>
                      <a:pt x="2131" y="257"/>
                      <a:pt x="2132" y="255"/>
                      <a:pt x="2133" y="253"/>
                    </a:cubicBezTo>
                    <a:cubicBezTo>
                      <a:pt x="2133" y="251"/>
                      <a:pt x="2133" y="251"/>
                      <a:pt x="2133" y="251"/>
                    </a:cubicBezTo>
                    <a:cubicBezTo>
                      <a:pt x="2136" y="250"/>
                      <a:pt x="2137" y="248"/>
                      <a:pt x="2138" y="246"/>
                    </a:cubicBezTo>
                    <a:cubicBezTo>
                      <a:pt x="2137" y="244"/>
                      <a:pt x="2136" y="242"/>
                      <a:pt x="2134" y="241"/>
                    </a:cubicBezTo>
                    <a:cubicBezTo>
                      <a:pt x="2134" y="239"/>
                      <a:pt x="2134" y="239"/>
                      <a:pt x="2134" y="239"/>
                    </a:cubicBezTo>
                    <a:cubicBezTo>
                      <a:pt x="2132" y="238"/>
                      <a:pt x="2131" y="236"/>
                      <a:pt x="2130" y="234"/>
                    </a:cubicBezTo>
                    <a:cubicBezTo>
                      <a:pt x="2128" y="234"/>
                      <a:pt x="2128" y="234"/>
                      <a:pt x="2128" y="234"/>
                    </a:cubicBezTo>
                    <a:cubicBezTo>
                      <a:pt x="2126" y="232"/>
                      <a:pt x="2126" y="232"/>
                      <a:pt x="2126" y="232"/>
                    </a:cubicBezTo>
                    <a:cubicBezTo>
                      <a:pt x="2128" y="231"/>
                      <a:pt x="2129" y="230"/>
                      <a:pt x="2130" y="228"/>
                    </a:cubicBezTo>
                    <a:cubicBezTo>
                      <a:pt x="2131" y="226"/>
                      <a:pt x="2131" y="226"/>
                      <a:pt x="2131" y="226"/>
                    </a:cubicBezTo>
                    <a:cubicBezTo>
                      <a:pt x="2133" y="225"/>
                      <a:pt x="2135" y="224"/>
                      <a:pt x="2137" y="223"/>
                    </a:cubicBezTo>
                    <a:cubicBezTo>
                      <a:pt x="2139" y="223"/>
                      <a:pt x="2139" y="223"/>
                      <a:pt x="2139" y="223"/>
                    </a:cubicBezTo>
                    <a:cubicBezTo>
                      <a:pt x="2141" y="222"/>
                      <a:pt x="2142" y="222"/>
                      <a:pt x="2144" y="220"/>
                    </a:cubicBezTo>
                    <a:cubicBezTo>
                      <a:pt x="2144" y="216"/>
                      <a:pt x="2144" y="214"/>
                      <a:pt x="2142" y="210"/>
                    </a:cubicBezTo>
                    <a:cubicBezTo>
                      <a:pt x="2143" y="208"/>
                      <a:pt x="2143" y="208"/>
                      <a:pt x="2143" y="208"/>
                    </a:cubicBezTo>
                    <a:cubicBezTo>
                      <a:pt x="2145" y="209"/>
                      <a:pt x="2145" y="209"/>
                      <a:pt x="2145" y="209"/>
                    </a:cubicBezTo>
                    <a:cubicBezTo>
                      <a:pt x="2146" y="209"/>
                      <a:pt x="2147" y="210"/>
                      <a:pt x="2148" y="211"/>
                    </a:cubicBezTo>
                    <a:cubicBezTo>
                      <a:pt x="2149" y="212"/>
                      <a:pt x="2149" y="213"/>
                      <a:pt x="2149" y="215"/>
                    </a:cubicBezTo>
                    <a:cubicBezTo>
                      <a:pt x="2149" y="217"/>
                      <a:pt x="2149" y="217"/>
                      <a:pt x="2149" y="217"/>
                    </a:cubicBezTo>
                    <a:cubicBezTo>
                      <a:pt x="2149" y="218"/>
                      <a:pt x="2149" y="218"/>
                      <a:pt x="2149" y="218"/>
                    </a:cubicBezTo>
                    <a:cubicBezTo>
                      <a:pt x="2149" y="220"/>
                      <a:pt x="2148" y="221"/>
                      <a:pt x="2148" y="222"/>
                    </a:cubicBezTo>
                    <a:cubicBezTo>
                      <a:pt x="2146" y="224"/>
                      <a:pt x="2146" y="224"/>
                      <a:pt x="2146" y="224"/>
                    </a:cubicBezTo>
                    <a:cubicBezTo>
                      <a:pt x="2146" y="226"/>
                      <a:pt x="2146" y="226"/>
                      <a:pt x="2146" y="226"/>
                    </a:cubicBezTo>
                    <a:cubicBezTo>
                      <a:pt x="2146" y="228"/>
                      <a:pt x="2146" y="228"/>
                      <a:pt x="2146" y="228"/>
                    </a:cubicBezTo>
                    <a:cubicBezTo>
                      <a:pt x="2148" y="229"/>
                      <a:pt x="2148" y="229"/>
                      <a:pt x="2148" y="229"/>
                    </a:cubicBezTo>
                    <a:cubicBezTo>
                      <a:pt x="2148" y="231"/>
                      <a:pt x="2148" y="231"/>
                      <a:pt x="2148" y="231"/>
                    </a:cubicBezTo>
                    <a:cubicBezTo>
                      <a:pt x="2146" y="232"/>
                      <a:pt x="2146" y="232"/>
                      <a:pt x="2146" y="232"/>
                    </a:cubicBezTo>
                    <a:cubicBezTo>
                      <a:pt x="2146" y="234"/>
                      <a:pt x="2146" y="234"/>
                      <a:pt x="2146" y="234"/>
                    </a:cubicBezTo>
                    <a:cubicBezTo>
                      <a:pt x="2150" y="235"/>
                      <a:pt x="2153" y="236"/>
                      <a:pt x="2157" y="236"/>
                    </a:cubicBezTo>
                    <a:cubicBezTo>
                      <a:pt x="2160" y="237"/>
                      <a:pt x="2163" y="236"/>
                      <a:pt x="2167" y="237"/>
                    </a:cubicBezTo>
                    <a:cubicBezTo>
                      <a:pt x="2168" y="238"/>
                      <a:pt x="2169" y="239"/>
                      <a:pt x="2170" y="240"/>
                    </a:cubicBezTo>
                    <a:cubicBezTo>
                      <a:pt x="2172" y="241"/>
                      <a:pt x="2172" y="241"/>
                      <a:pt x="2172" y="241"/>
                    </a:cubicBezTo>
                    <a:cubicBezTo>
                      <a:pt x="2174" y="240"/>
                      <a:pt x="2174" y="240"/>
                      <a:pt x="2174" y="240"/>
                    </a:cubicBezTo>
                    <a:cubicBezTo>
                      <a:pt x="2173" y="239"/>
                      <a:pt x="2173" y="237"/>
                      <a:pt x="2172" y="236"/>
                    </a:cubicBezTo>
                    <a:cubicBezTo>
                      <a:pt x="2171" y="235"/>
                      <a:pt x="2170" y="235"/>
                      <a:pt x="2169" y="234"/>
                    </a:cubicBezTo>
                    <a:cubicBezTo>
                      <a:pt x="2168" y="235"/>
                      <a:pt x="2168" y="235"/>
                      <a:pt x="2168" y="235"/>
                    </a:cubicBezTo>
                    <a:cubicBezTo>
                      <a:pt x="2165" y="235"/>
                      <a:pt x="2165" y="235"/>
                      <a:pt x="2165" y="235"/>
                    </a:cubicBezTo>
                    <a:cubicBezTo>
                      <a:pt x="2163" y="233"/>
                      <a:pt x="2161" y="232"/>
                      <a:pt x="2158" y="232"/>
                    </a:cubicBezTo>
                    <a:cubicBezTo>
                      <a:pt x="2157" y="231"/>
                      <a:pt x="2156" y="230"/>
                      <a:pt x="2154" y="229"/>
                    </a:cubicBezTo>
                    <a:cubicBezTo>
                      <a:pt x="2153" y="227"/>
                      <a:pt x="2153" y="227"/>
                      <a:pt x="2153" y="227"/>
                    </a:cubicBezTo>
                    <a:cubicBezTo>
                      <a:pt x="2153" y="225"/>
                      <a:pt x="2153" y="225"/>
                      <a:pt x="2153" y="225"/>
                    </a:cubicBezTo>
                    <a:cubicBezTo>
                      <a:pt x="2155" y="223"/>
                      <a:pt x="2155" y="223"/>
                      <a:pt x="2155" y="223"/>
                    </a:cubicBezTo>
                    <a:cubicBezTo>
                      <a:pt x="2157" y="222"/>
                      <a:pt x="2158" y="222"/>
                      <a:pt x="2160" y="222"/>
                    </a:cubicBezTo>
                    <a:cubicBezTo>
                      <a:pt x="2164" y="224"/>
                      <a:pt x="2167" y="226"/>
                      <a:pt x="2171" y="225"/>
                    </a:cubicBezTo>
                    <a:cubicBezTo>
                      <a:pt x="2172" y="223"/>
                      <a:pt x="2172" y="223"/>
                      <a:pt x="2172" y="223"/>
                    </a:cubicBezTo>
                    <a:cubicBezTo>
                      <a:pt x="2171" y="222"/>
                      <a:pt x="2171" y="222"/>
                      <a:pt x="2171" y="222"/>
                    </a:cubicBezTo>
                    <a:cubicBezTo>
                      <a:pt x="2169" y="222"/>
                      <a:pt x="2168" y="222"/>
                      <a:pt x="2166" y="222"/>
                    </a:cubicBezTo>
                    <a:cubicBezTo>
                      <a:pt x="2165" y="220"/>
                      <a:pt x="2165" y="220"/>
                      <a:pt x="2165" y="220"/>
                    </a:cubicBezTo>
                    <a:cubicBezTo>
                      <a:pt x="2167" y="219"/>
                      <a:pt x="2169" y="218"/>
                      <a:pt x="2171" y="217"/>
                    </a:cubicBezTo>
                    <a:cubicBezTo>
                      <a:pt x="2176" y="217"/>
                      <a:pt x="2180" y="217"/>
                      <a:pt x="2184" y="218"/>
                    </a:cubicBezTo>
                    <a:cubicBezTo>
                      <a:pt x="2187" y="220"/>
                      <a:pt x="2189" y="221"/>
                      <a:pt x="2193" y="221"/>
                    </a:cubicBezTo>
                    <a:cubicBezTo>
                      <a:pt x="2198" y="224"/>
                      <a:pt x="2200" y="229"/>
                      <a:pt x="2206" y="228"/>
                    </a:cubicBezTo>
                    <a:cubicBezTo>
                      <a:pt x="2208" y="228"/>
                      <a:pt x="2209" y="227"/>
                      <a:pt x="2211" y="227"/>
                    </a:cubicBezTo>
                    <a:cubicBezTo>
                      <a:pt x="2210" y="223"/>
                      <a:pt x="2210" y="223"/>
                      <a:pt x="2210" y="223"/>
                    </a:cubicBezTo>
                    <a:cubicBezTo>
                      <a:pt x="2209" y="222"/>
                      <a:pt x="2209" y="222"/>
                      <a:pt x="2209" y="222"/>
                    </a:cubicBezTo>
                    <a:cubicBezTo>
                      <a:pt x="2208" y="220"/>
                      <a:pt x="2208" y="220"/>
                      <a:pt x="2208" y="220"/>
                    </a:cubicBezTo>
                    <a:cubicBezTo>
                      <a:pt x="2206" y="218"/>
                      <a:pt x="2206" y="218"/>
                      <a:pt x="2206" y="218"/>
                    </a:cubicBezTo>
                    <a:cubicBezTo>
                      <a:pt x="2204" y="218"/>
                      <a:pt x="2201" y="218"/>
                      <a:pt x="2199" y="218"/>
                    </a:cubicBezTo>
                    <a:cubicBezTo>
                      <a:pt x="2198" y="217"/>
                      <a:pt x="2197" y="216"/>
                      <a:pt x="2195" y="216"/>
                    </a:cubicBezTo>
                    <a:cubicBezTo>
                      <a:pt x="2194" y="214"/>
                      <a:pt x="2194" y="214"/>
                      <a:pt x="2194" y="214"/>
                    </a:cubicBezTo>
                    <a:cubicBezTo>
                      <a:pt x="2195" y="213"/>
                      <a:pt x="2195" y="213"/>
                      <a:pt x="2195" y="213"/>
                    </a:cubicBezTo>
                    <a:cubicBezTo>
                      <a:pt x="2193" y="211"/>
                      <a:pt x="2193" y="211"/>
                      <a:pt x="2193" y="211"/>
                    </a:cubicBezTo>
                    <a:cubicBezTo>
                      <a:pt x="2195" y="209"/>
                      <a:pt x="2195" y="209"/>
                      <a:pt x="2195" y="209"/>
                    </a:cubicBezTo>
                    <a:cubicBezTo>
                      <a:pt x="2195" y="206"/>
                      <a:pt x="2195" y="206"/>
                      <a:pt x="2195" y="206"/>
                    </a:cubicBezTo>
                    <a:cubicBezTo>
                      <a:pt x="2194" y="205"/>
                      <a:pt x="2193" y="204"/>
                      <a:pt x="2191" y="203"/>
                    </a:cubicBezTo>
                    <a:cubicBezTo>
                      <a:pt x="2191" y="201"/>
                      <a:pt x="2191" y="201"/>
                      <a:pt x="2191" y="201"/>
                    </a:cubicBezTo>
                    <a:cubicBezTo>
                      <a:pt x="2193" y="198"/>
                      <a:pt x="2193" y="198"/>
                      <a:pt x="2193" y="198"/>
                    </a:cubicBezTo>
                    <a:cubicBezTo>
                      <a:pt x="2199" y="194"/>
                      <a:pt x="2207" y="195"/>
                      <a:pt x="2213" y="195"/>
                    </a:cubicBezTo>
                    <a:cubicBezTo>
                      <a:pt x="2217" y="195"/>
                      <a:pt x="2220" y="195"/>
                      <a:pt x="2223" y="195"/>
                    </a:cubicBezTo>
                    <a:cubicBezTo>
                      <a:pt x="2227" y="194"/>
                      <a:pt x="2230" y="193"/>
                      <a:pt x="2234" y="195"/>
                    </a:cubicBezTo>
                    <a:cubicBezTo>
                      <a:pt x="2236" y="194"/>
                      <a:pt x="2237" y="192"/>
                      <a:pt x="2240" y="192"/>
                    </a:cubicBezTo>
                    <a:cubicBezTo>
                      <a:pt x="2243" y="192"/>
                      <a:pt x="2246" y="191"/>
                      <a:pt x="2249" y="191"/>
                    </a:cubicBezTo>
                    <a:cubicBezTo>
                      <a:pt x="2251" y="191"/>
                      <a:pt x="2251" y="191"/>
                      <a:pt x="2251" y="191"/>
                    </a:cubicBezTo>
                    <a:cubicBezTo>
                      <a:pt x="2250" y="189"/>
                      <a:pt x="2250" y="189"/>
                      <a:pt x="2250" y="189"/>
                    </a:cubicBezTo>
                    <a:cubicBezTo>
                      <a:pt x="2249" y="189"/>
                      <a:pt x="2249" y="189"/>
                      <a:pt x="2249" y="189"/>
                    </a:cubicBezTo>
                    <a:cubicBezTo>
                      <a:pt x="2248" y="186"/>
                      <a:pt x="2248" y="186"/>
                      <a:pt x="2248" y="186"/>
                    </a:cubicBezTo>
                    <a:cubicBezTo>
                      <a:pt x="2246" y="185"/>
                      <a:pt x="2246" y="185"/>
                      <a:pt x="2246" y="185"/>
                    </a:cubicBezTo>
                    <a:cubicBezTo>
                      <a:pt x="2243" y="185"/>
                      <a:pt x="2243" y="185"/>
                      <a:pt x="2243" y="185"/>
                    </a:cubicBezTo>
                    <a:cubicBezTo>
                      <a:pt x="2241" y="184"/>
                      <a:pt x="2241" y="184"/>
                      <a:pt x="2241" y="184"/>
                    </a:cubicBezTo>
                    <a:cubicBezTo>
                      <a:pt x="2242" y="182"/>
                      <a:pt x="2242" y="182"/>
                      <a:pt x="2242" y="182"/>
                    </a:cubicBezTo>
                    <a:cubicBezTo>
                      <a:pt x="2244" y="182"/>
                      <a:pt x="2244" y="182"/>
                      <a:pt x="2244" y="182"/>
                    </a:cubicBezTo>
                    <a:cubicBezTo>
                      <a:pt x="2246" y="182"/>
                      <a:pt x="2246" y="182"/>
                      <a:pt x="2246" y="182"/>
                    </a:cubicBezTo>
                    <a:cubicBezTo>
                      <a:pt x="2248" y="183"/>
                      <a:pt x="2248" y="183"/>
                      <a:pt x="2248" y="183"/>
                    </a:cubicBezTo>
                    <a:cubicBezTo>
                      <a:pt x="2250" y="184"/>
                      <a:pt x="2250" y="184"/>
                      <a:pt x="2250" y="184"/>
                    </a:cubicBezTo>
                    <a:cubicBezTo>
                      <a:pt x="2249" y="182"/>
                      <a:pt x="2249" y="182"/>
                      <a:pt x="2249" y="182"/>
                    </a:cubicBezTo>
                    <a:cubicBezTo>
                      <a:pt x="2247" y="181"/>
                      <a:pt x="2247" y="181"/>
                      <a:pt x="2247" y="181"/>
                    </a:cubicBezTo>
                    <a:cubicBezTo>
                      <a:pt x="2246" y="179"/>
                      <a:pt x="2246" y="179"/>
                      <a:pt x="2246" y="179"/>
                    </a:cubicBezTo>
                    <a:cubicBezTo>
                      <a:pt x="2248" y="178"/>
                      <a:pt x="2248" y="178"/>
                      <a:pt x="2248" y="178"/>
                    </a:cubicBezTo>
                    <a:cubicBezTo>
                      <a:pt x="2248" y="177"/>
                      <a:pt x="2249" y="176"/>
                      <a:pt x="2249" y="175"/>
                    </a:cubicBezTo>
                    <a:cubicBezTo>
                      <a:pt x="2251" y="175"/>
                      <a:pt x="2252" y="173"/>
                      <a:pt x="2253" y="172"/>
                    </a:cubicBezTo>
                    <a:cubicBezTo>
                      <a:pt x="2252" y="171"/>
                      <a:pt x="2251" y="170"/>
                      <a:pt x="2250" y="169"/>
                    </a:cubicBezTo>
                    <a:cubicBezTo>
                      <a:pt x="2253" y="169"/>
                      <a:pt x="2255" y="169"/>
                      <a:pt x="2258" y="170"/>
                    </a:cubicBezTo>
                    <a:cubicBezTo>
                      <a:pt x="2259" y="170"/>
                      <a:pt x="2259" y="170"/>
                      <a:pt x="2259" y="170"/>
                    </a:cubicBezTo>
                    <a:cubicBezTo>
                      <a:pt x="2262" y="167"/>
                      <a:pt x="2265" y="164"/>
                      <a:pt x="2269" y="163"/>
                    </a:cubicBezTo>
                    <a:cubicBezTo>
                      <a:pt x="2272" y="164"/>
                      <a:pt x="2272" y="164"/>
                      <a:pt x="2272" y="164"/>
                    </a:cubicBezTo>
                    <a:cubicBezTo>
                      <a:pt x="2274" y="163"/>
                      <a:pt x="2274" y="163"/>
                      <a:pt x="2274" y="163"/>
                    </a:cubicBezTo>
                    <a:cubicBezTo>
                      <a:pt x="2276" y="163"/>
                      <a:pt x="2276" y="163"/>
                      <a:pt x="2276" y="163"/>
                    </a:cubicBezTo>
                    <a:cubicBezTo>
                      <a:pt x="2277" y="161"/>
                      <a:pt x="2277" y="161"/>
                      <a:pt x="2277" y="161"/>
                    </a:cubicBezTo>
                    <a:cubicBezTo>
                      <a:pt x="2280" y="161"/>
                      <a:pt x="2281" y="161"/>
                      <a:pt x="2284" y="160"/>
                    </a:cubicBezTo>
                    <a:cubicBezTo>
                      <a:pt x="2286" y="161"/>
                      <a:pt x="2287" y="161"/>
                      <a:pt x="2290" y="161"/>
                    </a:cubicBezTo>
                    <a:cubicBezTo>
                      <a:pt x="2291" y="159"/>
                      <a:pt x="2291" y="159"/>
                      <a:pt x="2291" y="159"/>
                    </a:cubicBezTo>
                    <a:cubicBezTo>
                      <a:pt x="2293" y="159"/>
                      <a:pt x="2296" y="159"/>
                      <a:pt x="2299" y="159"/>
                    </a:cubicBezTo>
                    <a:cubicBezTo>
                      <a:pt x="2301" y="158"/>
                      <a:pt x="2305" y="158"/>
                      <a:pt x="2307" y="156"/>
                    </a:cubicBezTo>
                    <a:cubicBezTo>
                      <a:pt x="2305" y="156"/>
                      <a:pt x="2303" y="156"/>
                      <a:pt x="2301" y="156"/>
                    </a:cubicBezTo>
                    <a:cubicBezTo>
                      <a:pt x="2301" y="153"/>
                      <a:pt x="2301" y="153"/>
                      <a:pt x="2301" y="153"/>
                    </a:cubicBezTo>
                    <a:cubicBezTo>
                      <a:pt x="2304" y="153"/>
                      <a:pt x="2304" y="153"/>
                      <a:pt x="2304" y="153"/>
                    </a:cubicBezTo>
                    <a:cubicBezTo>
                      <a:pt x="2307" y="153"/>
                      <a:pt x="2307" y="153"/>
                      <a:pt x="2307" y="153"/>
                    </a:cubicBezTo>
                    <a:cubicBezTo>
                      <a:pt x="2309" y="152"/>
                      <a:pt x="2309" y="152"/>
                      <a:pt x="2309" y="152"/>
                    </a:cubicBezTo>
                    <a:cubicBezTo>
                      <a:pt x="2311" y="152"/>
                      <a:pt x="2313" y="152"/>
                      <a:pt x="2315" y="153"/>
                    </a:cubicBezTo>
                    <a:cubicBezTo>
                      <a:pt x="2316" y="152"/>
                      <a:pt x="2317" y="151"/>
                      <a:pt x="2318" y="150"/>
                    </a:cubicBezTo>
                    <a:cubicBezTo>
                      <a:pt x="2320" y="152"/>
                      <a:pt x="2320" y="152"/>
                      <a:pt x="2320" y="152"/>
                    </a:cubicBezTo>
                    <a:cubicBezTo>
                      <a:pt x="2322" y="152"/>
                      <a:pt x="2322" y="152"/>
                      <a:pt x="2322" y="152"/>
                    </a:cubicBezTo>
                    <a:cubicBezTo>
                      <a:pt x="2324" y="151"/>
                      <a:pt x="2324" y="151"/>
                      <a:pt x="2324" y="151"/>
                    </a:cubicBezTo>
                    <a:cubicBezTo>
                      <a:pt x="2325" y="151"/>
                      <a:pt x="2327" y="152"/>
                      <a:pt x="2328" y="152"/>
                    </a:cubicBezTo>
                    <a:cubicBezTo>
                      <a:pt x="2329" y="154"/>
                      <a:pt x="2329" y="154"/>
                      <a:pt x="2329" y="154"/>
                    </a:cubicBezTo>
                    <a:cubicBezTo>
                      <a:pt x="2326" y="156"/>
                      <a:pt x="2326" y="156"/>
                      <a:pt x="2326" y="156"/>
                    </a:cubicBezTo>
                    <a:cubicBezTo>
                      <a:pt x="2329" y="156"/>
                      <a:pt x="2332" y="155"/>
                      <a:pt x="2335" y="154"/>
                    </a:cubicBezTo>
                    <a:cubicBezTo>
                      <a:pt x="2335" y="156"/>
                      <a:pt x="2335" y="156"/>
                      <a:pt x="2335" y="156"/>
                    </a:cubicBezTo>
                    <a:cubicBezTo>
                      <a:pt x="2337" y="155"/>
                      <a:pt x="2337" y="155"/>
                      <a:pt x="2337" y="155"/>
                    </a:cubicBezTo>
                    <a:cubicBezTo>
                      <a:pt x="2339" y="154"/>
                      <a:pt x="2339" y="154"/>
                      <a:pt x="2339" y="154"/>
                    </a:cubicBezTo>
                    <a:cubicBezTo>
                      <a:pt x="2341" y="154"/>
                      <a:pt x="2343" y="154"/>
                      <a:pt x="2346" y="153"/>
                    </a:cubicBezTo>
                    <a:cubicBezTo>
                      <a:pt x="2347" y="152"/>
                      <a:pt x="2351" y="149"/>
                      <a:pt x="2354" y="151"/>
                    </a:cubicBezTo>
                    <a:cubicBezTo>
                      <a:pt x="2355" y="150"/>
                      <a:pt x="2356" y="151"/>
                      <a:pt x="2358" y="152"/>
                    </a:cubicBezTo>
                    <a:cubicBezTo>
                      <a:pt x="2360" y="152"/>
                      <a:pt x="2360" y="152"/>
                      <a:pt x="2360" y="152"/>
                    </a:cubicBezTo>
                    <a:cubicBezTo>
                      <a:pt x="2361" y="153"/>
                      <a:pt x="2361" y="153"/>
                      <a:pt x="2361" y="153"/>
                    </a:cubicBezTo>
                    <a:cubicBezTo>
                      <a:pt x="2363" y="152"/>
                      <a:pt x="2363" y="152"/>
                      <a:pt x="2363" y="152"/>
                    </a:cubicBezTo>
                    <a:cubicBezTo>
                      <a:pt x="2360" y="150"/>
                      <a:pt x="2357" y="148"/>
                      <a:pt x="2355" y="146"/>
                    </a:cubicBezTo>
                    <a:cubicBezTo>
                      <a:pt x="2358" y="145"/>
                      <a:pt x="2358" y="145"/>
                      <a:pt x="2358" y="145"/>
                    </a:cubicBezTo>
                    <a:cubicBezTo>
                      <a:pt x="2360" y="146"/>
                      <a:pt x="2366" y="145"/>
                      <a:pt x="2369" y="145"/>
                    </a:cubicBezTo>
                    <a:cubicBezTo>
                      <a:pt x="2371" y="145"/>
                      <a:pt x="2371" y="145"/>
                      <a:pt x="2371" y="145"/>
                    </a:cubicBezTo>
                    <a:cubicBezTo>
                      <a:pt x="2373" y="145"/>
                      <a:pt x="2373" y="145"/>
                      <a:pt x="2373" y="145"/>
                    </a:cubicBezTo>
                    <a:cubicBezTo>
                      <a:pt x="2374" y="146"/>
                      <a:pt x="2374" y="146"/>
                      <a:pt x="2374" y="146"/>
                    </a:cubicBezTo>
                    <a:cubicBezTo>
                      <a:pt x="2378" y="146"/>
                      <a:pt x="2378" y="146"/>
                      <a:pt x="2378" y="146"/>
                    </a:cubicBezTo>
                    <a:cubicBezTo>
                      <a:pt x="2375" y="144"/>
                      <a:pt x="2375" y="144"/>
                      <a:pt x="2375" y="144"/>
                    </a:cubicBezTo>
                    <a:cubicBezTo>
                      <a:pt x="2374" y="142"/>
                      <a:pt x="2374" y="142"/>
                      <a:pt x="2374" y="142"/>
                    </a:cubicBezTo>
                    <a:cubicBezTo>
                      <a:pt x="2374" y="140"/>
                      <a:pt x="2374" y="140"/>
                      <a:pt x="2374" y="140"/>
                    </a:cubicBezTo>
                    <a:cubicBezTo>
                      <a:pt x="2372" y="139"/>
                      <a:pt x="2372" y="139"/>
                      <a:pt x="2372" y="139"/>
                    </a:cubicBezTo>
                    <a:cubicBezTo>
                      <a:pt x="2372" y="137"/>
                      <a:pt x="2372" y="137"/>
                      <a:pt x="2372" y="137"/>
                    </a:cubicBezTo>
                    <a:cubicBezTo>
                      <a:pt x="2374" y="134"/>
                      <a:pt x="2378" y="132"/>
                      <a:pt x="2381" y="129"/>
                    </a:cubicBezTo>
                    <a:cubicBezTo>
                      <a:pt x="2383" y="127"/>
                      <a:pt x="2386" y="126"/>
                      <a:pt x="2389" y="124"/>
                    </a:cubicBezTo>
                    <a:cubicBezTo>
                      <a:pt x="2391" y="124"/>
                      <a:pt x="2392" y="124"/>
                      <a:pt x="2393" y="124"/>
                    </a:cubicBezTo>
                    <a:cubicBezTo>
                      <a:pt x="2395" y="124"/>
                      <a:pt x="2397" y="123"/>
                      <a:pt x="2398" y="122"/>
                    </a:cubicBezTo>
                    <a:cubicBezTo>
                      <a:pt x="2401" y="122"/>
                      <a:pt x="2401" y="122"/>
                      <a:pt x="2401" y="122"/>
                    </a:cubicBezTo>
                    <a:cubicBezTo>
                      <a:pt x="2403" y="123"/>
                      <a:pt x="2403" y="123"/>
                      <a:pt x="2403" y="123"/>
                    </a:cubicBezTo>
                    <a:cubicBezTo>
                      <a:pt x="2404" y="123"/>
                      <a:pt x="2404" y="123"/>
                      <a:pt x="2404" y="123"/>
                    </a:cubicBezTo>
                    <a:cubicBezTo>
                      <a:pt x="2407" y="125"/>
                      <a:pt x="2410" y="125"/>
                      <a:pt x="2414" y="125"/>
                    </a:cubicBezTo>
                    <a:cubicBezTo>
                      <a:pt x="2415" y="126"/>
                      <a:pt x="2416" y="127"/>
                      <a:pt x="2417" y="128"/>
                    </a:cubicBezTo>
                    <a:cubicBezTo>
                      <a:pt x="2417" y="130"/>
                      <a:pt x="2417" y="130"/>
                      <a:pt x="2417" y="130"/>
                    </a:cubicBezTo>
                    <a:cubicBezTo>
                      <a:pt x="2414" y="130"/>
                      <a:pt x="2411" y="131"/>
                      <a:pt x="2408" y="132"/>
                    </a:cubicBezTo>
                    <a:cubicBezTo>
                      <a:pt x="2406" y="132"/>
                      <a:pt x="2398" y="133"/>
                      <a:pt x="2397" y="134"/>
                    </a:cubicBezTo>
                    <a:cubicBezTo>
                      <a:pt x="2397" y="135"/>
                      <a:pt x="2406" y="134"/>
                      <a:pt x="2407" y="134"/>
                    </a:cubicBezTo>
                    <a:cubicBezTo>
                      <a:pt x="2409" y="134"/>
                      <a:pt x="2412" y="134"/>
                      <a:pt x="2415" y="134"/>
                    </a:cubicBezTo>
                    <a:cubicBezTo>
                      <a:pt x="2413" y="135"/>
                      <a:pt x="2413" y="135"/>
                      <a:pt x="2413" y="135"/>
                    </a:cubicBezTo>
                    <a:cubicBezTo>
                      <a:pt x="2414" y="137"/>
                      <a:pt x="2416" y="136"/>
                      <a:pt x="2417" y="135"/>
                    </a:cubicBezTo>
                    <a:cubicBezTo>
                      <a:pt x="2420" y="135"/>
                      <a:pt x="2425" y="135"/>
                      <a:pt x="2428" y="136"/>
                    </a:cubicBezTo>
                    <a:cubicBezTo>
                      <a:pt x="2428" y="138"/>
                      <a:pt x="2428" y="138"/>
                      <a:pt x="2428" y="138"/>
                    </a:cubicBezTo>
                    <a:cubicBezTo>
                      <a:pt x="2427" y="139"/>
                      <a:pt x="2426" y="140"/>
                      <a:pt x="2425" y="140"/>
                    </a:cubicBezTo>
                    <a:cubicBezTo>
                      <a:pt x="2425" y="142"/>
                      <a:pt x="2425" y="142"/>
                      <a:pt x="2425" y="142"/>
                    </a:cubicBezTo>
                    <a:cubicBezTo>
                      <a:pt x="2423" y="142"/>
                      <a:pt x="2423" y="142"/>
                      <a:pt x="2423" y="142"/>
                    </a:cubicBezTo>
                    <a:cubicBezTo>
                      <a:pt x="2422" y="143"/>
                      <a:pt x="2421" y="144"/>
                      <a:pt x="2420" y="145"/>
                    </a:cubicBezTo>
                    <a:cubicBezTo>
                      <a:pt x="2424" y="146"/>
                      <a:pt x="2428" y="145"/>
                      <a:pt x="2432" y="145"/>
                    </a:cubicBezTo>
                    <a:cubicBezTo>
                      <a:pt x="2433" y="144"/>
                      <a:pt x="2433" y="144"/>
                      <a:pt x="2433" y="144"/>
                    </a:cubicBezTo>
                    <a:cubicBezTo>
                      <a:pt x="2434" y="141"/>
                      <a:pt x="2434" y="141"/>
                      <a:pt x="2434" y="141"/>
                    </a:cubicBezTo>
                    <a:cubicBezTo>
                      <a:pt x="2436" y="141"/>
                      <a:pt x="2437" y="141"/>
                      <a:pt x="2439" y="142"/>
                    </a:cubicBezTo>
                    <a:cubicBezTo>
                      <a:pt x="2441" y="142"/>
                      <a:pt x="2443" y="141"/>
                      <a:pt x="2444" y="140"/>
                    </a:cubicBezTo>
                    <a:cubicBezTo>
                      <a:pt x="2446" y="140"/>
                      <a:pt x="2448" y="140"/>
                      <a:pt x="2449" y="141"/>
                    </a:cubicBezTo>
                    <a:cubicBezTo>
                      <a:pt x="2450" y="142"/>
                      <a:pt x="2452" y="142"/>
                      <a:pt x="2453" y="142"/>
                    </a:cubicBezTo>
                    <a:cubicBezTo>
                      <a:pt x="2455" y="140"/>
                      <a:pt x="2458" y="140"/>
                      <a:pt x="2460" y="141"/>
                    </a:cubicBezTo>
                    <a:cubicBezTo>
                      <a:pt x="2461" y="142"/>
                      <a:pt x="2463" y="142"/>
                      <a:pt x="2465" y="142"/>
                    </a:cubicBezTo>
                    <a:cubicBezTo>
                      <a:pt x="2466" y="143"/>
                      <a:pt x="2466" y="143"/>
                      <a:pt x="2466" y="143"/>
                    </a:cubicBezTo>
                    <a:cubicBezTo>
                      <a:pt x="2468" y="143"/>
                      <a:pt x="2468" y="143"/>
                      <a:pt x="2468" y="143"/>
                    </a:cubicBezTo>
                    <a:cubicBezTo>
                      <a:pt x="2470" y="145"/>
                      <a:pt x="2470" y="145"/>
                      <a:pt x="2470" y="145"/>
                    </a:cubicBezTo>
                    <a:cubicBezTo>
                      <a:pt x="2470" y="147"/>
                      <a:pt x="2470" y="147"/>
                      <a:pt x="2470" y="147"/>
                    </a:cubicBezTo>
                    <a:cubicBezTo>
                      <a:pt x="2471" y="147"/>
                      <a:pt x="2472" y="147"/>
                      <a:pt x="2474" y="147"/>
                    </a:cubicBezTo>
                    <a:cubicBezTo>
                      <a:pt x="2475" y="147"/>
                      <a:pt x="2476" y="148"/>
                      <a:pt x="2477" y="149"/>
                    </a:cubicBezTo>
                    <a:cubicBezTo>
                      <a:pt x="2476" y="151"/>
                      <a:pt x="2476" y="151"/>
                      <a:pt x="2476" y="151"/>
                    </a:cubicBezTo>
                    <a:cubicBezTo>
                      <a:pt x="2477" y="153"/>
                      <a:pt x="2477" y="153"/>
                      <a:pt x="2477" y="153"/>
                    </a:cubicBezTo>
                    <a:cubicBezTo>
                      <a:pt x="2478" y="151"/>
                      <a:pt x="2478" y="151"/>
                      <a:pt x="2478" y="151"/>
                    </a:cubicBezTo>
                    <a:cubicBezTo>
                      <a:pt x="2480" y="151"/>
                      <a:pt x="2480" y="151"/>
                      <a:pt x="2480" y="151"/>
                    </a:cubicBezTo>
                    <a:cubicBezTo>
                      <a:pt x="2482" y="151"/>
                      <a:pt x="2482" y="151"/>
                      <a:pt x="2482" y="151"/>
                    </a:cubicBezTo>
                    <a:cubicBezTo>
                      <a:pt x="2483" y="152"/>
                      <a:pt x="2483" y="154"/>
                      <a:pt x="2483" y="155"/>
                    </a:cubicBezTo>
                    <a:cubicBezTo>
                      <a:pt x="2485" y="155"/>
                      <a:pt x="2485" y="155"/>
                      <a:pt x="2485" y="155"/>
                    </a:cubicBezTo>
                    <a:cubicBezTo>
                      <a:pt x="2487" y="156"/>
                      <a:pt x="2486" y="158"/>
                      <a:pt x="2486" y="159"/>
                    </a:cubicBezTo>
                    <a:cubicBezTo>
                      <a:pt x="2485" y="160"/>
                      <a:pt x="2485" y="160"/>
                      <a:pt x="2485" y="160"/>
                    </a:cubicBezTo>
                    <a:cubicBezTo>
                      <a:pt x="2483" y="160"/>
                      <a:pt x="2482" y="159"/>
                      <a:pt x="2480" y="159"/>
                    </a:cubicBezTo>
                    <a:cubicBezTo>
                      <a:pt x="2478" y="157"/>
                      <a:pt x="2478" y="157"/>
                      <a:pt x="2478" y="157"/>
                    </a:cubicBezTo>
                    <a:cubicBezTo>
                      <a:pt x="2477" y="157"/>
                      <a:pt x="2475" y="157"/>
                      <a:pt x="2474" y="157"/>
                    </a:cubicBezTo>
                    <a:cubicBezTo>
                      <a:pt x="2474" y="157"/>
                      <a:pt x="2475" y="157"/>
                      <a:pt x="2475" y="157"/>
                    </a:cubicBezTo>
                    <a:cubicBezTo>
                      <a:pt x="2474" y="157"/>
                      <a:pt x="2474" y="157"/>
                      <a:pt x="2473" y="157"/>
                    </a:cubicBezTo>
                    <a:cubicBezTo>
                      <a:pt x="2475" y="159"/>
                      <a:pt x="2475" y="159"/>
                      <a:pt x="2475" y="159"/>
                    </a:cubicBezTo>
                    <a:cubicBezTo>
                      <a:pt x="2477" y="159"/>
                      <a:pt x="2477" y="159"/>
                      <a:pt x="2477" y="159"/>
                    </a:cubicBezTo>
                    <a:cubicBezTo>
                      <a:pt x="2478" y="161"/>
                      <a:pt x="2478" y="161"/>
                      <a:pt x="2478" y="161"/>
                    </a:cubicBezTo>
                    <a:cubicBezTo>
                      <a:pt x="2480" y="161"/>
                      <a:pt x="2480" y="161"/>
                      <a:pt x="2480" y="161"/>
                    </a:cubicBezTo>
                    <a:cubicBezTo>
                      <a:pt x="2482" y="161"/>
                      <a:pt x="2482" y="161"/>
                      <a:pt x="2482" y="161"/>
                    </a:cubicBezTo>
                    <a:cubicBezTo>
                      <a:pt x="2482" y="163"/>
                      <a:pt x="2484" y="164"/>
                      <a:pt x="2485" y="164"/>
                    </a:cubicBezTo>
                    <a:cubicBezTo>
                      <a:pt x="2484" y="167"/>
                      <a:pt x="2484" y="167"/>
                      <a:pt x="2484" y="167"/>
                    </a:cubicBezTo>
                    <a:cubicBezTo>
                      <a:pt x="2482" y="169"/>
                      <a:pt x="2480" y="170"/>
                      <a:pt x="2478" y="172"/>
                    </a:cubicBezTo>
                    <a:cubicBezTo>
                      <a:pt x="2473" y="173"/>
                      <a:pt x="2470" y="175"/>
                      <a:pt x="2467" y="178"/>
                    </a:cubicBezTo>
                    <a:cubicBezTo>
                      <a:pt x="2464" y="177"/>
                      <a:pt x="2464" y="177"/>
                      <a:pt x="2464" y="177"/>
                    </a:cubicBezTo>
                    <a:cubicBezTo>
                      <a:pt x="2463" y="178"/>
                      <a:pt x="2463" y="178"/>
                      <a:pt x="2463" y="178"/>
                    </a:cubicBezTo>
                    <a:cubicBezTo>
                      <a:pt x="2462" y="180"/>
                      <a:pt x="2462" y="180"/>
                      <a:pt x="2462" y="180"/>
                    </a:cubicBezTo>
                    <a:cubicBezTo>
                      <a:pt x="2461" y="180"/>
                      <a:pt x="2459" y="181"/>
                      <a:pt x="2457" y="181"/>
                    </a:cubicBezTo>
                    <a:cubicBezTo>
                      <a:pt x="2455" y="182"/>
                      <a:pt x="2453" y="183"/>
                      <a:pt x="2451" y="184"/>
                    </a:cubicBezTo>
                    <a:cubicBezTo>
                      <a:pt x="2450" y="185"/>
                      <a:pt x="2450" y="185"/>
                      <a:pt x="2450" y="185"/>
                    </a:cubicBezTo>
                    <a:cubicBezTo>
                      <a:pt x="2450" y="186"/>
                      <a:pt x="2450" y="186"/>
                      <a:pt x="2450" y="186"/>
                    </a:cubicBezTo>
                    <a:cubicBezTo>
                      <a:pt x="2442" y="190"/>
                      <a:pt x="2436" y="197"/>
                      <a:pt x="2427" y="197"/>
                    </a:cubicBezTo>
                    <a:cubicBezTo>
                      <a:pt x="2425" y="198"/>
                      <a:pt x="2424" y="199"/>
                      <a:pt x="2424" y="200"/>
                    </a:cubicBezTo>
                    <a:cubicBezTo>
                      <a:pt x="2422" y="201"/>
                      <a:pt x="2420" y="201"/>
                      <a:pt x="2418" y="202"/>
                    </a:cubicBezTo>
                    <a:cubicBezTo>
                      <a:pt x="2416" y="204"/>
                      <a:pt x="2414" y="205"/>
                      <a:pt x="2413" y="208"/>
                    </a:cubicBezTo>
                    <a:cubicBezTo>
                      <a:pt x="2412" y="208"/>
                      <a:pt x="2408" y="209"/>
                      <a:pt x="2407" y="210"/>
                    </a:cubicBezTo>
                    <a:cubicBezTo>
                      <a:pt x="2407" y="210"/>
                      <a:pt x="2413" y="210"/>
                      <a:pt x="2414" y="210"/>
                    </a:cubicBezTo>
                    <a:cubicBezTo>
                      <a:pt x="2416" y="208"/>
                      <a:pt x="2417" y="206"/>
                      <a:pt x="2418" y="204"/>
                    </a:cubicBezTo>
                    <a:cubicBezTo>
                      <a:pt x="2424" y="204"/>
                      <a:pt x="2429" y="205"/>
                      <a:pt x="2435" y="203"/>
                    </a:cubicBezTo>
                    <a:cubicBezTo>
                      <a:pt x="2437" y="202"/>
                      <a:pt x="2437" y="202"/>
                      <a:pt x="2437" y="202"/>
                    </a:cubicBezTo>
                    <a:cubicBezTo>
                      <a:pt x="2439" y="202"/>
                      <a:pt x="2440" y="201"/>
                      <a:pt x="2442" y="201"/>
                    </a:cubicBezTo>
                    <a:cubicBezTo>
                      <a:pt x="2443" y="200"/>
                      <a:pt x="2445" y="199"/>
                      <a:pt x="2446" y="198"/>
                    </a:cubicBezTo>
                    <a:cubicBezTo>
                      <a:pt x="2448" y="199"/>
                      <a:pt x="2448" y="199"/>
                      <a:pt x="2448" y="199"/>
                    </a:cubicBezTo>
                    <a:cubicBezTo>
                      <a:pt x="2452" y="197"/>
                      <a:pt x="2456" y="196"/>
                      <a:pt x="2460" y="193"/>
                    </a:cubicBezTo>
                    <a:cubicBezTo>
                      <a:pt x="2457" y="194"/>
                      <a:pt x="2453" y="195"/>
                      <a:pt x="2450" y="195"/>
                    </a:cubicBezTo>
                    <a:cubicBezTo>
                      <a:pt x="2449" y="194"/>
                      <a:pt x="2449" y="194"/>
                      <a:pt x="2449" y="194"/>
                    </a:cubicBezTo>
                    <a:cubicBezTo>
                      <a:pt x="2449" y="192"/>
                      <a:pt x="2449" y="192"/>
                      <a:pt x="2449" y="192"/>
                    </a:cubicBezTo>
                    <a:cubicBezTo>
                      <a:pt x="2450" y="191"/>
                      <a:pt x="2451" y="190"/>
                      <a:pt x="2453" y="189"/>
                    </a:cubicBezTo>
                    <a:cubicBezTo>
                      <a:pt x="2456" y="189"/>
                      <a:pt x="2458" y="191"/>
                      <a:pt x="2461" y="190"/>
                    </a:cubicBezTo>
                    <a:cubicBezTo>
                      <a:pt x="2463" y="189"/>
                      <a:pt x="2463" y="189"/>
                      <a:pt x="2463" y="189"/>
                    </a:cubicBezTo>
                    <a:cubicBezTo>
                      <a:pt x="2465" y="189"/>
                      <a:pt x="2465" y="189"/>
                      <a:pt x="2465" y="189"/>
                    </a:cubicBezTo>
                    <a:cubicBezTo>
                      <a:pt x="2464" y="191"/>
                      <a:pt x="2464" y="191"/>
                      <a:pt x="2464" y="191"/>
                    </a:cubicBezTo>
                    <a:cubicBezTo>
                      <a:pt x="2465" y="193"/>
                      <a:pt x="2465" y="193"/>
                      <a:pt x="2465" y="193"/>
                    </a:cubicBezTo>
                    <a:cubicBezTo>
                      <a:pt x="2469" y="194"/>
                      <a:pt x="2473" y="196"/>
                      <a:pt x="2477" y="194"/>
                    </a:cubicBezTo>
                    <a:cubicBezTo>
                      <a:pt x="2477" y="193"/>
                      <a:pt x="2478" y="192"/>
                      <a:pt x="2478" y="191"/>
                    </a:cubicBezTo>
                    <a:cubicBezTo>
                      <a:pt x="2480" y="192"/>
                      <a:pt x="2481" y="193"/>
                      <a:pt x="2482" y="195"/>
                    </a:cubicBezTo>
                    <a:cubicBezTo>
                      <a:pt x="2482" y="196"/>
                      <a:pt x="2481" y="198"/>
                      <a:pt x="2481" y="199"/>
                    </a:cubicBezTo>
                    <a:cubicBezTo>
                      <a:pt x="2482" y="200"/>
                      <a:pt x="2482" y="200"/>
                      <a:pt x="2482" y="200"/>
                    </a:cubicBezTo>
                    <a:cubicBezTo>
                      <a:pt x="2484" y="202"/>
                      <a:pt x="2484" y="202"/>
                      <a:pt x="2484" y="202"/>
                    </a:cubicBezTo>
                    <a:cubicBezTo>
                      <a:pt x="2486" y="202"/>
                      <a:pt x="2486" y="202"/>
                      <a:pt x="2486" y="202"/>
                    </a:cubicBezTo>
                    <a:cubicBezTo>
                      <a:pt x="2484" y="199"/>
                      <a:pt x="2484" y="199"/>
                      <a:pt x="2484" y="199"/>
                    </a:cubicBezTo>
                    <a:cubicBezTo>
                      <a:pt x="2485" y="197"/>
                      <a:pt x="2485" y="197"/>
                      <a:pt x="2485" y="197"/>
                    </a:cubicBezTo>
                    <a:cubicBezTo>
                      <a:pt x="2488" y="197"/>
                      <a:pt x="2491" y="197"/>
                      <a:pt x="2494" y="197"/>
                    </a:cubicBezTo>
                    <a:cubicBezTo>
                      <a:pt x="2499" y="195"/>
                      <a:pt x="2506" y="194"/>
                      <a:pt x="2511" y="195"/>
                    </a:cubicBezTo>
                    <a:cubicBezTo>
                      <a:pt x="2514" y="196"/>
                      <a:pt x="2517" y="197"/>
                      <a:pt x="2520" y="197"/>
                    </a:cubicBezTo>
                    <a:cubicBezTo>
                      <a:pt x="2523" y="197"/>
                      <a:pt x="2527" y="196"/>
                      <a:pt x="2530" y="197"/>
                    </a:cubicBezTo>
                    <a:cubicBezTo>
                      <a:pt x="2531" y="199"/>
                      <a:pt x="2531" y="199"/>
                      <a:pt x="2531" y="199"/>
                    </a:cubicBezTo>
                    <a:cubicBezTo>
                      <a:pt x="2529" y="199"/>
                      <a:pt x="2528" y="199"/>
                      <a:pt x="2526" y="199"/>
                    </a:cubicBezTo>
                    <a:cubicBezTo>
                      <a:pt x="2526" y="200"/>
                      <a:pt x="2527" y="202"/>
                      <a:pt x="2527" y="203"/>
                    </a:cubicBezTo>
                    <a:cubicBezTo>
                      <a:pt x="2532" y="205"/>
                      <a:pt x="2538" y="207"/>
                      <a:pt x="2543" y="207"/>
                    </a:cubicBezTo>
                    <a:cubicBezTo>
                      <a:pt x="2546" y="207"/>
                      <a:pt x="2548" y="208"/>
                      <a:pt x="2551" y="208"/>
                    </a:cubicBezTo>
                    <a:cubicBezTo>
                      <a:pt x="2554" y="208"/>
                      <a:pt x="2557" y="208"/>
                      <a:pt x="2560" y="208"/>
                    </a:cubicBezTo>
                    <a:cubicBezTo>
                      <a:pt x="2562" y="207"/>
                      <a:pt x="2562" y="207"/>
                      <a:pt x="2562" y="207"/>
                    </a:cubicBezTo>
                    <a:cubicBezTo>
                      <a:pt x="2565" y="207"/>
                      <a:pt x="2567" y="207"/>
                      <a:pt x="2569" y="207"/>
                    </a:cubicBezTo>
                    <a:cubicBezTo>
                      <a:pt x="2570" y="205"/>
                      <a:pt x="2570" y="205"/>
                      <a:pt x="2570" y="205"/>
                    </a:cubicBezTo>
                    <a:cubicBezTo>
                      <a:pt x="2572" y="204"/>
                      <a:pt x="2572" y="204"/>
                      <a:pt x="2572" y="204"/>
                    </a:cubicBezTo>
                    <a:cubicBezTo>
                      <a:pt x="2571" y="201"/>
                      <a:pt x="2570" y="198"/>
                      <a:pt x="2571" y="195"/>
                    </a:cubicBezTo>
                    <a:cubicBezTo>
                      <a:pt x="2573" y="195"/>
                      <a:pt x="2573" y="195"/>
                      <a:pt x="2573" y="195"/>
                    </a:cubicBezTo>
                    <a:cubicBezTo>
                      <a:pt x="2574" y="196"/>
                      <a:pt x="2574" y="196"/>
                      <a:pt x="2574" y="196"/>
                    </a:cubicBezTo>
                    <a:cubicBezTo>
                      <a:pt x="2576" y="193"/>
                      <a:pt x="2576" y="193"/>
                      <a:pt x="2576" y="193"/>
                    </a:cubicBezTo>
                    <a:cubicBezTo>
                      <a:pt x="2578" y="195"/>
                      <a:pt x="2578" y="195"/>
                      <a:pt x="2578" y="195"/>
                    </a:cubicBezTo>
                    <a:cubicBezTo>
                      <a:pt x="2579" y="193"/>
                      <a:pt x="2579" y="193"/>
                      <a:pt x="2579" y="193"/>
                    </a:cubicBezTo>
                    <a:cubicBezTo>
                      <a:pt x="2581" y="194"/>
                      <a:pt x="2584" y="195"/>
                      <a:pt x="2586" y="195"/>
                    </a:cubicBezTo>
                    <a:cubicBezTo>
                      <a:pt x="2587" y="197"/>
                      <a:pt x="2587" y="197"/>
                      <a:pt x="2587" y="197"/>
                    </a:cubicBezTo>
                    <a:cubicBezTo>
                      <a:pt x="2590" y="197"/>
                      <a:pt x="2590" y="197"/>
                      <a:pt x="2590" y="197"/>
                    </a:cubicBezTo>
                    <a:cubicBezTo>
                      <a:pt x="2590" y="199"/>
                      <a:pt x="2590" y="199"/>
                      <a:pt x="2590" y="199"/>
                    </a:cubicBezTo>
                    <a:cubicBezTo>
                      <a:pt x="2592" y="198"/>
                      <a:pt x="2592" y="198"/>
                      <a:pt x="2592" y="198"/>
                    </a:cubicBezTo>
                    <a:cubicBezTo>
                      <a:pt x="2594" y="199"/>
                      <a:pt x="2595" y="199"/>
                      <a:pt x="2597" y="200"/>
                    </a:cubicBezTo>
                    <a:cubicBezTo>
                      <a:pt x="2599" y="199"/>
                      <a:pt x="2602" y="198"/>
                      <a:pt x="2604" y="197"/>
                    </a:cubicBezTo>
                    <a:cubicBezTo>
                      <a:pt x="2606" y="198"/>
                      <a:pt x="2609" y="198"/>
                      <a:pt x="2611" y="199"/>
                    </a:cubicBezTo>
                    <a:cubicBezTo>
                      <a:pt x="2611" y="200"/>
                      <a:pt x="2612" y="201"/>
                      <a:pt x="2613" y="202"/>
                    </a:cubicBezTo>
                    <a:cubicBezTo>
                      <a:pt x="2615" y="203"/>
                      <a:pt x="2615" y="203"/>
                      <a:pt x="2615" y="203"/>
                    </a:cubicBezTo>
                    <a:cubicBezTo>
                      <a:pt x="2617" y="203"/>
                      <a:pt x="2617" y="203"/>
                      <a:pt x="2617" y="203"/>
                    </a:cubicBezTo>
                    <a:cubicBezTo>
                      <a:pt x="2619" y="204"/>
                      <a:pt x="2619" y="204"/>
                      <a:pt x="2619" y="204"/>
                    </a:cubicBezTo>
                    <a:cubicBezTo>
                      <a:pt x="2618" y="206"/>
                      <a:pt x="2618" y="206"/>
                      <a:pt x="2618" y="206"/>
                    </a:cubicBezTo>
                    <a:cubicBezTo>
                      <a:pt x="2617" y="207"/>
                      <a:pt x="2616" y="208"/>
                      <a:pt x="2615" y="209"/>
                    </a:cubicBezTo>
                    <a:cubicBezTo>
                      <a:pt x="2618" y="209"/>
                      <a:pt x="2618" y="209"/>
                      <a:pt x="2618" y="209"/>
                    </a:cubicBezTo>
                    <a:cubicBezTo>
                      <a:pt x="2620" y="209"/>
                      <a:pt x="2620" y="209"/>
                      <a:pt x="2620" y="209"/>
                    </a:cubicBezTo>
                    <a:cubicBezTo>
                      <a:pt x="2618" y="210"/>
                      <a:pt x="2618" y="210"/>
                      <a:pt x="2618" y="210"/>
                    </a:cubicBezTo>
                    <a:cubicBezTo>
                      <a:pt x="2619" y="211"/>
                      <a:pt x="2619" y="211"/>
                      <a:pt x="2619" y="211"/>
                    </a:cubicBezTo>
                    <a:cubicBezTo>
                      <a:pt x="2619" y="213"/>
                      <a:pt x="2619" y="213"/>
                      <a:pt x="2619" y="213"/>
                    </a:cubicBezTo>
                    <a:cubicBezTo>
                      <a:pt x="2615" y="214"/>
                      <a:pt x="2615" y="214"/>
                      <a:pt x="2615" y="214"/>
                    </a:cubicBezTo>
                    <a:cubicBezTo>
                      <a:pt x="2618" y="216"/>
                      <a:pt x="2618" y="216"/>
                      <a:pt x="2618" y="216"/>
                    </a:cubicBezTo>
                    <a:cubicBezTo>
                      <a:pt x="2621" y="216"/>
                      <a:pt x="2621" y="216"/>
                      <a:pt x="2621" y="216"/>
                    </a:cubicBezTo>
                    <a:cubicBezTo>
                      <a:pt x="2623" y="217"/>
                      <a:pt x="2623" y="217"/>
                      <a:pt x="2623" y="217"/>
                    </a:cubicBezTo>
                    <a:cubicBezTo>
                      <a:pt x="2624" y="221"/>
                      <a:pt x="2624" y="221"/>
                      <a:pt x="2624" y="221"/>
                    </a:cubicBezTo>
                    <a:cubicBezTo>
                      <a:pt x="2622" y="221"/>
                      <a:pt x="2620" y="222"/>
                      <a:pt x="2618" y="222"/>
                    </a:cubicBezTo>
                    <a:cubicBezTo>
                      <a:pt x="2615" y="220"/>
                      <a:pt x="2615" y="220"/>
                      <a:pt x="2615" y="220"/>
                    </a:cubicBezTo>
                    <a:cubicBezTo>
                      <a:pt x="2613" y="220"/>
                      <a:pt x="2613" y="220"/>
                      <a:pt x="2613" y="220"/>
                    </a:cubicBezTo>
                    <a:cubicBezTo>
                      <a:pt x="2615" y="222"/>
                      <a:pt x="2617" y="225"/>
                      <a:pt x="2619" y="227"/>
                    </a:cubicBezTo>
                    <a:cubicBezTo>
                      <a:pt x="2619" y="230"/>
                      <a:pt x="2619" y="230"/>
                      <a:pt x="2619" y="230"/>
                    </a:cubicBezTo>
                    <a:cubicBezTo>
                      <a:pt x="2622" y="229"/>
                      <a:pt x="2623" y="233"/>
                      <a:pt x="2625" y="235"/>
                    </a:cubicBezTo>
                    <a:cubicBezTo>
                      <a:pt x="2627" y="237"/>
                      <a:pt x="2630" y="239"/>
                      <a:pt x="2632" y="241"/>
                    </a:cubicBezTo>
                    <a:cubicBezTo>
                      <a:pt x="2633" y="241"/>
                      <a:pt x="2634" y="241"/>
                      <a:pt x="2636" y="241"/>
                    </a:cubicBezTo>
                    <a:cubicBezTo>
                      <a:pt x="2637" y="242"/>
                      <a:pt x="2637" y="242"/>
                      <a:pt x="2637" y="242"/>
                    </a:cubicBezTo>
                    <a:cubicBezTo>
                      <a:pt x="2639" y="244"/>
                      <a:pt x="2639" y="244"/>
                      <a:pt x="2639" y="244"/>
                    </a:cubicBezTo>
                    <a:cubicBezTo>
                      <a:pt x="2642" y="241"/>
                      <a:pt x="2644" y="238"/>
                      <a:pt x="2647" y="235"/>
                    </a:cubicBezTo>
                    <a:cubicBezTo>
                      <a:pt x="2647" y="233"/>
                      <a:pt x="2647" y="233"/>
                      <a:pt x="2647" y="233"/>
                    </a:cubicBezTo>
                    <a:cubicBezTo>
                      <a:pt x="2648" y="229"/>
                      <a:pt x="2650" y="227"/>
                      <a:pt x="2653" y="224"/>
                    </a:cubicBezTo>
                    <a:cubicBezTo>
                      <a:pt x="2655" y="231"/>
                      <a:pt x="2663" y="234"/>
                      <a:pt x="2670" y="234"/>
                    </a:cubicBezTo>
                    <a:cubicBezTo>
                      <a:pt x="2671" y="233"/>
                      <a:pt x="2672" y="232"/>
                      <a:pt x="2673" y="231"/>
                    </a:cubicBezTo>
                    <a:cubicBezTo>
                      <a:pt x="2676" y="231"/>
                      <a:pt x="2676" y="231"/>
                      <a:pt x="2676" y="231"/>
                    </a:cubicBezTo>
                    <a:cubicBezTo>
                      <a:pt x="2677" y="227"/>
                      <a:pt x="2687" y="231"/>
                      <a:pt x="2690" y="232"/>
                    </a:cubicBezTo>
                    <a:cubicBezTo>
                      <a:pt x="2691" y="233"/>
                      <a:pt x="2693" y="234"/>
                      <a:pt x="2694" y="235"/>
                    </a:cubicBezTo>
                    <a:cubicBezTo>
                      <a:pt x="2695" y="235"/>
                      <a:pt x="2695" y="235"/>
                      <a:pt x="2695" y="235"/>
                    </a:cubicBezTo>
                    <a:cubicBezTo>
                      <a:pt x="2697" y="237"/>
                      <a:pt x="2697" y="237"/>
                      <a:pt x="2697" y="237"/>
                    </a:cubicBezTo>
                    <a:cubicBezTo>
                      <a:pt x="2699" y="237"/>
                      <a:pt x="2699" y="237"/>
                      <a:pt x="2699" y="237"/>
                    </a:cubicBezTo>
                    <a:cubicBezTo>
                      <a:pt x="2701" y="236"/>
                      <a:pt x="2701" y="236"/>
                      <a:pt x="2701" y="236"/>
                    </a:cubicBezTo>
                    <a:cubicBezTo>
                      <a:pt x="2701" y="234"/>
                      <a:pt x="2701" y="234"/>
                      <a:pt x="2701" y="234"/>
                    </a:cubicBezTo>
                    <a:cubicBezTo>
                      <a:pt x="2699" y="233"/>
                      <a:pt x="2699" y="233"/>
                      <a:pt x="2699" y="233"/>
                    </a:cubicBezTo>
                    <a:cubicBezTo>
                      <a:pt x="2700" y="231"/>
                      <a:pt x="2700" y="231"/>
                      <a:pt x="2700" y="231"/>
                    </a:cubicBezTo>
                    <a:cubicBezTo>
                      <a:pt x="2703" y="230"/>
                      <a:pt x="2703" y="230"/>
                      <a:pt x="2703" y="230"/>
                    </a:cubicBezTo>
                    <a:cubicBezTo>
                      <a:pt x="2705" y="230"/>
                      <a:pt x="2706" y="230"/>
                      <a:pt x="2708" y="230"/>
                    </a:cubicBezTo>
                    <a:cubicBezTo>
                      <a:pt x="2709" y="231"/>
                      <a:pt x="2709" y="231"/>
                      <a:pt x="2709" y="231"/>
                    </a:cubicBezTo>
                    <a:cubicBezTo>
                      <a:pt x="2710" y="232"/>
                      <a:pt x="2710" y="232"/>
                      <a:pt x="2710" y="232"/>
                    </a:cubicBezTo>
                    <a:cubicBezTo>
                      <a:pt x="2713" y="231"/>
                      <a:pt x="2713" y="231"/>
                      <a:pt x="2713" y="231"/>
                    </a:cubicBezTo>
                    <a:cubicBezTo>
                      <a:pt x="2714" y="231"/>
                      <a:pt x="2716" y="231"/>
                      <a:pt x="2717" y="231"/>
                    </a:cubicBezTo>
                    <a:cubicBezTo>
                      <a:pt x="2716" y="229"/>
                      <a:pt x="2715" y="227"/>
                      <a:pt x="2714" y="224"/>
                    </a:cubicBezTo>
                    <a:cubicBezTo>
                      <a:pt x="2712" y="224"/>
                      <a:pt x="2712" y="224"/>
                      <a:pt x="2712" y="224"/>
                    </a:cubicBezTo>
                    <a:cubicBezTo>
                      <a:pt x="2713" y="223"/>
                      <a:pt x="2714" y="222"/>
                      <a:pt x="2716" y="221"/>
                    </a:cubicBezTo>
                    <a:cubicBezTo>
                      <a:pt x="2718" y="220"/>
                      <a:pt x="2718" y="220"/>
                      <a:pt x="2718" y="220"/>
                    </a:cubicBezTo>
                    <a:cubicBezTo>
                      <a:pt x="2716" y="219"/>
                      <a:pt x="2716" y="219"/>
                      <a:pt x="2716" y="219"/>
                    </a:cubicBezTo>
                    <a:cubicBezTo>
                      <a:pt x="2714" y="220"/>
                      <a:pt x="2713" y="220"/>
                      <a:pt x="2711" y="221"/>
                    </a:cubicBezTo>
                    <a:cubicBezTo>
                      <a:pt x="2710" y="220"/>
                      <a:pt x="2710" y="220"/>
                      <a:pt x="2710" y="220"/>
                    </a:cubicBezTo>
                    <a:cubicBezTo>
                      <a:pt x="2709" y="219"/>
                      <a:pt x="2709" y="219"/>
                      <a:pt x="2709" y="219"/>
                    </a:cubicBezTo>
                    <a:cubicBezTo>
                      <a:pt x="2710" y="217"/>
                      <a:pt x="2710" y="217"/>
                      <a:pt x="2710" y="217"/>
                    </a:cubicBezTo>
                    <a:cubicBezTo>
                      <a:pt x="2714" y="214"/>
                      <a:pt x="2718" y="215"/>
                      <a:pt x="2722" y="215"/>
                    </a:cubicBezTo>
                    <a:cubicBezTo>
                      <a:pt x="2724" y="214"/>
                      <a:pt x="2724" y="214"/>
                      <a:pt x="2724" y="214"/>
                    </a:cubicBezTo>
                    <a:cubicBezTo>
                      <a:pt x="2725" y="213"/>
                      <a:pt x="2725" y="213"/>
                      <a:pt x="2725" y="213"/>
                    </a:cubicBezTo>
                    <a:cubicBezTo>
                      <a:pt x="2724" y="211"/>
                      <a:pt x="2724" y="210"/>
                      <a:pt x="2723" y="208"/>
                    </a:cubicBezTo>
                    <a:cubicBezTo>
                      <a:pt x="2726" y="209"/>
                      <a:pt x="2729" y="210"/>
                      <a:pt x="2733" y="211"/>
                    </a:cubicBezTo>
                    <a:cubicBezTo>
                      <a:pt x="2738" y="212"/>
                      <a:pt x="2743" y="211"/>
                      <a:pt x="2749" y="212"/>
                    </a:cubicBezTo>
                    <a:cubicBezTo>
                      <a:pt x="2753" y="212"/>
                      <a:pt x="2757" y="213"/>
                      <a:pt x="2761" y="213"/>
                    </a:cubicBezTo>
                    <a:cubicBezTo>
                      <a:pt x="2765" y="214"/>
                      <a:pt x="2769" y="214"/>
                      <a:pt x="2772" y="217"/>
                    </a:cubicBezTo>
                    <a:cubicBezTo>
                      <a:pt x="2768" y="217"/>
                      <a:pt x="2764" y="217"/>
                      <a:pt x="2759" y="217"/>
                    </a:cubicBezTo>
                    <a:cubicBezTo>
                      <a:pt x="2757" y="217"/>
                      <a:pt x="2756" y="218"/>
                      <a:pt x="2754" y="219"/>
                    </a:cubicBezTo>
                    <a:cubicBezTo>
                      <a:pt x="2756" y="220"/>
                      <a:pt x="2756" y="220"/>
                      <a:pt x="2756" y="220"/>
                    </a:cubicBezTo>
                    <a:cubicBezTo>
                      <a:pt x="2759" y="220"/>
                      <a:pt x="2763" y="219"/>
                      <a:pt x="2767" y="219"/>
                    </a:cubicBezTo>
                    <a:cubicBezTo>
                      <a:pt x="2768" y="221"/>
                      <a:pt x="2768" y="221"/>
                      <a:pt x="2768" y="221"/>
                    </a:cubicBezTo>
                    <a:cubicBezTo>
                      <a:pt x="2767" y="223"/>
                      <a:pt x="2767" y="223"/>
                      <a:pt x="2767" y="223"/>
                    </a:cubicBezTo>
                    <a:cubicBezTo>
                      <a:pt x="2765" y="224"/>
                      <a:pt x="2765" y="224"/>
                      <a:pt x="2765" y="224"/>
                    </a:cubicBezTo>
                    <a:cubicBezTo>
                      <a:pt x="2763" y="224"/>
                      <a:pt x="2763" y="224"/>
                      <a:pt x="2763" y="224"/>
                    </a:cubicBezTo>
                    <a:cubicBezTo>
                      <a:pt x="2761" y="225"/>
                      <a:pt x="2761" y="225"/>
                      <a:pt x="2761" y="225"/>
                    </a:cubicBezTo>
                    <a:cubicBezTo>
                      <a:pt x="2762" y="227"/>
                      <a:pt x="2762" y="227"/>
                      <a:pt x="2762" y="227"/>
                    </a:cubicBezTo>
                    <a:cubicBezTo>
                      <a:pt x="2762" y="227"/>
                      <a:pt x="2759" y="228"/>
                      <a:pt x="2759" y="228"/>
                    </a:cubicBezTo>
                    <a:cubicBezTo>
                      <a:pt x="2760" y="229"/>
                      <a:pt x="2767" y="228"/>
                      <a:pt x="2768" y="227"/>
                    </a:cubicBezTo>
                    <a:cubicBezTo>
                      <a:pt x="2770" y="226"/>
                      <a:pt x="2772" y="225"/>
                      <a:pt x="2775" y="224"/>
                    </a:cubicBezTo>
                    <a:cubicBezTo>
                      <a:pt x="2776" y="223"/>
                      <a:pt x="2777" y="221"/>
                      <a:pt x="2778" y="220"/>
                    </a:cubicBezTo>
                    <a:cubicBezTo>
                      <a:pt x="2781" y="218"/>
                      <a:pt x="2781" y="218"/>
                      <a:pt x="2781" y="218"/>
                    </a:cubicBezTo>
                    <a:cubicBezTo>
                      <a:pt x="2789" y="218"/>
                      <a:pt x="2796" y="218"/>
                      <a:pt x="2804" y="221"/>
                    </a:cubicBezTo>
                    <a:cubicBezTo>
                      <a:pt x="2804" y="223"/>
                      <a:pt x="2805" y="224"/>
                      <a:pt x="2805" y="225"/>
                    </a:cubicBezTo>
                    <a:cubicBezTo>
                      <a:pt x="2803" y="227"/>
                      <a:pt x="2803" y="227"/>
                      <a:pt x="2803" y="227"/>
                    </a:cubicBezTo>
                    <a:cubicBezTo>
                      <a:pt x="2801" y="225"/>
                      <a:pt x="2799" y="225"/>
                      <a:pt x="2798" y="227"/>
                    </a:cubicBezTo>
                    <a:cubicBezTo>
                      <a:pt x="2796" y="227"/>
                      <a:pt x="2796" y="227"/>
                      <a:pt x="2796" y="227"/>
                    </a:cubicBezTo>
                    <a:cubicBezTo>
                      <a:pt x="2797" y="229"/>
                      <a:pt x="2797" y="229"/>
                      <a:pt x="2797" y="229"/>
                    </a:cubicBezTo>
                    <a:cubicBezTo>
                      <a:pt x="2799" y="229"/>
                      <a:pt x="2801" y="229"/>
                      <a:pt x="2803" y="229"/>
                    </a:cubicBezTo>
                    <a:cubicBezTo>
                      <a:pt x="2804" y="230"/>
                      <a:pt x="2805" y="231"/>
                      <a:pt x="2805" y="231"/>
                    </a:cubicBezTo>
                    <a:cubicBezTo>
                      <a:pt x="2808" y="231"/>
                      <a:pt x="2808" y="231"/>
                      <a:pt x="2808" y="231"/>
                    </a:cubicBezTo>
                    <a:cubicBezTo>
                      <a:pt x="2810" y="232"/>
                      <a:pt x="2810" y="232"/>
                      <a:pt x="2810" y="232"/>
                    </a:cubicBezTo>
                    <a:cubicBezTo>
                      <a:pt x="2809" y="235"/>
                      <a:pt x="2809" y="235"/>
                      <a:pt x="2809" y="235"/>
                    </a:cubicBezTo>
                    <a:cubicBezTo>
                      <a:pt x="2812" y="235"/>
                      <a:pt x="2815" y="233"/>
                      <a:pt x="2818" y="234"/>
                    </a:cubicBezTo>
                    <a:cubicBezTo>
                      <a:pt x="2819" y="235"/>
                      <a:pt x="2821" y="236"/>
                      <a:pt x="2822" y="237"/>
                    </a:cubicBezTo>
                    <a:cubicBezTo>
                      <a:pt x="2823" y="239"/>
                      <a:pt x="2823" y="239"/>
                      <a:pt x="2823" y="239"/>
                    </a:cubicBezTo>
                    <a:cubicBezTo>
                      <a:pt x="2822" y="240"/>
                      <a:pt x="2822" y="240"/>
                      <a:pt x="2822" y="240"/>
                    </a:cubicBezTo>
                    <a:cubicBezTo>
                      <a:pt x="2827" y="241"/>
                      <a:pt x="2834" y="243"/>
                      <a:pt x="2840" y="241"/>
                    </a:cubicBezTo>
                    <a:cubicBezTo>
                      <a:pt x="2846" y="240"/>
                      <a:pt x="2853" y="238"/>
                      <a:pt x="2859" y="238"/>
                    </a:cubicBezTo>
                    <a:cubicBezTo>
                      <a:pt x="2871" y="237"/>
                      <a:pt x="2883" y="239"/>
                      <a:pt x="2893" y="246"/>
                    </a:cubicBezTo>
                    <a:cubicBezTo>
                      <a:pt x="2894" y="250"/>
                      <a:pt x="2894" y="250"/>
                      <a:pt x="2894" y="250"/>
                    </a:cubicBezTo>
                    <a:cubicBezTo>
                      <a:pt x="2893" y="252"/>
                      <a:pt x="2893" y="252"/>
                      <a:pt x="2893" y="252"/>
                    </a:cubicBezTo>
                    <a:cubicBezTo>
                      <a:pt x="2892" y="253"/>
                      <a:pt x="2892" y="253"/>
                      <a:pt x="2892" y="253"/>
                    </a:cubicBezTo>
                    <a:cubicBezTo>
                      <a:pt x="2893" y="256"/>
                      <a:pt x="2893" y="256"/>
                      <a:pt x="2893" y="256"/>
                    </a:cubicBezTo>
                    <a:cubicBezTo>
                      <a:pt x="2891" y="257"/>
                      <a:pt x="2891" y="257"/>
                      <a:pt x="2891" y="257"/>
                    </a:cubicBezTo>
                    <a:cubicBezTo>
                      <a:pt x="2891" y="258"/>
                      <a:pt x="2891" y="258"/>
                      <a:pt x="2891" y="258"/>
                    </a:cubicBezTo>
                    <a:cubicBezTo>
                      <a:pt x="2893" y="259"/>
                      <a:pt x="2893" y="259"/>
                      <a:pt x="2893" y="259"/>
                    </a:cubicBezTo>
                    <a:cubicBezTo>
                      <a:pt x="2895" y="260"/>
                      <a:pt x="2897" y="261"/>
                      <a:pt x="2900" y="260"/>
                    </a:cubicBezTo>
                    <a:cubicBezTo>
                      <a:pt x="2901" y="261"/>
                      <a:pt x="2902" y="262"/>
                      <a:pt x="2903" y="263"/>
                    </a:cubicBezTo>
                    <a:cubicBezTo>
                      <a:pt x="2905" y="263"/>
                      <a:pt x="2905" y="263"/>
                      <a:pt x="2905" y="263"/>
                    </a:cubicBezTo>
                    <a:cubicBezTo>
                      <a:pt x="2907" y="261"/>
                      <a:pt x="2907" y="261"/>
                      <a:pt x="2907" y="261"/>
                    </a:cubicBezTo>
                    <a:cubicBezTo>
                      <a:pt x="2914" y="261"/>
                      <a:pt x="2923" y="262"/>
                      <a:pt x="2928" y="259"/>
                    </a:cubicBezTo>
                    <a:cubicBezTo>
                      <a:pt x="2930" y="260"/>
                      <a:pt x="2932" y="260"/>
                      <a:pt x="2934" y="261"/>
                    </a:cubicBezTo>
                    <a:cubicBezTo>
                      <a:pt x="2941" y="261"/>
                      <a:pt x="2949" y="264"/>
                      <a:pt x="2956" y="263"/>
                    </a:cubicBezTo>
                    <a:cubicBezTo>
                      <a:pt x="2958" y="261"/>
                      <a:pt x="2960" y="260"/>
                      <a:pt x="2962" y="259"/>
                    </a:cubicBezTo>
                    <a:cubicBezTo>
                      <a:pt x="2964" y="260"/>
                      <a:pt x="2965" y="262"/>
                      <a:pt x="2966" y="263"/>
                    </a:cubicBezTo>
                    <a:cubicBezTo>
                      <a:pt x="2966" y="266"/>
                      <a:pt x="2966" y="266"/>
                      <a:pt x="2966" y="266"/>
                    </a:cubicBezTo>
                    <a:cubicBezTo>
                      <a:pt x="2968" y="268"/>
                      <a:pt x="2968" y="268"/>
                      <a:pt x="2968" y="268"/>
                    </a:cubicBezTo>
                    <a:cubicBezTo>
                      <a:pt x="2971" y="268"/>
                      <a:pt x="2975" y="269"/>
                      <a:pt x="2977" y="272"/>
                    </a:cubicBezTo>
                    <a:cubicBezTo>
                      <a:pt x="2977" y="276"/>
                      <a:pt x="2984" y="274"/>
                      <a:pt x="2986" y="274"/>
                    </a:cubicBezTo>
                    <a:cubicBezTo>
                      <a:pt x="2988" y="272"/>
                      <a:pt x="2990" y="271"/>
                      <a:pt x="2991" y="270"/>
                    </a:cubicBezTo>
                    <a:cubicBezTo>
                      <a:pt x="2990" y="268"/>
                      <a:pt x="2990" y="268"/>
                      <a:pt x="2990" y="268"/>
                    </a:cubicBezTo>
                    <a:cubicBezTo>
                      <a:pt x="2989" y="266"/>
                      <a:pt x="2988" y="264"/>
                      <a:pt x="2987" y="262"/>
                    </a:cubicBezTo>
                    <a:cubicBezTo>
                      <a:pt x="2986" y="261"/>
                      <a:pt x="2986" y="261"/>
                      <a:pt x="2986" y="261"/>
                    </a:cubicBezTo>
                    <a:cubicBezTo>
                      <a:pt x="2984" y="261"/>
                      <a:pt x="2984" y="261"/>
                      <a:pt x="2984" y="261"/>
                    </a:cubicBezTo>
                    <a:cubicBezTo>
                      <a:pt x="2984" y="260"/>
                      <a:pt x="2985" y="258"/>
                      <a:pt x="2986" y="257"/>
                    </a:cubicBezTo>
                    <a:cubicBezTo>
                      <a:pt x="2987" y="253"/>
                      <a:pt x="2987" y="253"/>
                      <a:pt x="2987" y="253"/>
                    </a:cubicBezTo>
                    <a:cubicBezTo>
                      <a:pt x="2990" y="253"/>
                      <a:pt x="2990" y="253"/>
                      <a:pt x="2990" y="253"/>
                    </a:cubicBezTo>
                    <a:cubicBezTo>
                      <a:pt x="2992" y="256"/>
                      <a:pt x="3001" y="255"/>
                      <a:pt x="3005" y="255"/>
                    </a:cubicBezTo>
                    <a:cubicBezTo>
                      <a:pt x="3006" y="257"/>
                      <a:pt x="3008" y="258"/>
                      <a:pt x="3010" y="259"/>
                    </a:cubicBezTo>
                    <a:cubicBezTo>
                      <a:pt x="3010" y="256"/>
                      <a:pt x="3010" y="256"/>
                      <a:pt x="3010" y="256"/>
                    </a:cubicBezTo>
                    <a:cubicBezTo>
                      <a:pt x="3012" y="256"/>
                      <a:pt x="3012" y="256"/>
                      <a:pt x="3012" y="256"/>
                    </a:cubicBezTo>
                    <a:cubicBezTo>
                      <a:pt x="3013" y="257"/>
                      <a:pt x="3015" y="257"/>
                      <a:pt x="3016" y="257"/>
                    </a:cubicBezTo>
                    <a:cubicBezTo>
                      <a:pt x="3018" y="257"/>
                      <a:pt x="3020" y="257"/>
                      <a:pt x="3021" y="257"/>
                    </a:cubicBezTo>
                    <a:cubicBezTo>
                      <a:pt x="3023" y="257"/>
                      <a:pt x="3023" y="257"/>
                      <a:pt x="3023" y="257"/>
                    </a:cubicBezTo>
                    <a:cubicBezTo>
                      <a:pt x="3025" y="257"/>
                      <a:pt x="3027" y="257"/>
                      <a:pt x="3029" y="257"/>
                    </a:cubicBezTo>
                    <a:cubicBezTo>
                      <a:pt x="3031" y="257"/>
                      <a:pt x="3031" y="257"/>
                      <a:pt x="3031" y="257"/>
                    </a:cubicBezTo>
                    <a:cubicBezTo>
                      <a:pt x="3034" y="257"/>
                      <a:pt x="3034" y="257"/>
                      <a:pt x="3034" y="257"/>
                    </a:cubicBezTo>
                    <a:cubicBezTo>
                      <a:pt x="3039" y="259"/>
                      <a:pt x="3042" y="261"/>
                      <a:pt x="3047" y="261"/>
                    </a:cubicBezTo>
                    <a:cubicBezTo>
                      <a:pt x="3050" y="262"/>
                      <a:pt x="3052" y="263"/>
                      <a:pt x="3054" y="263"/>
                    </a:cubicBezTo>
                    <a:cubicBezTo>
                      <a:pt x="3056" y="264"/>
                      <a:pt x="3057" y="264"/>
                      <a:pt x="3059" y="265"/>
                    </a:cubicBezTo>
                    <a:cubicBezTo>
                      <a:pt x="3060" y="266"/>
                      <a:pt x="3060" y="266"/>
                      <a:pt x="3060" y="266"/>
                    </a:cubicBezTo>
                    <a:cubicBezTo>
                      <a:pt x="3061" y="267"/>
                      <a:pt x="3063" y="267"/>
                      <a:pt x="3064" y="267"/>
                    </a:cubicBezTo>
                    <a:cubicBezTo>
                      <a:pt x="3067" y="270"/>
                      <a:pt x="3069" y="271"/>
                      <a:pt x="3072" y="272"/>
                    </a:cubicBezTo>
                    <a:cubicBezTo>
                      <a:pt x="3075" y="272"/>
                      <a:pt x="3075" y="272"/>
                      <a:pt x="3075" y="272"/>
                    </a:cubicBezTo>
                    <a:cubicBezTo>
                      <a:pt x="3076" y="274"/>
                      <a:pt x="3076" y="274"/>
                      <a:pt x="3076" y="274"/>
                    </a:cubicBezTo>
                    <a:cubicBezTo>
                      <a:pt x="3080" y="274"/>
                      <a:pt x="3080" y="276"/>
                      <a:pt x="3082" y="278"/>
                    </a:cubicBezTo>
                    <a:cubicBezTo>
                      <a:pt x="3084" y="279"/>
                      <a:pt x="3085" y="279"/>
                      <a:pt x="3087" y="280"/>
                    </a:cubicBezTo>
                    <a:cubicBezTo>
                      <a:pt x="3088" y="281"/>
                      <a:pt x="3089" y="282"/>
                      <a:pt x="3090" y="283"/>
                    </a:cubicBezTo>
                    <a:cubicBezTo>
                      <a:pt x="3092" y="283"/>
                      <a:pt x="3092" y="283"/>
                      <a:pt x="3092" y="283"/>
                    </a:cubicBezTo>
                    <a:cubicBezTo>
                      <a:pt x="3095" y="284"/>
                      <a:pt x="3098" y="285"/>
                      <a:pt x="3101" y="287"/>
                    </a:cubicBezTo>
                    <a:cubicBezTo>
                      <a:pt x="3104" y="288"/>
                      <a:pt x="3107" y="290"/>
                      <a:pt x="3110" y="291"/>
                    </a:cubicBezTo>
                    <a:cubicBezTo>
                      <a:pt x="3112" y="293"/>
                      <a:pt x="3112" y="293"/>
                      <a:pt x="3112" y="293"/>
                    </a:cubicBezTo>
                    <a:cubicBezTo>
                      <a:pt x="3111" y="296"/>
                      <a:pt x="3111" y="296"/>
                      <a:pt x="3111" y="296"/>
                    </a:cubicBezTo>
                    <a:cubicBezTo>
                      <a:pt x="3113" y="296"/>
                      <a:pt x="3113" y="296"/>
                      <a:pt x="3113" y="296"/>
                    </a:cubicBezTo>
                    <a:cubicBezTo>
                      <a:pt x="3114" y="295"/>
                      <a:pt x="3114" y="295"/>
                      <a:pt x="3114" y="295"/>
                    </a:cubicBezTo>
                    <a:cubicBezTo>
                      <a:pt x="3116" y="296"/>
                      <a:pt x="3116" y="296"/>
                      <a:pt x="3116" y="296"/>
                    </a:cubicBezTo>
                    <a:cubicBezTo>
                      <a:pt x="3116" y="297"/>
                      <a:pt x="3115" y="298"/>
                      <a:pt x="3115" y="299"/>
                    </a:cubicBezTo>
                    <a:cubicBezTo>
                      <a:pt x="3115" y="303"/>
                      <a:pt x="3115" y="303"/>
                      <a:pt x="3115" y="303"/>
                    </a:cubicBezTo>
                    <a:cubicBezTo>
                      <a:pt x="3117" y="304"/>
                      <a:pt x="3117" y="304"/>
                      <a:pt x="3117" y="304"/>
                    </a:cubicBezTo>
                    <a:cubicBezTo>
                      <a:pt x="3115" y="306"/>
                      <a:pt x="3115" y="306"/>
                      <a:pt x="3115" y="306"/>
                    </a:cubicBezTo>
                    <a:cubicBezTo>
                      <a:pt x="3116" y="308"/>
                      <a:pt x="3116" y="308"/>
                      <a:pt x="3116" y="308"/>
                    </a:cubicBezTo>
                    <a:cubicBezTo>
                      <a:pt x="3117" y="308"/>
                      <a:pt x="3117" y="308"/>
                      <a:pt x="3117" y="308"/>
                    </a:cubicBezTo>
                    <a:cubicBezTo>
                      <a:pt x="3118" y="309"/>
                      <a:pt x="3119" y="310"/>
                      <a:pt x="3120" y="311"/>
                    </a:cubicBezTo>
                    <a:cubicBezTo>
                      <a:pt x="3122" y="308"/>
                      <a:pt x="3122" y="308"/>
                      <a:pt x="3122" y="308"/>
                    </a:cubicBezTo>
                    <a:cubicBezTo>
                      <a:pt x="3122" y="311"/>
                      <a:pt x="3122" y="311"/>
                      <a:pt x="3122" y="311"/>
                    </a:cubicBezTo>
                    <a:cubicBezTo>
                      <a:pt x="3124" y="311"/>
                      <a:pt x="3124" y="311"/>
                      <a:pt x="3124" y="311"/>
                    </a:cubicBezTo>
                    <a:cubicBezTo>
                      <a:pt x="3125" y="309"/>
                      <a:pt x="3125" y="309"/>
                      <a:pt x="3125" y="309"/>
                    </a:cubicBezTo>
                    <a:cubicBezTo>
                      <a:pt x="3120" y="307"/>
                      <a:pt x="3120" y="307"/>
                      <a:pt x="3120" y="307"/>
                    </a:cubicBezTo>
                    <a:cubicBezTo>
                      <a:pt x="3122" y="305"/>
                      <a:pt x="3122" y="305"/>
                      <a:pt x="3122" y="305"/>
                    </a:cubicBezTo>
                    <a:cubicBezTo>
                      <a:pt x="3122" y="303"/>
                      <a:pt x="3122" y="303"/>
                      <a:pt x="3122" y="303"/>
                    </a:cubicBezTo>
                    <a:cubicBezTo>
                      <a:pt x="3121" y="301"/>
                      <a:pt x="3121" y="301"/>
                      <a:pt x="3121" y="301"/>
                    </a:cubicBezTo>
                    <a:cubicBezTo>
                      <a:pt x="3118" y="299"/>
                      <a:pt x="3118" y="299"/>
                      <a:pt x="3118" y="299"/>
                    </a:cubicBezTo>
                    <a:cubicBezTo>
                      <a:pt x="3122" y="299"/>
                      <a:pt x="3125" y="300"/>
                      <a:pt x="3128" y="300"/>
                    </a:cubicBezTo>
                    <a:cubicBezTo>
                      <a:pt x="3129" y="301"/>
                      <a:pt x="3129" y="301"/>
                      <a:pt x="3129" y="301"/>
                    </a:cubicBezTo>
                    <a:cubicBezTo>
                      <a:pt x="3128" y="302"/>
                      <a:pt x="3128" y="302"/>
                      <a:pt x="3128" y="302"/>
                    </a:cubicBezTo>
                    <a:cubicBezTo>
                      <a:pt x="3129" y="304"/>
                      <a:pt x="3129" y="304"/>
                      <a:pt x="3129" y="304"/>
                    </a:cubicBezTo>
                    <a:cubicBezTo>
                      <a:pt x="3134" y="302"/>
                      <a:pt x="3138" y="300"/>
                      <a:pt x="3143" y="303"/>
                    </a:cubicBezTo>
                    <a:cubicBezTo>
                      <a:pt x="3145" y="306"/>
                      <a:pt x="3148" y="306"/>
                      <a:pt x="3150" y="309"/>
                    </a:cubicBezTo>
                    <a:cubicBezTo>
                      <a:pt x="3153" y="310"/>
                      <a:pt x="3153" y="310"/>
                      <a:pt x="3153" y="310"/>
                    </a:cubicBezTo>
                    <a:cubicBezTo>
                      <a:pt x="3154" y="313"/>
                      <a:pt x="3154" y="313"/>
                      <a:pt x="3154" y="313"/>
                    </a:cubicBezTo>
                    <a:cubicBezTo>
                      <a:pt x="3156" y="312"/>
                      <a:pt x="3156" y="312"/>
                      <a:pt x="3156" y="312"/>
                    </a:cubicBezTo>
                    <a:cubicBezTo>
                      <a:pt x="3157" y="313"/>
                      <a:pt x="3159" y="314"/>
                      <a:pt x="3161" y="315"/>
                    </a:cubicBezTo>
                    <a:cubicBezTo>
                      <a:pt x="3159" y="316"/>
                      <a:pt x="3158" y="316"/>
                      <a:pt x="3156" y="316"/>
                    </a:cubicBezTo>
                    <a:close/>
                    <a:moveTo>
                      <a:pt x="1756" y="1077"/>
                    </a:moveTo>
                    <a:cubicBezTo>
                      <a:pt x="1755" y="1075"/>
                      <a:pt x="1754" y="1073"/>
                      <a:pt x="1753" y="1071"/>
                    </a:cubicBezTo>
                    <a:cubicBezTo>
                      <a:pt x="1751" y="1069"/>
                      <a:pt x="1751" y="1066"/>
                      <a:pt x="1750" y="1064"/>
                    </a:cubicBezTo>
                    <a:cubicBezTo>
                      <a:pt x="1749" y="1063"/>
                      <a:pt x="1748" y="1062"/>
                      <a:pt x="1746" y="1061"/>
                    </a:cubicBezTo>
                    <a:cubicBezTo>
                      <a:pt x="1745" y="1059"/>
                      <a:pt x="1745" y="1059"/>
                      <a:pt x="1745" y="1059"/>
                    </a:cubicBezTo>
                    <a:cubicBezTo>
                      <a:pt x="1745" y="1057"/>
                      <a:pt x="1745" y="1057"/>
                      <a:pt x="1745" y="1057"/>
                    </a:cubicBezTo>
                    <a:cubicBezTo>
                      <a:pt x="1746" y="1054"/>
                      <a:pt x="1745" y="1052"/>
                      <a:pt x="1745" y="1049"/>
                    </a:cubicBezTo>
                    <a:cubicBezTo>
                      <a:pt x="1744" y="1047"/>
                      <a:pt x="1744" y="1047"/>
                      <a:pt x="1744" y="1047"/>
                    </a:cubicBezTo>
                    <a:cubicBezTo>
                      <a:pt x="1744" y="1044"/>
                      <a:pt x="1744" y="1044"/>
                      <a:pt x="1744" y="1044"/>
                    </a:cubicBezTo>
                    <a:cubicBezTo>
                      <a:pt x="1742" y="1041"/>
                      <a:pt x="1741" y="1037"/>
                      <a:pt x="1740" y="1034"/>
                    </a:cubicBezTo>
                    <a:cubicBezTo>
                      <a:pt x="1739" y="1035"/>
                      <a:pt x="1739" y="1035"/>
                      <a:pt x="1739" y="1035"/>
                    </a:cubicBezTo>
                    <a:cubicBezTo>
                      <a:pt x="1739" y="1037"/>
                      <a:pt x="1739" y="1039"/>
                      <a:pt x="1739" y="1041"/>
                    </a:cubicBezTo>
                    <a:cubicBezTo>
                      <a:pt x="1739" y="1044"/>
                      <a:pt x="1738" y="1045"/>
                      <a:pt x="1738" y="1048"/>
                    </a:cubicBezTo>
                    <a:cubicBezTo>
                      <a:pt x="1739" y="1049"/>
                      <a:pt x="1740" y="1051"/>
                      <a:pt x="1741" y="1053"/>
                    </a:cubicBezTo>
                    <a:cubicBezTo>
                      <a:pt x="1740" y="1055"/>
                      <a:pt x="1740" y="1055"/>
                      <a:pt x="1740" y="1055"/>
                    </a:cubicBezTo>
                    <a:cubicBezTo>
                      <a:pt x="1740" y="1058"/>
                      <a:pt x="1740" y="1058"/>
                      <a:pt x="1740" y="1058"/>
                    </a:cubicBezTo>
                    <a:cubicBezTo>
                      <a:pt x="1742" y="1060"/>
                      <a:pt x="1742" y="1066"/>
                      <a:pt x="1747" y="1067"/>
                    </a:cubicBezTo>
                    <a:cubicBezTo>
                      <a:pt x="1748" y="1069"/>
                      <a:pt x="1748" y="1071"/>
                      <a:pt x="1749" y="1073"/>
                    </a:cubicBezTo>
                    <a:cubicBezTo>
                      <a:pt x="1751" y="1075"/>
                      <a:pt x="1751" y="1075"/>
                      <a:pt x="1751" y="1075"/>
                    </a:cubicBezTo>
                    <a:cubicBezTo>
                      <a:pt x="1751" y="1077"/>
                      <a:pt x="1751" y="1077"/>
                      <a:pt x="1751" y="1077"/>
                    </a:cubicBezTo>
                    <a:cubicBezTo>
                      <a:pt x="1751" y="1079"/>
                      <a:pt x="1751" y="1079"/>
                      <a:pt x="1751" y="1079"/>
                    </a:cubicBezTo>
                    <a:cubicBezTo>
                      <a:pt x="1752" y="1080"/>
                      <a:pt x="1752" y="1080"/>
                      <a:pt x="1752" y="1080"/>
                    </a:cubicBezTo>
                    <a:cubicBezTo>
                      <a:pt x="1753" y="1080"/>
                      <a:pt x="1755" y="1080"/>
                      <a:pt x="1756" y="1082"/>
                    </a:cubicBezTo>
                    <a:cubicBezTo>
                      <a:pt x="1758" y="1079"/>
                      <a:pt x="1756" y="1079"/>
                      <a:pt x="1756" y="1077"/>
                    </a:cubicBezTo>
                    <a:cubicBezTo>
                      <a:pt x="1755" y="1076"/>
                      <a:pt x="1756" y="1078"/>
                      <a:pt x="1756" y="1077"/>
                    </a:cubicBezTo>
                    <a:close/>
                    <a:moveTo>
                      <a:pt x="1782" y="1092"/>
                    </a:moveTo>
                    <a:cubicBezTo>
                      <a:pt x="1782" y="1094"/>
                      <a:pt x="1782" y="1094"/>
                      <a:pt x="1782" y="1094"/>
                    </a:cubicBezTo>
                    <a:cubicBezTo>
                      <a:pt x="1786" y="1099"/>
                      <a:pt x="1784" y="1108"/>
                      <a:pt x="1782" y="1113"/>
                    </a:cubicBezTo>
                    <a:cubicBezTo>
                      <a:pt x="1783" y="1114"/>
                      <a:pt x="1783" y="1114"/>
                      <a:pt x="1783" y="1114"/>
                    </a:cubicBezTo>
                    <a:cubicBezTo>
                      <a:pt x="1785" y="1120"/>
                      <a:pt x="1786" y="1125"/>
                      <a:pt x="1787" y="1130"/>
                    </a:cubicBezTo>
                    <a:cubicBezTo>
                      <a:pt x="1789" y="1131"/>
                      <a:pt x="1789" y="1131"/>
                      <a:pt x="1789" y="1131"/>
                    </a:cubicBezTo>
                    <a:cubicBezTo>
                      <a:pt x="1790" y="1129"/>
                      <a:pt x="1790" y="1129"/>
                      <a:pt x="1790" y="1129"/>
                    </a:cubicBezTo>
                    <a:cubicBezTo>
                      <a:pt x="1791" y="1130"/>
                      <a:pt x="1792" y="1131"/>
                      <a:pt x="1793" y="1132"/>
                    </a:cubicBezTo>
                    <a:cubicBezTo>
                      <a:pt x="1793" y="1128"/>
                      <a:pt x="1790" y="1125"/>
                      <a:pt x="1790" y="1121"/>
                    </a:cubicBezTo>
                    <a:cubicBezTo>
                      <a:pt x="1789" y="1116"/>
                      <a:pt x="1788" y="1113"/>
                      <a:pt x="1790" y="1108"/>
                    </a:cubicBezTo>
                    <a:cubicBezTo>
                      <a:pt x="1790" y="1105"/>
                      <a:pt x="1790" y="1105"/>
                      <a:pt x="1790" y="1105"/>
                    </a:cubicBezTo>
                    <a:cubicBezTo>
                      <a:pt x="1788" y="1104"/>
                      <a:pt x="1788" y="1104"/>
                      <a:pt x="1788" y="1104"/>
                    </a:cubicBezTo>
                    <a:cubicBezTo>
                      <a:pt x="1787" y="1100"/>
                      <a:pt x="1787" y="1096"/>
                      <a:pt x="1786" y="1092"/>
                    </a:cubicBezTo>
                    <a:cubicBezTo>
                      <a:pt x="1785" y="1090"/>
                      <a:pt x="1785" y="1090"/>
                      <a:pt x="1785" y="1090"/>
                    </a:cubicBezTo>
                    <a:cubicBezTo>
                      <a:pt x="1783" y="1089"/>
                      <a:pt x="1783" y="1089"/>
                      <a:pt x="1783" y="1089"/>
                    </a:cubicBezTo>
                    <a:cubicBezTo>
                      <a:pt x="1782" y="1090"/>
                      <a:pt x="1782" y="1091"/>
                      <a:pt x="1782" y="1092"/>
                    </a:cubicBezTo>
                    <a:close/>
                    <a:moveTo>
                      <a:pt x="1764" y="1006"/>
                    </a:moveTo>
                    <a:cubicBezTo>
                      <a:pt x="1763" y="1009"/>
                      <a:pt x="1763" y="1009"/>
                      <a:pt x="1763" y="1009"/>
                    </a:cubicBezTo>
                    <a:cubicBezTo>
                      <a:pt x="1762" y="1012"/>
                      <a:pt x="1764" y="1014"/>
                      <a:pt x="1763" y="1016"/>
                    </a:cubicBezTo>
                    <a:cubicBezTo>
                      <a:pt x="1762" y="1018"/>
                      <a:pt x="1762" y="1021"/>
                      <a:pt x="1761" y="1023"/>
                    </a:cubicBezTo>
                    <a:cubicBezTo>
                      <a:pt x="1762" y="1024"/>
                      <a:pt x="1763" y="1026"/>
                      <a:pt x="1764" y="1027"/>
                    </a:cubicBezTo>
                    <a:cubicBezTo>
                      <a:pt x="1765" y="1025"/>
                      <a:pt x="1765" y="1025"/>
                      <a:pt x="1765" y="1025"/>
                    </a:cubicBezTo>
                    <a:cubicBezTo>
                      <a:pt x="1767" y="1025"/>
                      <a:pt x="1767" y="1025"/>
                      <a:pt x="1767" y="1025"/>
                    </a:cubicBezTo>
                    <a:cubicBezTo>
                      <a:pt x="1769" y="1026"/>
                      <a:pt x="1769" y="1026"/>
                      <a:pt x="1769" y="1026"/>
                    </a:cubicBezTo>
                    <a:cubicBezTo>
                      <a:pt x="1770" y="1026"/>
                      <a:pt x="1770" y="1026"/>
                      <a:pt x="1770" y="1026"/>
                    </a:cubicBezTo>
                    <a:cubicBezTo>
                      <a:pt x="1771" y="1027"/>
                      <a:pt x="1771" y="1027"/>
                      <a:pt x="1771" y="1027"/>
                    </a:cubicBezTo>
                    <a:cubicBezTo>
                      <a:pt x="1772" y="1029"/>
                      <a:pt x="1772" y="1029"/>
                      <a:pt x="1772" y="1029"/>
                    </a:cubicBezTo>
                    <a:cubicBezTo>
                      <a:pt x="1772" y="1028"/>
                      <a:pt x="1772" y="1027"/>
                      <a:pt x="1772" y="1027"/>
                    </a:cubicBezTo>
                    <a:cubicBezTo>
                      <a:pt x="1774" y="1026"/>
                      <a:pt x="1774" y="1026"/>
                      <a:pt x="1774" y="1026"/>
                    </a:cubicBezTo>
                    <a:cubicBezTo>
                      <a:pt x="1776" y="1027"/>
                      <a:pt x="1776" y="1027"/>
                      <a:pt x="1776" y="1027"/>
                    </a:cubicBezTo>
                    <a:cubicBezTo>
                      <a:pt x="1777" y="1026"/>
                      <a:pt x="1777" y="1026"/>
                      <a:pt x="1777" y="1026"/>
                    </a:cubicBezTo>
                    <a:cubicBezTo>
                      <a:pt x="1779" y="1024"/>
                      <a:pt x="1779" y="1024"/>
                      <a:pt x="1779" y="1024"/>
                    </a:cubicBezTo>
                    <a:cubicBezTo>
                      <a:pt x="1777" y="1023"/>
                      <a:pt x="1777" y="1023"/>
                      <a:pt x="1777" y="1023"/>
                    </a:cubicBezTo>
                    <a:cubicBezTo>
                      <a:pt x="1777" y="1021"/>
                      <a:pt x="1777" y="1021"/>
                      <a:pt x="1777" y="1021"/>
                    </a:cubicBezTo>
                    <a:cubicBezTo>
                      <a:pt x="1780" y="1018"/>
                      <a:pt x="1784" y="1014"/>
                      <a:pt x="1783" y="1009"/>
                    </a:cubicBezTo>
                    <a:cubicBezTo>
                      <a:pt x="1785" y="1008"/>
                      <a:pt x="1787" y="1008"/>
                      <a:pt x="1789" y="1007"/>
                    </a:cubicBezTo>
                    <a:cubicBezTo>
                      <a:pt x="1787" y="1006"/>
                      <a:pt x="1785" y="1006"/>
                      <a:pt x="1783" y="1006"/>
                    </a:cubicBezTo>
                    <a:cubicBezTo>
                      <a:pt x="1782" y="1004"/>
                      <a:pt x="1782" y="1004"/>
                      <a:pt x="1782" y="1004"/>
                    </a:cubicBezTo>
                    <a:cubicBezTo>
                      <a:pt x="1782" y="1003"/>
                      <a:pt x="1782" y="1003"/>
                      <a:pt x="1782" y="1003"/>
                    </a:cubicBezTo>
                    <a:cubicBezTo>
                      <a:pt x="1778" y="1002"/>
                      <a:pt x="1778" y="1002"/>
                      <a:pt x="1778" y="1002"/>
                    </a:cubicBezTo>
                    <a:cubicBezTo>
                      <a:pt x="1777" y="999"/>
                      <a:pt x="1775" y="1000"/>
                      <a:pt x="1773" y="1002"/>
                    </a:cubicBezTo>
                    <a:cubicBezTo>
                      <a:pt x="1771" y="1002"/>
                      <a:pt x="1771" y="1002"/>
                      <a:pt x="1771" y="1002"/>
                    </a:cubicBezTo>
                    <a:cubicBezTo>
                      <a:pt x="1768" y="1003"/>
                      <a:pt x="1766" y="1004"/>
                      <a:pt x="1764" y="1006"/>
                    </a:cubicBezTo>
                    <a:close/>
                    <a:moveTo>
                      <a:pt x="1678" y="649"/>
                    </a:moveTo>
                    <a:cubicBezTo>
                      <a:pt x="1676" y="648"/>
                      <a:pt x="1676" y="648"/>
                      <a:pt x="1676" y="648"/>
                    </a:cubicBezTo>
                    <a:cubicBezTo>
                      <a:pt x="1676" y="649"/>
                      <a:pt x="1676" y="649"/>
                      <a:pt x="1676" y="649"/>
                    </a:cubicBezTo>
                    <a:cubicBezTo>
                      <a:pt x="1678" y="651"/>
                      <a:pt x="1680" y="651"/>
                      <a:pt x="1682" y="652"/>
                    </a:cubicBezTo>
                    <a:cubicBezTo>
                      <a:pt x="1683" y="652"/>
                      <a:pt x="1684" y="652"/>
                      <a:pt x="1685" y="652"/>
                    </a:cubicBezTo>
                    <a:cubicBezTo>
                      <a:pt x="1686" y="650"/>
                      <a:pt x="1686" y="650"/>
                      <a:pt x="1686" y="650"/>
                    </a:cubicBezTo>
                    <a:cubicBezTo>
                      <a:pt x="1684" y="648"/>
                      <a:pt x="1681" y="649"/>
                      <a:pt x="1678" y="649"/>
                    </a:cubicBezTo>
                    <a:close/>
                    <a:moveTo>
                      <a:pt x="1958" y="659"/>
                    </a:moveTo>
                    <a:cubicBezTo>
                      <a:pt x="1957" y="654"/>
                      <a:pt x="1957" y="649"/>
                      <a:pt x="1958" y="643"/>
                    </a:cubicBezTo>
                    <a:cubicBezTo>
                      <a:pt x="1956" y="640"/>
                      <a:pt x="1956" y="640"/>
                      <a:pt x="1956" y="640"/>
                    </a:cubicBezTo>
                    <a:cubicBezTo>
                      <a:pt x="1951" y="638"/>
                      <a:pt x="1951" y="638"/>
                      <a:pt x="1951" y="638"/>
                    </a:cubicBezTo>
                    <a:cubicBezTo>
                      <a:pt x="1952" y="636"/>
                      <a:pt x="1952" y="634"/>
                      <a:pt x="1953" y="632"/>
                    </a:cubicBezTo>
                    <a:cubicBezTo>
                      <a:pt x="1949" y="631"/>
                      <a:pt x="1949" y="631"/>
                      <a:pt x="1949" y="631"/>
                    </a:cubicBezTo>
                    <a:cubicBezTo>
                      <a:pt x="1947" y="627"/>
                      <a:pt x="1947" y="627"/>
                      <a:pt x="1947" y="627"/>
                    </a:cubicBezTo>
                    <a:cubicBezTo>
                      <a:pt x="1948" y="624"/>
                      <a:pt x="1948" y="622"/>
                      <a:pt x="1948" y="619"/>
                    </a:cubicBezTo>
                    <a:cubicBezTo>
                      <a:pt x="1947" y="616"/>
                      <a:pt x="1946" y="614"/>
                      <a:pt x="1945" y="611"/>
                    </a:cubicBezTo>
                    <a:cubicBezTo>
                      <a:pt x="1945" y="608"/>
                      <a:pt x="1945" y="606"/>
                      <a:pt x="1946" y="603"/>
                    </a:cubicBezTo>
                    <a:cubicBezTo>
                      <a:pt x="1943" y="601"/>
                      <a:pt x="1943" y="601"/>
                      <a:pt x="1943" y="601"/>
                    </a:cubicBezTo>
                    <a:cubicBezTo>
                      <a:pt x="1941" y="601"/>
                      <a:pt x="1941" y="601"/>
                      <a:pt x="1941" y="601"/>
                    </a:cubicBezTo>
                    <a:cubicBezTo>
                      <a:pt x="1938" y="599"/>
                      <a:pt x="1938" y="599"/>
                      <a:pt x="1938" y="599"/>
                    </a:cubicBezTo>
                    <a:cubicBezTo>
                      <a:pt x="1934" y="598"/>
                      <a:pt x="1934" y="598"/>
                      <a:pt x="1934" y="598"/>
                    </a:cubicBezTo>
                    <a:cubicBezTo>
                      <a:pt x="1933" y="593"/>
                      <a:pt x="1932" y="589"/>
                      <a:pt x="1928" y="586"/>
                    </a:cubicBezTo>
                    <a:cubicBezTo>
                      <a:pt x="1925" y="586"/>
                      <a:pt x="1925" y="586"/>
                      <a:pt x="1925" y="586"/>
                    </a:cubicBezTo>
                    <a:cubicBezTo>
                      <a:pt x="1926" y="582"/>
                      <a:pt x="1926" y="582"/>
                      <a:pt x="1926" y="582"/>
                    </a:cubicBezTo>
                    <a:cubicBezTo>
                      <a:pt x="1927" y="582"/>
                      <a:pt x="1929" y="581"/>
                      <a:pt x="1930" y="582"/>
                    </a:cubicBezTo>
                    <a:cubicBezTo>
                      <a:pt x="1933" y="583"/>
                      <a:pt x="1933" y="583"/>
                      <a:pt x="1933" y="583"/>
                    </a:cubicBezTo>
                    <a:cubicBezTo>
                      <a:pt x="1936" y="583"/>
                      <a:pt x="1936" y="583"/>
                      <a:pt x="1936" y="583"/>
                    </a:cubicBezTo>
                    <a:cubicBezTo>
                      <a:pt x="1932" y="579"/>
                      <a:pt x="1932" y="579"/>
                      <a:pt x="1932" y="579"/>
                    </a:cubicBezTo>
                    <a:cubicBezTo>
                      <a:pt x="1934" y="575"/>
                      <a:pt x="1934" y="575"/>
                      <a:pt x="1934" y="575"/>
                    </a:cubicBezTo>
                    <a:cubicBezTo>
                      <a:pt x="1939" y="574"/>
                      <a:pt x="1939" y="574"/>
                      <a:pt x="1939" y="574"/>
                    </a:cubicBezTo>
                    <a:cubicBezTo>
                      <a:pt x="1943" y="574"/>
                      <a:pt x="1947" y="574"/>
                      <a:pt x="1951" y="574"/>
                    </a:cubicBezTo>
                    <a:cubicBezTo>
                      <a:pt x="1947" y="571"/>
                      <a:pt x="1947" y="571"/>
                      <a:pt x="1947" y="571"/>
                    </a:cubicBezTo>
                    <a:cubicBezTo>
                      <a:pt x="1949" y="568"/>
                      <a:pt x="1949" y="568"/>
                      <a:pt x="1949" y="568"/>
                    </a:cubicBezTo>
                    <a:cubicBezTo>
                      <a:pt x="1950" y="566"/>
                      <a:pt x="1950" y="563"/>
                      <a:pt x="1950" y="561"/>
                    </a:cubicBezTo>
                    <a:cubicBezTo>
                      <a:pt x="1952" y="559"/>
                      <a:pt x="1952" y="559"/>
                      <a:pt x="1952" y="559"/>
                    </a:cubicBezTo>
                    <a:cubicBezTo>
                      <a:pt x="1949" y="556"/>
                      <a:pt x="1949" y="556"/>
                      <a:pt x="1949" y="556"/>
                    </a:cubicBezTo>
                    <a:cubicBezTo>
                      <a:pt x="1945" y="556"/>
                      <a:pt x="1945" y="556"/>
                      <a:pt x="1945" y="556"/>
                    </a:cubicBezTo>
                    <a:cubicBezTo>
                      <a:pt x="1941" y="558"/>
                      <a:pt x="1941" y="558"/>
                      <a:pt x="1941" y="558"/>
                    </a:cubicBezTo>
                    <a:cubicBezTo>
                      <a:pt x="1939" y="557"/>
                      <a:pt x="1936" y="556"/>
                      <a:pt x="1934" y="555"/>
                    </a:cubicBezTo>
                    <a:cubicBezTo>
                      <a:pt x="1931" y="555"/>
                      <a:pt x="1931" y="555"/>
                      <a:pt x="1931" y="555"/>
                    </a:cubicBezTo>
                    <a:cubicBezTo>
                      <a:pt x="1928" y="557"/>
                      <a:pt x="1925" y="559"/>
                      <a:pt x="1922" y="561"/>
                    </a:cubicBezTo>
                    <a:cubicBezTo>
                      <a:pt x="1920" y="561"/>
                      <a:pt x="1919" y="561"/>
                      <a:pt x="1917" y="562"/>
                    </a:cubicBezTo>
                    <a:cubicBezTo>
                      <a:pt x="1915" y="565"/>
                      <a:pt x="1915" y="565"/>
                      <a:pt x="1915" y="565"/>
                    </a:cubicBezTo>
                    <a:cubicBezTo>
                      <a:pt x="1912" y="566"/>
                      <a:pt x="1909" y="567"/>
                      <a:pt x="1906" y="569"/>
                    </a:cubicBezTo>
                    <a:cubicBezTo>
                      <a:pt x="1902" y="570"/>
                      <a:pt x="1902" y="570"/>
                      <a:pt x="1902" y="570"/>
                    </a:cubicBezTo>
                    <a:cubicBezTo>
                      <a:pt x="1901" y="572"/>
                      <a:pt x="1900" y="574"/>
                      <a:pt x="1899" y="576"/>
                    </a:cubicBezTo>
                    <a:cubicBezTo>
                      <a:pt x="1896" y="579"/>
                      <a:pt x="1896" y="579"/>
                      <a:pt x="1896" y="579"/>
                    </a:cubicBezTo>
                    <a:cubicBezTo>
                      <a:pt x="1894" y="582"/>
                      <a:pt x="1894" y="582"/>
                      <a:pt x="1894" y="582"/>
                    </a:cubicBezTo>
                    <a:cubicBezTo>
                      <a:pt x="1895" y="585"/>
                      <a:pt x="1895" y="585"/>
                      <a:pt x="1895" y="585"/>
                    </a:cubicBezTo>
                    <a:cubicBezTo>
                      <a:pt x="1899" y="587"/>
                      <a:pt x="1899" y="587"/>
                      <a:pt x="1899" y="587"/>
                    </a:cubicBezTo>
                    <a:cubicBezTo>
                      <a:pt x="1901" y="591"/>
                      <a:pt x="1901" y="591"/>
                      <a:pt x="1901" y="591"/>
                    </a:cubicBezTo>
                    <a:cubicBezTo>
                      <a:pt x="1901" y="593"/>
                      <a:pt x="1901" y="596"/>
                      <a:pt x="1901" y="599"/>
                    </a:cubicBezTo>
                    <a:cubicBezTo>
                      <a:pt x="1904" y="603"/>
                      <a:pt x="1906" y="607"/>
                      <a:pt x="1909" y="610"/>
                    </a:cubicBezTo>
                    <a:cubicBezTo>
                      <a:pt x="1913" y="614"/>
                      <a:pt x="1915" y="617"/>
                      <a:pt x="1917" y="622"/>
                    </a:cubicBezTo>
                    <a:cubicBezTo>
                      <a:pt x="1919" y="624"/>
                      <a:pt x="1922" y="625"/>
                      <a:pt x="1925" y="628"/>
                    </a:cubicBezTo>
                    <a:cubicBezTo>
                      <a:pt x="1919" y="630"/>
                      <a:pt x="1919" y="630"/>
                      <a:pt x="1919" y="630"/>
                    </a:cubicBezTo>
                    <a:cubicBezTo>
                      <a:pt x="1918" y="633"/>
                      <a:pt x="1917" y="636"/>
                      <a:pt x="1917" y="640"/>
                    </a:cubicBezTo>
                    <a:cubicBezTo>
                      <a:pt x="1914" y="641"/>
                      <a:pt x="1914" y="641"/>
                      <a:pt x="1914" y="641"/>
                    </a:cubicBezTo>
                    <a:cubicBezTo>
                      <a:pt x="1913" y="645"/>
                      <a:pt x="1913" y="645"/>
                      <a:pt x="1913" y="645"/>
                    </a:cubicBezTo>
                    <a:cubicBezTo>
                      <a:pt x="1913" y="648"/>
                      <a:pt x="1913" y="650"/>
                      <a:pt x="1913" y="653"/>
                    </a:cubicBezTo>
                    <a:cubicBezTo>
                      <a:pt x="1916" y="656"/>
                      <a:pt x="1916" y="656"/>
                      <a:pt x="1916" y="656"/>
                    </a:cubicBezTo>
                    <a:cubicBezTo>
                      <a:pt x="1918" y="658"/>
                      <a:pt x="1918" y="658"/>
                      <a:pt x="1918" y="658"/>
                    </a:cubicBezTo>
                    <a:cubicBezTo>
                      <a:pt x="1920" y="658"/>
                      <a:pt x="1922" y="658"/>
                      <a:pt x="1924" y="658"/>
                    </a:cubicBezTo>
                    <a:cubicBezTo>
                      <a:pt x="1928" y="662"/>
                      <a:pt x="1928" y="662"/>
                      <a:pt x="1928" y="662"/>
                    </a:cubicBezTo>
                    <a:cubicBezTo>
                      <a:pt x="1932" y="663"/>
                      <a:pt x="1932" y="663"/>
                      <a:pt x="1932" y="663"/>
                    </a:cubicBezTo>
                    <a:cubicBezTo>
                      <a:pt x="1935" y="665"/>
                      <a:pt x="1935" y="665"/>
                      <a:pt x="1935" y="665"/>
                    </a:cubicBezTo>
                    <a:cubicBezTo>
                      <a:pt x="1939" y="666"/>
                      <a:pt x="1943" y="666"/>
                      <a:pt x="1947" y="665"/>
                    </a:cubicBezTo>
                    <a:cubicBezTo>
                      <a:pt x="1951" y="664"/>
                      <a:pt x="1954" y="663"/>
                      <a:pt x="1958" y="663"/>
                    </a:cubicBezTo>
                    <a:cubicBezTo>
                      <a:pt x="1958" y="659"/>
                      <a:pt x="1958" y="659"/>
                      <a:pt x="1958" y="659"/>
                    </a:cubicBezTo>
                    <a:close/>
                    <a:moveTo>
                      <a:pt x="2011" y="565"/>
                    </a:moveTo>
                    <a:cubicBezTo>
                      <a:pt x="2008" y="565"/>
                      <a:pt x="2008" y="563"/>
                      <a:pt x="2008" y="563"/>
                    </a:cubicBezTo>
                    <a:cubicBezTo>
                      <a:pt x="2007" y="569"/>
                      <a:pt x="2007" y="569"/>
                      <a:pt x="2007" y="569"/>
                    </a:cubicBezTo>
                    <a:cubicBezTo>
                      <a:pt x="2005" y="568"/>
                      <a:pt x="2003" y="568"/>
                      <a:pt x="2001" y="569"/>
                    </a:cubicBezTo>
                    <a:cubicBezTo>
                      <a:pt x="1998" y="571"/>
                      <a:pt x="1998" y="571"/>
                      <a:pt x="1998" y="571"/>
                    </a:cubicBezTo>
                    <a:cubicBezTo>
                      <a:pt x="1997" y="577"/>
                      <a:pt x="1996" y="581"/>
                      <a:pt x="1998" y="587"/>
                    </a:cubicBezTo>
                    <a:cubicBezTo>
                      <a:pt x="2001" y="588"/>
                      <a:pt x="2005" y="590"/>
                      <a:pt x="2008" y="589"/>
                    </a:cubicBezTo>
                    <a:cubicBezTo>
                      <a:pt x="2010" y="589"/>
                      <a:pt x="2011" y="588"/>
                      <a:pt x="2013" y="587"/>
                    </a:cubicBezTo>
                    <a:cubicBezTo>
                      <a:pt x="2017" y="584"/>
                      <a:pt x="2017" y="584"/>
                      <a:pt x="2017" y="584"/>
                    </a:cubicBezTo>
                    <a:cubicBezTo>
                      <a:pt x="2018" y="580"/>
                      <a:pt x="2018" y="580"/>
                      <a:pt x="2018" y="580"/>
                    </a:cubicBezTo>
                    <a:cubicBezTo>
                      <a:pt x="2018" y="575"/>
                      <a:pt x="2018" y="571"/>
                      <a:pt x="2018" y="567"/>
                    </a:cubicBezTo>
                    <a:cubicBezTo>
                      <a:pt x="2015" y="566"/>
                      <a:pt x="2013" y="565"/>
                      <a:pt x="2011" y="565"/>
                    </a:cubicBezTo>
                    <a:cubicBezTo>
                      <a:pt x="2008" y="565"/>
                      <a:pt x="2013" y="565"/>
                      <a:pt x="2011" y="565"/>
                    </a:cubicBezTo>
                    <a:close/>
                    <a:moveTo>
                      <a:pt x="2019" y="561"/>
                    </a:moveTo>
                    <a:cubicBezTo>
                      <a:pt x="2017" y="561"/>
                      <a:pt x="2015" y="560"/>
                      <a:pt x="2013" y="559"/>
                    </a:cubicBezTo>
                    <a:cubicBezTo>
                      <a:pt x="2012" y="562"/>
                      <a:pt x="2012" y="562"/>
                      <a:pt x="2012" y="562"/>
                    </a:cubicBezTo>
                    <a:cubicBezTo>
                      <a:pt x="2018" y="564"/>
                      <a:pt x="2018" y="564"/>
                      <a:pt x="2018" y="564"/>
                    </a:cubicBezTo>
                    <a:cubicBezTo>
                      <a:pt x="2021" y="563"/>
                      <a:pt x="2021" y="563"/>
                      <a:pt x="2021" y="563"/>
                    </a:cubicBezTo>
                    <a:cubicBezTo>
                      <a:pt x="2019" y="561"/>
                      <a:pt x="2019" y="561"/>
                      <a:pt x="2019" y="561"/>
                    </a:cubicBezTo>
                    <a:close/>
                    <a:moveTo>
                      <a:pt x="2180" y="558"/>
                    </a:moveTo>
                    <a:cubicBezTo>
                      <a:pt x="2177" y="560"/>
                      <a:pt x="2177" y="560"/>
                      <a:pt x="2177" y="560"/>
                    </a:cubicBezTo>
                    <a:cubicBezTo>
                      <a:pt x="2174" y="559"/>
                      <a:pt x="2174" y="559"/>
                      <a:pt x="2174" y="559"/>
                    </a:cubicBezTo>
                    <a:cubicBezTo>
                      <a:pt x="2173" y="561"/>
                      <a:pt x="2173" y="561"/>
                      <a:pt x="2173" y="561"/>
                    </a:cubicBezTo>
                    <a:cubicBezTo>
                      <a:pt x="2169" y="559"/>
                      <a:pt x="2169" y="559"/>
                      <a:pt x="2169" y="559"/>
                    </a:cubicBezTo>
                    <a:cubicBezTo>
                      <a:pt x="2160" y="560"/>
                      <a:pt x="2151" y="558"/>
                      <a:pt x="2142" y="558"/>
                    </a:cubicBezTo>
                    <a:cubicBezTo>
                      <a:pt x="2140" y="559"/>
                      <a:pt x="2140" y="559"/>
                      <a:pt x="2140" y="559"/>
                    </a:cubicBezTo>
                    <a:cubicBezTo>
                      <a:pt x="2137" y="562"/>
                      <a:pt x="2137" y="562"/>
                      <a:pt x="2137" y="562"/>
                    </a:cubicBezTo>
                    <a:cubicBezTo>
                      <a:pt x="2135" y="563"/>
                      <a:pt x="2135" y="563"/>
                      <a:pt x="2135" y="563"/>
                    </a:cubicBezTo>
                    <a:cubicBezTo>
                      <a:pt x="2133" y="565"/>
                      <a:pt x="2133" y="565"/>
                      <a:pt x="2133" y="565"/>
                    </a:cubicBezTo>
                    <a:cubicBezTo>
                      <a:pt x="2132" y="567"/>
                      <a:pt x="2131" y="569"/>
                      <a:pt x="2131" y="571"/>
                    </a:cubicBezTo>
                    <a:cubicBezTo>
                      <a:pt x="2132" y="573"/>
                      <a:pt x="2133" y="575"/>
                      <a:pt x="2136" y="577"/>
                    </a:cubicBezTo>
                    <a:cubicBezTo>
                      <a:pt x="2136" y="574"/>
                      <a:pt x="2136" y="571"/>
                      <a:pt x="2137" y="569"/>
                    </a:cubicBezTo>
                    <a:cubicBezTo>
                      <a:pt x="2139" y="566"/>
                      <a:pt x="2139" y="566"/>
                      <a:pt x="2139" y="566"/>
                    </a:cubicBezTo>
                    <a:cubicBezTo>
                      <a:pt x="2142" y="565"/>
                      <a:pt x="2144" y="563"/>
                      <a:pt x="2146" y="561"/>
                    </a:cubicBezTo>
                    <a:cubicBezTo>
                      <a:pt x="2151" y="561"/>
                      <a:pt x="2155" y="561"/>
                      <a:pt x="2160" y="562"/>
                    </a:cubicBezTo>
                    <a:cubicBezTo>
                      <a:pt x="2164" y="562"/>
                      <a:pt x="2169" y="562"/>
                      <a:pt x="2172" y="563"/>
                    </a:cubicBezTo>
                    <a:cubicBezTo>
                      <a:pt x="2174" y="563"/>
                      <a:pt x="2176" y="562"/>
                      <a:pt x="2178" y="563"/>
                    </a:cubicBezTo>
                    <a:cubicBezTo>
                      <a:pt x="2180" y="561"/>
                      <a:pt x="2180" y="561"/>
                      <a:pt x="2180" y="561"/>
                    </a:cubicBezTo>
                    <a:cubicBezTo>
                      <a:pt x="2180" y="558"/>
                      <a:pt x="2180" y="558"/>
                      <a:pt x="2180" y="558"/>
                    </a:cubicBezTo>
                    <a:close/>
                    <a:moveTo>
                      <a:pt x="2450" y="453"/>
                    </a:moveTo>
                    <a:cubicBezTo>
                      <a:pt x="2447" y="454"/>
                      <a:pt x="2447" y="454"/>
                      <a:pt x="2447" y="454"/>
                    </a:cubicBezTo>
                    <a:cubicBezTo>
                      <a:pt x="2446" y="457"/>
                      <a:pt x="2446" y="457"/>
                      <a:pt x="2446" y="457"/>
                    </a:cubicBezTo>
                    <a:cubicBezTo>
                      <a:pt x="2443" y="468"/>
                      <a:pt x="2435" y="478"/>
                      <a:pt x="2426" y="484"/>
                    </a:cubicBezTo>
                    <a:cubicBezTo>
                      <a:pt x="2424" y="487"/>
                      <a:pt x="2424" y="487"/>
                      <a:pt x="2424" y="487"/>
                    </a:cubicBezTo>
                    <a:cubicBezTo>
                      <a:pt x="2421" y="489"/>
                      <a:pt x="2418" y="492"/>
                      <a:pt x="2414" y="494"/>
                    </a:cubicBezTo>
                    <a:cubicBezTo>
                      <a:pt x="2413" y="498"/>
                      <a:pt x="2413" y="498"/>
                      <a:pt x="2413" y="498"/>
                    </a:cubicBezTo>
                    <a:cubicBezTo>
                      <a:pt x="2410" y="499"/>
                      <a:pt x="2408" y="500"/>
                      <a:pt x="2405" y="501"/>
                    </a:cubicBezTo>
                    <a:cubicBezTo>
                      <a:pt x="2400" y="501"/>
                      <a:pt x="2400" y="501"/>
                      <a:pt x="2400" y="501"/>
                    </a:cubicBezTo>
                    <a:cubicBezTo>
                      <a:pt x="2399" y="503"/>
                      <a:pt x="2399" y="503"/>
                      <a:pt x="2399" y="503"/>
                    </a:cubicBezTo>
                    <a:cubicBezTo>
                      <a:pt x="2405" y="507"/>
                      <a:pt x="2412" y="504"/>
                      <a:pt x="2417" y="500"/>
                    </a:cubicBezTo>
                    <a:cubicBezTo>
                      <a:pt x="2419" y="499"/>
                      <a:pt x="2420" y="494"/>
                      <a:pt x="2422" y="494"/>
                    </a:cubicBezTo>
                    <a:cubicBezTo>
                      <a:pt x="2424" y="495"/>
                      <a:pt x="2424" y="495"/>
                      <a:pt x="2424" y="495"/>
                    </a:cubicBezTo>
                    <a:cubicBezTo>
                      <a:pt x="2426" y="493"/>
                      <a:pt x="2428" y="492"/>
                      <a:pt x="2429" y="491"/>
                    </a:cubicBezTo>
                    <a:cubicBezTo>
                      <a:pt x="2434" y="490"/>
                      <a:pt x="2437" y="488"/>
                      <a:pt x="2440" y="484"/>
                    </a:cubicBezTo>
                    <a:cubicBezTo>
                      <a:pt x="2442" y="484"/>
                      <a:pt x="2442" y="484"/>
                      <a:pt x="2442" y="484"/>
                    </a:cubicBezTo>
                    <a:cubicBezTo>
                      <a:pt x="2443" y="481"/>
                      <a:pt x="2443" y="481"/>
                      <a:pt x="2443" y="481"/>
                    </a:cubicBezTo>
                    <a:cubicBezTo>
                      <a:pt x="2442" y="481"/>
                      <a:pt x="2442" y="481"/>
                      <a:pt x="2442" y="481"/>
                    </a:cubicBezTo>
                    <a:cubicBezTo>
                      <a:pt x="2439" y="481"/>
                      <a:pt x="2439" y="481"/>
                      <a:pt x="2439" y="481"/>
                    </a:cubicBezTo>
                    <a:cubicBezTo>
                      <a:pt x="2440" y="480"/>
                      <a:pt x="2441" y="478"/>
                      <a:pt x="2442" y="477"/>
                    </a:cubicBezTo>
                    <a:cubicBezTo>
                      <a:pt x="2444" y="479"/>
                      <a:pt x="2444" y="479"/>
                      <a:pt x="2444" y="479"/>
                    </a:cubicBezTo>
                    <a:cubicBezTo>
                      <a:pt x="2446" y="477"/>
                      <a:pt x="2446" y="477"/>
                      <a:pt x="2446" y="477"/>
                    </a:cubicBezTo>
                    <a:cubicBezTo>
                      <a:pt x="2448" y="474"/>
                      <a:pt x="2448" y="471"/>
                      <a:pt x="2448" y="467"/>
                    </a:cubicBezTo>
                    <a:cubicBezTo>
                      <a:pt x="2451" y="464"/>
                      <a:pt x="2451" y="460"/>
                      <a:pt x="2451" y="456"/>
                    </a:cubicBezTo>
                    <a:cubicBezTo>
                      <a:pt x="2450" y="453"/>
                      <a:pt x="2450" y="453"/>
                      <a:pt x="2450" y="453"/>
                    </a:cubicBezTo>
                    <a:close/>
                    <a:moveTo>
                      <a:pt x="1542" y="368"/>
                    </a:moveTo>
                    <a:cubicBezTo>
                      <a:pt x="1542" y="368"/>
                      <a:pt x="1542" y="368"/>
                      <a:pt x="1542" y="368"/>
                    </a:cubicBezTo>
                    <a:cubicBezTo>
                      <a:pt x="1542" y="368"/>
                      <a:pt x="1542" y="368"/>
                      <a:pt x="1542" y="368"/>
                    </a:cubicBezTo>
                    <a:close/>
                    <a:moveTo>
                      <a:pt x="3088" y="238"/>
                    </a:moveTo>
                    <a:cubicBezTo>
                      <a:pt x="3083" y="239"/>
                      <a:pt x="3079" y="240"/>
                      <a:pt x="3074" y="241"/>
                    </a:cubicBezTo>
                    <a:cubicBezTo>
                      <a:pt x="3071" y="240"/>
                      <a:pt x="3071" y="240"/>
                      <a:pt x="3071" y="240"/>
                    </a:cubicBezTo>
                    <a:cubicBezTo>
                      <a:pt x="3069" y="240"/>
                      <a:pt x="3068" y="241"/>
                      <a:pt x="3066" y="241"/>
                    </a:cubicBezTo>
                    <a:cubicBezTo>
                      <a:pt x="3064" y="241"/>
                      <a:pt x="3061" y="242"/>
                      <a:pt x="3059" y="242"/>
                    </a:cubicBezTo>
                    <a:cubicBezTo>
                      <a:pt x="3057" y="239"/>
                      <a:pt x="3057" y="239"/>
                      <a:pt x="3057" y="239"/>
                    </a:cubicBezTo>
                    <a:cubicBezTo>
                      <a:pt x="3060" y="236"/>
                      <a:pt x="3060" y="236"/>
                      <a:pt x="3060" y="236"/>
                    </a:cubicBezTo>
                    <a:cubicBezTo>
                      <a:pt x="3063" y="235"/>
                      <a:pt x="3065" y="233"/>
                      <a:pt x="3068" y="231"/>
                    </a:cubicBezTo>
                    <a:cubicBezTo>
                      <a:pt x="3073" y="231"/>
                      <a:pt x="3076" y="230"/>
                      <a:pt x="3080" y="230"/>
                    </a:cubicBezTo>
                    <a:cubicBezTo>
                      <a:pt x="3085" y="231"/>
                      <a:pt x="3088" y="233"/>
                      <a:pt x="3091" y="235"/>
                    </a:cubicBezTo>
                    <a:cubicBezTo>
                      <a:pt x="3091" y="238"/>
                      <a:pt x="3091" y="238"/>
                      <a:pt x="3091" y="238"/>
                    </a:cubicBezTo>
                    <a:cubicBezTo>
                      <a:pt x="3088" y="238"/>
                      <a:pt x="3088" y="238"/>
                      <a:pt x="3088" y="238"/>
                    </a:cubicBezTo>
                    <a:close/>
                    <a:moveTo>
                      <a:pt x="2968" y="262"/>
                    </a:moveTo>
                    <a:cubicBezTo>
                      <a:pt x="2967" y="261"/>
                      <a:pt x="2965" y="260"/>
                      <a:pt x="2963" y="259"/>
                    </a:cubicBezTo>
                    <a:cubicBezTo>
                      <a:pt x="2963" y="256"/>
                      <a:pt x="2963" y="256"/>
                      <a:pt x="2963" y="256"/>
                    </a:cubicBezTo>
                    <a:cubicBezTo>
                      <a:pt x="2967" y="255"/>
                      <a:pt x="2971" y="257"/>
                      <a:pt x="2976" y="258"/>
                    </a:cubicBezTo>
                    <a:cubicBezTo>
                      <a:pt x="2976" y="261"/>
                      <a:pt x="2976" y="261"/>
                      <a:pt x="2976" y="261"/>
                    </a:cubicBezTo>
                    <a:cubicBezTo>
                      <a:pt x="2972" y="263"/>
                      <a:pt x="2972" y="263"/>
                      <a:pt x="2972" y="263"/>
                    </a:cubicBezTo>
                    <a:cubicBezTo>
                      <a:pt x="2968" y="262"/>
                      <a:pt x="2968" y="262"/>
                      <a:pt x="2968" y="262"/>
                    </a:cubicBezTo>
                    <a:close/>
                    <a:moveTo>
                      <a:pt x="2768" y="219"/>
                    </a:moveTo>
                    <a:cubicBezTo>
                      <a:pt x="2769" y="218"/>
                      <a:pt x="2769" y="218"/>
                      <a:pt x="2769" y="218"/>
                    </a:cubicBezTo>
                    <a:cubicBezTo>
                      <a:pt x="2771" y="218"/>
                      <a:pt x="2774" y="218"/>
                      <a:pt x="2776" y="218"/>
                    </a:cubicBezTo>
                    <a:cubicBezTo>
                      <a:pt x="2777" y="219"/>
                      <a:pt x="2777" y="219"/>
                      <a:pt x="2777" y="219"/>
                    </a:cubicBezTo>
                    <a:cubicBezTo>
                      <a:pt x="2776" y="221"/>
                      <a:pt x="2776" y="221"/>
                      <a:pt x="2776" y="221"/>
                    </a:cubicBezTo>
                    <a:cubicBezTo>
                      <a:pt x="2774" y="222"/>
                      <a:pt x="2773" y="223"/>
                      <a:pt x="2772" y="224"/>
                    </a:cubicBezTo>
                    <a:cubicBezTo>
                      <a:pt x="2769" y="225"/>
                      <a:pt x="2769" y="225"/>
                      <a:pt x="2769" y="225"/>
                    </a:cubicBezTo>
                    <a:cubicBezTo>
                      <a:pt x="2770" y="223"/>
                      <a:pt x="2770" y="222"/>
                      <a:pt x="2771" y="221"/>
                    </a:cubicBezTo>
                    <a:cubicBezTo>
                      <a:pt x="2769" y="221"/>
                      <a:pt x="2769" y="221"/>
                      <a:pt x="2769" y="221"/>
                    </a:cubicBezTo>
                    <a:cubicBezTo>
                      <a:pt x="2768" y="219"/>
                      <a:pt x="2768" y="219"/>
                      <a:pt x="2768" y="219"/>
                    </a:cubicBezTo>
                    <a:close/>
                    <a:moveTo>
                      <a:pt x="2811" y="173"/>
                    </a:moveTo>
                    <a:cubicBezTo>
                      <a:pt x="2809" y="175"/>
                      <a:pt x="2804" y="176"/>
                      <a:pt x="2801" y="176"/>
                    </a:cubicBezTo>
                    <a:cubicBezTo>
                      <a:pt x="2797" y="177"/>
                      <a:pt x="2794" y="177"/>
                      <a:pt x="2790" y="175"/>
                    </a:cubicBezTo>
                    <a:cubicBezTo>
                      <a:pt x="2788" y="174"/>
                      <a:pt x="2786" y="174"/>
                      <a:pt x="2784" y="173"/>
                    </a:cubicBezTo>
                    <a:cubicBezTo>
                      <a:pt x="2780" y="173"/>
                      <a:pt x="2774" y="170"/>
                      <a:pt x="2771" y="168"/>
                    </a:cubicBezTo>
                    <a:cubicBezTo>
                      <a:pt x="2771" y="166"/>
                      <a:pt x="2771" y="166"/>
                      <a:pt x="2771" y="166"/>
                    </a:cubicBezTo>
                    <a:cubicBezTo>
                      <a:pt x="2772" y="165"/>
                      <a:pt x="2772" y="163"/>
                      <a:pt x="2774" y="162"/>
                    </a:cubicBezTo>
                    <a:cubicBezTo>
                      <a:pt x="2775" y="162"/>
                      <a:pt x="2775" y="162"/>
                      <a:pt x="2775" y="162"/>
                    </a:cubicBezTo>
                    <a:cubicBezTo>
                      <a:pt x="2776" y="164"/>
                      <a:pt x="2776" y="164"/>
                      <a:pt x="2776" y="164"/>
                    </a:cubicBezTo>
                    <a:cubicBezTo>
                      <a:pt x="2777" y="165"/>
                      <a:pt x="2777" y="165"/>
                      <a:pt x="2777" y="165"/>
                    </a:cubicBezTo>
                    <a:cubicBezTo>
                      <a:pt x="2779" y="166"/>
                      <a:pt x="2782" y="166"/>
                      <a:pt x="2784" y="164"/>
                    </a:cubicBezTo>
                    <a:cubicBezTo>
                      <a:pt x="2787" y="165"/>
                      <a:pt x="2790" y="165"/>
                      <a:pt x="2792" y="165"/>
                    </a:cubicBezTo>
                    <a:cubicBezTo>
                      <a:pt x="2792" y="167"/>
                      <a:pt x="2792" y="167"/>
                      <a:pt x="2792" y="167"/>
                    </a:cubicBezTo>
                    <a:cubicBezTo>
                      <a:pt x="2794" y="168"/>
                      <a:pt x="2794" y="168"/>
                      <a:pt x="2794" y="168"/>
                    </a:cubicBezTo>
                    <a:cubicBezTo>
                      <a:pt x="2797" y="167"/>
                      <a:pt x="2801" y="167"/>
                      <a:pt x="2804" y="167"/>
                    </a:cubicBezTo>
                    <a:cubicBezTo>
                      <a:pt x="2806" y="168"/>
                      <a:pt x="2807" y="169"/>
                      <a:pt x="2809" y="170"/>
                    </a:cubicBezTo>
                    <a:cubicBezTo>
                      <a:pt x="2810" y="170"/>
                      <a:pt x="2813" y="169"/>
                      <a:pt x="2813" y="169"/>
                    </a:cubicBezTo>
                    <a:cubicBezTo>
                      <a:pt x="2814" y="169"/>
                      <a:pt x="2812" y="173"/>
                      <a:pt x="2811" y="173"/>
                    </a:cubicBezTo>
                    <a:close/>
                    <a:moveTo>
                      <a:pt x="2796" y="143"/>
                    </a:moveTo>
                    <a:cubicBezTo>
                      <a:pt x="2793" y="143"/>
                      <a:pt x="2793" y="143"/>
                      <a:pt x="2793" y="143"/>
                    </a:cubicBezTo>
                    <a:cubicBezTo>
                      <a:pt x="2791" y="142"/>
                      <a:pt x="2791" y="142"/>
                      <a:pt x="2791" y="142"/>
                    </a:cubicBezTo>
                    <a:cubicBezTo>
                      <a:pt x="2794" y="141"/>
                      <a:pt x="2796" y="140"/>
                      <a:pt x="2799" y="140"/>
                    </a:cubicBezTo>
                    <a:cubicBezTo>
                      <a:pt x="2799" y="142"/>
                      <a:pt x="2799" y="142"/>
                      <a:pt x="2799" y="142"/>
                    </a:cubicBezTo>
                    <a:cubicBezTo>
                      <a:pt x="2796" y="143"/>
                      <a:pt x="2796" y="143"/>
                      <a:pt x="2796" y="143"/>
                    </a:cubicBezTo>
                    <a:close/>
                    <a:moveTo>
                      <a:pt x="2722" y="191"/>
                    </a:moveTo>
                    <a:cubicBezTo>
                      <a:pt x="2719" y="191"/>
                      <a:pt x="2719" y="191"/>
                      <a:pt x="2719" y="191"/>
                    </a:cubicBezTo>
                    <a:cubicBezTo>
                      <a:pt x="2718" y="189"/>
                      <a:pt x="2718" y="189"/>
                      <a:pt x="2718" y="189"/>
                    </a:cubicBezTo>
                    <a:cubicBezTo>
                      <a:pt x="2718" y="187"/>
                      <a:pt x="2718" y="187"/>
                      <a:pt x="2718" y="187"/>
                    </a:cubicBezTo>
                    <a:cubicBezTo>
                      <a:pt x="2719" y="186"/>
                      <a:pt x="2720" y="185"/>
                      <a:pt x="2721" y="185"/>
                    </a:cubicBezTo>
                    <a:cubicBezTo>
                      <a:pt x="2724" y="185"/>
                      <a:pt x="2724" y="185"/>
                      <a:pt x="2724" y="185"/>
                    </a:cubicBezTo>
                    <a:cubicBezTo>
                      <a:pt x="2726" y="186"/>
                      <a:pt x="2726" y="186"/>
                      <a:pt x="2726" y="186"/>
                    </a:cubicBezTo>
                    <a:cubicBezTo>
                      <a:pt x="2726" y="189"/>
                      <a:pt x="2726" y="189"/>
                      <a:pt x="2726" y="189"/>
                    </a:cubicBezTo>
                    <a:cubicBezTo>
                      <a:pt x="2725" y="190"/>
                      <a:pt x="2723" y="190"/>
                      <a:pt x="2722" y="191"/>
                    </a:cubicBezTo>
                    <a:close/>
                    <a:moveTo>
                      <a:pt x="2730" y="192"/>
                    </a:moveTo>
                    <a:cubicBezTo>
                      <a:pt x="2733" y="191"/>
                      <a:pt x="2733" y="191"/>
                      <a:pt x="2733" y="191"/>
                    </a:cubicBezTo>
                    <a:cubicBezTo>
                      <a:pt x="2737" y="191"/>
                      <a:pt x="2737" y="191"/>
                      <a:pt x="2737" y="191"/>
                    </a:cubicBezTo>
                    <a:cubicBezTo>
                      <a:pt x="2738" y="192"/>
                      <a:pt x="2738" y="192"/>
                      <a:pt x="2738" y="192"/>
                    </a:cubicBezTo>
                    <a:cubicBezTo>
                      <a:pt x="2740" y="194"/>
                      <a:pt x="2743" y="195"/>
                      <a:pt x="2746" y="197"/>
                    </a:cubicBezTo>
                    <a:cubicBezTo>
                      <a:pt x="2747" y="200"/>
                      <a:pt x="2747" y="200"/>
                      <a:pt x="2747" y="200"/>
                    </a:cubicBezTo>
                    <a:cubicBezTo>
                      <a:pt x="2747" y="202"/>
                      <a:pt x="2747" y="202"/>
                      <a:pt x="2747" y="202"/>
                    </a:cubicBezTo>
                    <a:cubicBezTo>
                      <a:pt x="2745" y="207"/>
                      <a:pt x="2730" y="201"/>
                      <a:pt x="2726" y="199"/>
                    </a:cubicBezTo>
                    <a:cubicBezTo>
                      <a:pt x="2723" y="199"/>
                      <a:pt x="2719" y="200"/>
                      <a:pt x="2716" y="199"/>
                    </a:cubicBezTo>
                    <a:cubicBezTo>
                      <a:pt x="2721" y="197"/>
                      <a:pt x="2721" y="197"/>
                      <a:pt x="2721" y="197"/>
                    </a:cubicBezTo>
                    <a:cubicBezTo>
                      <a:pt x="2722" y="196"/>
                      <a:pt x="2724" y="194"/>
                      <a:pt x="2725" y="193"/>
                    </a:cubicBezTo>
                    <a:cubicBezTo>
                      <a:pt x="2727" y="193"/>
                      <a:pt x="2729" y="192"/>
                      <a:pt x="2730" y="192"/>
                    </a:cubicBezTo>
                    <a:close/>
                    <a:moveTo>
                      <a:pt x="2697" y="230"/>
                    </a:moveTo>
                    <a:cubicBezTo>
                      <a:pt x="2698" y="232"/>
                      <a:pt x="2698" y="232"/>
                      <a:pt x="2698" y="232"/>
                    </a:cubicBezTo>
                    <a:cubicBezTo>
                      <a:pt x="2696" y="233"/>
                      <a:pt x="2696" y="233"/>
                      <a:pt x="2696" y="233"/>
                    </a:cubicBezTo>
                    <a:cubicBezTo>
                      <a:pt x="2694" y="232"/>
                      <a:pt x="2694" y="232"/>
                      <a:pt x="2694" y="232"/>
                    </a:cubicBezTo>
                    <a:cubicBezTo>
                      <a:pt x="2692" y="231"/>
                      <a:pt x="2692" y="231"/>
                      <a:pt x="2692" y="231"/>
                    </a:cubicBezTo>
                    <a:cubicBezTo>
                      <a:pt x="2694" y="231"/>
                      <a:pt x="2695" y="231"/>
                      <a:pt x="2697" y="230"/>
                    </a:cubicBezTo>
                    <a:close/>
                    <a:moveTo>
                      <a:pt x="2758" y="164"/>
                    </a:moveTo>
                    <a:cubicBezTo>
                      <a:pt x="2758" y="166"/>
                      <a:pt x="2758" y="167"/>
                      <a:pt x="2758" y="169"/>
                    </a:cubicBezTo>
                    <a:cubicBezTo>
                      <a:pt x="2756" y="170"/>
                      <a:pt x="2756" y="170"/>
                      <a:pt x="2756" y="170"/>
                    </a:cubicBezTo>
                    <a:cubicBezTo>
                      <a:pt x="2753" y="170"/>
                      <a:pt x="2748" y="171"/>
                      <a:pt x="2745" y="170"/>
                    </a:cubicBezTo>
                    <a:cubicBezTo>
                      <a:pt x="2743" y="169"/>
                      <a:pt x="2742" y="168"/>
                      <a:pt x="2741" y="167"/>
                    </a:cubicBezTo>
                    <a:cubicBezTo>
                      <a:pt x="2740" y="164"/>
                      <a:pt x="2740" y="164"/>
                      <a:pt x="2740" y="164"/>
                    </a:cubicBezTo>
                    <a:cubicBezTo>
                      <a:pt x="2741" y="163"/>
                      <a:pt x="2743" y="161"/>
                      <a:pt x="2744" y="160"/>
                    </a:cubicBezTo>
                    <a:cubicBezTo>
                      <a:pt x="2741" y="159"/>
                      <a:pt x="2741" y="159"/>
                      <a:pt x="2741" y="159"/>
                    </a:cubicBezTo>
                    <a:cubicBezTo>
                      <a:pt x="2739" y="159"/>
                      <a:pt x="2737" y="160"/>
                      <a:pt x="2735" y="160"/>
                    </a:cubicBezTo>
                    <a:cubicBezTo>
                      <a:pt x="2733" y="160"/>
                      <a:pt x="2733" y="160"/>
                      <a:pt x="2733" y="160"/>
                    </a:cubicBezTo>
                    <a:cubicBezTo>
                      <a:pt x="2735" y="162"/>
                      <a:pt x="2735" y="162"/>
                      <a:pt x="2735" y="162"/>
                    </a:cubicBezTo>
                    <a:cubicBezTo>
                      <a:pt x="2735" y="168"/>
                      <a:pt x="2741" y="171"/>
                      <a:pt x="2747" y="172"/>
                    </a:cubicBezTo>
                    <a:cubicBezTo>
                      <a:pt x="2748" y="174"/>
                      <a:pt x="2748" y="174"/>
                      <a:pt x="2748" y="174"/>
                    </a:cubicBezTo>
                    <a:cubicBezTo>
                      <a:pt x="2745" y="175"/>
                      <a:pt x="2742" y="174"/>
                      <a:pt x="2739" y="176"/>
                    </a:cubicBezTo>
                    <a:cubicBezTo>
                      <a:pt x="2736" y="175"/>
                      <a:pt x="2736" y="175"/>
                      <a:pt x="2736" y="175"/>
                    </a:cubicBezTo>
                    <a:cubicBezTo>
                      <a:pt x="2737" y="172"/>
                      <a:pt x="2737" y="172"/>
                      <a:pt x="2737" y="172"/>
                    </a:cubicBezTo>
                    <a:cubicBezTo>
                      <a:pt x="2733" y="172"/>
                      <a:pt x="2733" y="172"/>
                      <a:pt x="2733" y="172"/>
                    </a:cubicBezTo>
                    <a:cubicBezTo>
                      <a:pt x="2731" y="173"/>
                      <a:pt x="2731" y="173"/>
                      <a:pt x="2731" y="173"/>
                    </a:cubicBezTo>
                    <a:cubicBezTo>
                      <a:pt x="2726" y="173"/>
                      <a:pt x="2723" y="175"/>
                      <a:pt x="2718" y="176"/>
                    </a:cubicBezTo>
                    <a:cubicBezTo>
                      <a:pt x="2717" y="175"/>
                      <a:pt x="2715" y="174"/>
                      <a:pt x="2714" y="172"/>
                    </a:cubicBezTo>
                    <a:cubicBezTo>
                      <a:pt x="2713" y="174"/>
                      <a:pt x="2713" y="174"/>
                      <a:pt x="2713" y="174"/>
                    </a:cubicBezTo>
                    <a:cubicBezTo>
                      <a:pt x="2713" y="175"/>
                      <a:pt x="2712" y="176"/>
                      <a:pt x="2711" y="177"/>
                    </a:cubicBezTo>
                    <a:cubicBezTo>
                      <a:pt x="2708" y="178"/>
                      <a:pt x="2708" y="178"/>
                      <a:pt x="2708" y="178"/>
                    </a:cubicBezTo>
                    <a:cubicBezTo>
                      <a:pt x="2705" y="177"/>
                      <a:pt x="2702" y="177"/>
                      <a:pt x="2698" y="175"/>
                    </a:cubicBezTo>
                    <a:cubicBezTo>
                      <a:pt x="2698" y="174"/>
                      <a:pt x="2697" y="173"/>
                      <a:pt x="2696" y="171"/>
                    </a:cubicBezTo>
                    <a:cubicBezTo>
                      <a:pt x="2694" y="170"/>
                      <a:pt x="2693" y="170"/>
                      <a:pt x="2691" y="168"/>
                    </a:cubicBezTo>
                    <a:cubicBezTo>
                      <a:pt x="2691" y="166"/>
                      <a:pt x="2691" y="166"/>
                      <a:pt x="2691" y="166"/>
                    </a:cubicBezTo>
                    <a:cubicBezTo>
                      <a:pt x="2693" y="166"/>
                      <a:pt x="2693" y="166"/>
                      <a:pt x="2693" y="166"/>
                    </a:cubicBezTo>
                    <a:cubicBezTo>
                      <a:pt x="2693" y="165"/>
                      <a:pt x="2693" y="163"/>
                      <a:pt x="2693" y="162"/>
                    </a:cubicBezTo>
                    <a:cubicBezTo>
                      <a:pt x="2692" y="160"/>
                      <a:pt x="2692" y="160"/>
                      <a:pt x="2692" y="160"/>
                    </a:cubicBezTo>
                    <a:cubicBezTo>
                      <a:pt x="2694" y="159"/>
                      <a:pt x="2694" y="159"/>
                      <a:pt x="2694" y="159"/>
                    </a:cubicBezTo>
                    <a:cubicBezTo>
                      <a:pt x="2695" y="159"/>
                      <a:pt x="2696" y="159"/>
                      <a:pt x="2698" y="159"/>
                    </a:cubicBezTo>
                    <a:cubicBezTo>
                      <a:pt x="2697" y="158"/>
                      <a:pt x="2695" y="157"/>
                      <a:pt x="2695" y="155"/>
                    </a:cubicBezTo>
                    <a:cubicBezTo>
                      <a:pt x="2696" y="155"/>
                      <a:pt x="2698" y="155"/>
                      <a:pt x="2699" y="155"/>
                    </a:cubicBezTo>
                    <a:cubicBezTo>
                      <a:pt x="2700" y="153"/>
                      <a:pt x="2700" y="153"/>
                      <a:pt x="2700" y="153"/>
                    </a:cubicBezTo>
                    <a:cubicBezTo>
                      <a:pt x="2702" y="152"/>
                      <a:pt x="2702" y="152"/>
                      <a:pt x="2702" y="152"/>
                    </a:cubicBezTo>
                    <a:cubicBezTo>
                      <a:pt x="2702" y="153"/>
                      <a:pt x="2702" y="153"/>
                      <a:pt x="2702" y="153"/>
                    </a:cubicBezTo>
                    <a:cubicBezTo>
                      <a:pt x="2703" y="152"/>
                      <a:pt x="2704" y="152"/>
                      <a:pt x="2705" y="151"/>
                    </a:cubicBezTo>
                    <a:cubicBezTo>
                      <a:pt x="2708" y="151"/>
                      <a:pt x="2708" y="151"/>
                      <a:pt x="2708" y="151"/>
                    </a:cubicBezTo>
                    <a:cubicBezTo>
                      <a:pt x="2709" y="153"/>
                      <a:pt x="2709" y="153"/>
                      <a:pt x="2709" y="153"/>
                    </a:cubicBezTo>
                    <a:cubicBezTo>
                      <a:pt x="2710" y="153"/>
                      <a:pt x="2712" y="154"/>
                      <a:pt x="2714" y="154"/>
                    </a:cubicBezTo>
                    <a:cubicBezTo>
                      <a:pt x="2714" y="155"/>
                      <a:pt x="2715" y="156"/>
                      <a:pt x="2716" y="157"/>
                    </a:cubicBezTo>
                    <a:cubicBezTo>
                      <a:pt x="2719" y="158"/>
                      <a:pt x="2719" y="158"/>
                      <a:pt x="2719" y="158"/>
                    </a:cubicBezTo>
                    <a:cubicBezTo>
                      <a:pt x="2720" y="159"/>
                      <a:pt x="2721" y="160"/>
                      <a:pt x="2722" y="161"/>
                    </a:cubicBezTo>
                    <a:cubicBezTo>
                      <a:pt x="2724" y="162"/>
                      <a:pt x="2724" y="162"/>
                      <a:pt x="2724" y="162"/>
                    </a:cubicBezTo>
                    <a:cubicBezTo>
                      <a:pt x="2726" y="161"/>
                      <a:pt x="2726" y="161"/>
                      <a:pt x="2726" y="161"/>
                    </a:cubicBezTo>
                    <a:cubicBezTo>
                      <a:pt x="2726" y="160"/>
                      <a:pt x="2726" y="158"/>
                      <a:pt x="2725" y="157"/>
                    </a:cubicBezTo>
                    <a:cubicBezTo>
                      <a:pt x="2726" y="155"/>
                      <a:pt x="2726" y="155"/>
                      <a:pt x="2726" y="155"/>
                    </a:cubicBezTo>
                    <a:cubicBezTo>
                      <a:pt x="2727" y="153"/>
                      <a:pt x="2727" y="153"/>
                      <a:pt x="2727" y="153"/>
                    </a:cubicBezTo>
                    <a:cubicBezTo>
                      <a:pt x="2728" y="153"/>
                      <a:pt x="2730" y="154"/>
                      <a:pt x="2731" y="154"/>
                    </a:cubicBezTo>
                    <a:cubicBezTo>
                      <a:pt x="2730" y="152"/>
                      <a:pt x="2730" y="152"/>
                      <a:pt x="2730" y="152"/>
                    </a:cubicBezTo>
                    <a:cubicBezTo>
                      <a:pt x="2732" y="153"/>
                      <a:pt x="2734" y="153"/>
                      <a:pt x="2735" y="154"/>
                    </a:cubicBezTo>
                    <a:cubicBezTo>
                      <a:pt x="2736" y="155"/>
                      <a:pt x="2737" y="156"/>
                      <a:pt x="2738" y="157"/>
                    </a:cubicBezTo>
                    <a:cubicBezTo>
                      <a:pt x="2744" y="158"/>
                      <a:pt x="2749" y="157"/>
                      <a:pt x="2754" y="158"/>
                    </a:cubicBezTo>
                    <a:cubicBezTo>
                      <a:pt x="2756" y="159"/>
                      <a:pt x="2759" y="161"/>
                      <a:pt x="2761" y="161"/>
                    </a:cubicBezTo>
                    <a:cubicBezTo>
                      <a:pt x="2763" y="162"/>
                      <a:pt x="2763" y="162"/>
                      <a:pt x="2763" y="162"/>
                    </a:cubicBezTo>
                    <a:cubicBezTo>
                      <a:pt x="2761" y="164"/>
                      <a:pt x="2761" y="164"/>
                      <a:pt x="2761" y="164"/>
                    </a:cubicBezTo>
                    <a:cubicBezTo>
                      <a:pt x="2758" y="164"/>
                      <a:pt x="2758" y="164"/>
                      <a:pt x="2758" y="164"/>
                    </a:cubicBezTo>
                    <a:close/>
                    <a:moveTo>
                      <a:pt x="2681" y="190"/>
                    </a:moveTo>
                    <a:cubicBezTo>
                      <a:pt x="2679" y="189"/>
                      <a:pt x="2678" y="188"/>
                      <a:pt x="2677" y="186"/>
                    </a:cubicBezTo>
                    <a:cubicBezTo>
                      <a:pt x="2679" y="186"/>
                      <a:pt x="2679" y="186"/>
                      <a:pt x="2679" y="186"/>
                    </a:cubicBezTo>
                    <a:cubicBezTo>
                      <a:pt x="2680" y="187"/>
                      <a:pt x="2682" y="188"/>
                      <a:pt x="2683" y="190"/>
                    </a:cubicBezTo>
                    <a:cubicBezTo>
                      <a:pt x="2682" y="192"/>
                      <a:pt x="2682" y="192"/>
                      <a:pt x="2682" y="192"/>
                    </a:cubicBezTo>
                    <a:cubicBezTo>
                      <a:pt x="2681" y="190"/>
                      <a:pt x="2681" y="190"/>
                      <a:pt x="2681" y="190"/>
                    </a:cubicBezTo>
                    <a:close/>
                    <a:moveTo>
                      <a:pt x="2680" y="165"/>
                    </a:moveTo>
                    <a:cubicBezTo>
                      <a:pt x="2677" y="165"/>
                      <a:pt x="2677" y="165"/>
                      <a:pt x="2677" y="165"/>
                    </a:cubicBezTo>
                    <a:cubicBezTo>
                      <a:pt x="2678" y="163"/>
                      <a:pt x="2678" y="161"/>
                      <a:pt x="2678" y="159"/>
                    </a:cubicBezTo>
                    <a:cubicBezTo>
                      <a:pt x="2680" y="159"/>
                      <a:pt x="2680" y="159"/>
                      <a:pt x="2680" y="159"/>
                    </a:cubicBezTo>
                    <a:cubicBezTo>
                      <a:pt x="2681" y="160"/>
                      <a:pt x="2682" y="161"/>
                      <a:pt x="2682" y="162"/>
                    </a:cubicBezTo>
                    <a:cubicBezTo>
                      <a:pt x="2681" y="163"/>
                      <a:pt x="2681" y="163"/>
                      <a:pt x="2681" y="163"/>
                    </a:cubicBezTo>
                    <a:cubicBezTo>
                      <a:pt x="2680" y="165"/>
                      <a:pt x="2680" y="165"/>
                      <a:pt x="2680" y="165"/>
                    </a:cubicBezTo>
                    <a:close/>
                    <a:moveTo>
                      <a:pt x="2471" y="144"/>
                    </a:moveTo>
                    <a:cubicBezTo>
                      <a:pt x="2470" y="142"/>
                      <a:pt x="2470" y="142"/>
                      <a:pt x="2470" y="142"/>
                    </a:cubicBezTo>
                    <a:cubicBezTo>
                      <a:pt x="2473" y="143"/>
                      <a:pt x="2473" y="143"/>
                      <a:pt x="2473" y="143"/>
                    </a:cubicBezTo>
                    <a:cubicBezTo>
                      <a:pt x="2475" y="144"/>
                      <a:pt x="2475" y="144"/>
                      <a:pt x="2475" y="144"/>
                    </a:cubicBezTo>
                    <a:cubicBezTo>
                      <a:pt x="2475" y="145"/>
                      <a:pt x="2475" y="145"/>
                      <a:pt x="2475" y="145"/>
                    </a:cubicBezTo>
                    <a:cubicBezTo>
                      <a:pt x="2475" y="145"/>
                      <a:pt x="2474" y="146"/>
                      <a:pt x="2473" y="146"/>
                    </a:cubicBezTo>
                    <a:cubicBezTo>
                      <a:pt x="2471" y="144"/>
                      <a:pt x="2471" y="144"/>
                      <a:pt x="2471" y="144"/>
                    </a:cubicBezTo>
                    <a:close/>
                    <a:moveTo>
                      <a:pt x="2429" y="132"/>
                    </a:moveTo>
                    <a:cubicBezTo>
                      <a:pt x="2428" y="131"/>
                      <a:pt x="2428" y="131"/>
                      <a:pt x="2428" y="131"/>
                    </a:cubicBezTo>
                    <a:cubicBezTo>
                      <a:pt x="2429" y="130"/>
                      <a:pt x="2429" y="130"/>
                      <a:pt x="2429" y="130"/>
                    </a:cubicBezTo>
                    <a:cubicBezTo>
                      <a:pt x="2430" y="131"/>
                      <a:pt x="2430" y="131"/>
                      <a:pt x="2430" y="131"/>
                    </a:cubicBezTo>
                    <a:cubicBezTo>
                      <a:pt x="2429" y="132"/>
                      <a:pt x="2429" y="132"/>
                      <a:pt x="2429" y="132"/>
                    </a:cubicBezTo>
                    <a:close/>
                    <a:moveTo>
                      <a:pt x="2425" y="116"/>
                    </a:moveTo>
                    <a:cubicBezTo>
                      <a:pt x="2423" y="116"/>
                      <a:pt x="2423" y="116"/>
                      <a:pt x="2423" y="116"/>
                    </a:cubicBezTo>
                    <a:cubicBezTo>
                      <a:pt x="2421" y="114"/>
                      <a:pt x="2421" y="114"/>
                      <a:pt x="2421" y="114"/>
                    </a:cubicBezTo>
                    <a:cubicBezTo>
                      <a:pt x="2424" y="114"/>
                      <a:pt x="2427" y="114"/>
                      <a:pt x="2430" y="114"/>
                    </a:cubicBezTo>
                    <a:cubicBezTo>
                      <a:pt x="2430" y="116"/>
                      <a:pt x="2430" y="116"/>
                      <a:pt x="2430" y="116"/>
                    </a:cubicBezTo>
                    <a:cubicBezTo>
                      <a:pt x="2429" y="116"/>
                      <a:pt x="2427" y="116"/>
                      <a:pt x="2425" y="116"/>
                    </a:cubicBezTo>
                    <a:close/>
                    <a:moveTo>
                      <a:pt x="2418" y="113"/>
                    </a:moveTo>
                    <a:cubicBezTo>
                      <a:pt x="2416" y="113"/>
                      <a:pt x="2416" y="113"/>
                      <a:pt x="2416" y="113"/>
                    </a:cubicBezTo>
                    <a:cubicBezTo>
                      <a:pt x="2417" y="112"/>
                      <a:pt x="2419" y="111"/>
                      <a:pt x="2420" y="111"/>
                    </a:cubicBezTo>
                    <a:cubicBezTo>
                      <a:pt x="2422" y="111"/>
                      <a:pt x="2422" y="111"/>
                      <a:pt x="2422" y="111"/>
                    </a:cubicBezTo>
                    <a:cubicBezTo>
                      <a:pt x="2420" y="113"/>
                      <a:pt x="2420" y="113"/>
                      <a:pt x="2420" y="113"/>
                    </a:cubicBezTo>
                    <a:cubicBezTo>
                      <a:pt x="2418" y="113"/>
                      <a:pt x="2418" y="113"/>
                      <a:pt x="2418" y="113"/>
                    </a:cubicBezTo>
                    <a:close/>
                    <a:moveTo>
                      <a:pt x="2410" y="110"/>
                    </a:moveTo>
                    <a:cubicBezTo>
                      <a:pt x="2403" y="110"/>
                      <a:pt x="2397" y="112"/>
                      <a:pt x="2390" y="112"/>
                    </a:cubicBezTo>
                    <a:cubicBezTo>
                      <a:pt x="2389" y="114"/>
                      <a:pt x="2389" y="114"/>
                      <a:pt x="2389" y="114"/>
                    </a:cubicBezTo>
                    <a:cubicBezTo>
                      <a:pt x="2385" y="112"/>
                      <a:pt x="2378" y="114"/>
                      <a:pt x="2373" y="114"/>
                    </a:cubicBezTo>
                    <a:cubicBezTo>
                      <a:pt x="2369" y="116"/>
                      <a:pt x="2365" y="118"/>
                      <a:pt x="2361" y="118"/>
                    </a:cubicBezTo>
                    <a:cubicBezTo>
                      <a:pt x="2359" y="116"/>
                      <a:pt x="2359" y="116"/>
                      <a:pt x="2359" y="116"/>
                    </a:cubicBezTo>
                    <a:cubicBezTo>
                      <a:pt x="2360" y="114"/>
                      <a:pt x="2360" y="114"/>
                      <a:pt x="2360" y="114"/>
                    </a:cubicBezTo>
                    <a:cubicBezTo>
                      <a:pt x="2362" y="113"/>
                      <a:pt x="2363" y="112"/>
                      <a:pt x="2364" y="111"/>
                    </a:cubicBezTo>
                    <a:cubicBezTo>
                      <a:pt x="2364" y="108"/>
                      <a:pt x="2364" y="108"/>
                      <a:pt x="2364" y="108"/>
                    </a:cubicBezTo>
                    <a:cubicBezTo>
                      <a:pt x="2365" y="106"/>
                      <a:pt x="2367" y="104"/>
                      <a:pt x="2368" y="102"/>
                    </a:cubicBezTo>
                    <a:cubicBezTo>
                      <a:pt x="2370" y="102"/>
                      <a:pt x="2372" y="102"/>
                      <a:pt x="2375" y="102"/>
                    </a:cubicBezTo>
                    <a:cubicBezTo>
                      <a:pt x="2372" y="100"/>
                      <a:pt x="2372" y="100"/>
                      <a:pt x="2372" y="100"/>
                    </a:cubicBezTo>
                    <a:cubicBezTo>
                      <a:pt x="2372" y="98"/>
                      <a:pt x="2372" y="98"/>
                      <a:pt x="2372" y="98"/>
                    </a:cubicBezTo>
                    <a:cubicBezTo>
                      <a:pt x="2374" y="98"/>
                      <a:pt x="2374" y="98"/>
                      <a:pt x="2374" y="98"/>
                    </a:cubicBezTo>
                    <a:cubicBezTo>
                      <a:pt x="2376" y="98"/>
                      <a:pt x="2376" y="98"/>
                      <a:pt x="2376" y="98"/>
                    </a:cubicBezTo>
                    <a:cubicBezTo>
                      <a:pt x="2374" y="96"/>
                      <a:pt x="2374" y="96"/>
                      <a:pt x="2374" y="96"/>
                    </a:cubicBezTo>
                    <a:cubicBezTo>
                      <a:pt x="2374" y="93"/>
                      <a:pt x="2374" y="93"/>
                      <a:pt x="2374" y="93"/>
                    </a:cubicBezTo>
                    <a:cubicBezTo>
                      <a:pt x="2375" y="94"/>
                      <a:pt x="2376" y="93"/>
                      <a:pt x="2377" y="93"/>
                    </a:cubicBezTo>
                    <a:cubicBezTo>
                      <a:pt x="2379" y="91"/>
                      <a:pt x="2379" y="91"/>
                      <a:pt x="2379" y="91"/>
                    </a:cubicBezTo>
                    <a:cubicBezTo>
                      <a:pt x="2380" y="92"/>
                      <a:pt x="2380" y="92"/>
                      <a:pt x="2380" y="92"/>
                    </a:cubicBezTo>
                    <a:cubicBezTo>
                      <a:pt x="2381" y="93"/>
                      <a:pt x="2381" y="93"/>
                      <a:pt x="2381" y="93"/>
                    </a:cubicBezTo>
                    <a:cubicBezTo>
                      <a:pt x="2383" y="93"/>
                      <a:pt x="2383" y="93"/>
                      <a:pt x="2383" y="93"/>
                    </a:cubicBezTo>
                    <a:cubicBezTo>
                      <a:pt x="2384" y="94"/>
                      <a:pt x="2384" y="94"/>
                      <a:pt x="2384" y="94"/>
                    </a:cubicBezTo>
                    <a:cubicBezTo>
                      <a:pt x="2383" y="91"/>
                      <a:pt x="2383" y="91"/>
                      <a:pt x="2383" y="91"/>
                    </a:cubicBezTo>
                    <a:cubicBezTo>
                      <a:pt x="2384" y="89"/>
                      <a:pt x="2384" y="89"/>
                      <a:pt x="2384" y="89"/>
                    </a:cubicBezTo>
                    <a:cubicBezTo>
                      <a:pt x="2386" y="89"/>
                      <a:pt x="2388" y="90"/>
                      <a:pt x="2390" y="90"/>
                    </a:cubicBezTo>
                    <a:cubicBezTo>
                      <a:pt x="2392" y="91"/>
                      <a:pt x="2392" y="91"/>
                      <a:pt x="2392" y="91"/>
                    </a:cubicBezTo>
                    <a:cubicBezTo>
                      <a:pt x="2391" y="92"/>
                      <a:pt x="2391" y="92"/>
                      <a:pt x="2391" y="92"/>
                    </a:cubicBezTo>
                    <a:cubicBezTo>
                      <a:pt x="2389" y="93"/>
                      <a:pt x="2389" y="93"/>
                      <a:pt x="2389" y="93"/>
                    </a:cubicBezTo>
                    <a:cubicBezTo>
                      <a:pt x="2389" y="95"/>
                      <a:pt x="2389" y="95"/>
                      <a:pt x="2389" y="95"/>
                    </a:cubicBezTo>
                    <a:cubicBezTo>
                      <a:pt x="2387" y="97"/>
                      <a:pt x="2387" y="97"/>
                      <a:pt x="2387" y="97"/>
                    </a:cubicBezTo>
                    <a:cubicBezTo>
                      <a:pt x="2387" y="99"/>
                      <a:pt x="2387" y="99"/>
                      <a:pt x="2387" y="99"/>
                    </a:cubicBezTo>
                    <a:cubicBezTo>
                      <a:pt x="2386" y="101"/>
                      <a:pt x="2386" y="101"/>
                      <a:pt x="2386" y="101"/>
                    </a:cubicBezTo>
                    <a:cubicBezTo>
                      <a:pt x="2388" y="100"/>
                      <a:pt x="2388" y="100"/>
                      <a:pt x="2388" y="100"/>
                    </a:cubicBezTo>
                    <a:cubicBezTo>
                      <a:pt x="2389" y="99"/>
                      <a:pt x="2389" y="98"/>
                      <a:pt x="2390" y="97"/>
                    </a:cubicBezTo>
                    <a:cubicBezTo>
                      <a:pt x="2393" y="97"/>
                      <a:pt x="2393" y="97"/>
                      <a:pt x="2393" y="97"/>
                    </a:cubicBezTo>
                    <a:cubicBezTo>
                      <a:pt x="2394" y="96"/>
                      <a:pt x="2396" y="95"/>
                      <a:pt x="2397" y="95"/>
                    </a:cubicBezTo>
                    <a:cubicBezTo>
                      <a:pt x="2399" y="96"/>
                      <a:pt x="2399" y="96"/>
                      <a:pt x="2399" y="96"/>
                    </a:cubicBezTo>
                    <a:cubicBezTo>
                      <a:pt x="2401" y="97"/>
                      <a:pt x="2401" y="97"/>
                      <a:pt x="2401" y="97"/>
                    </a:cubicBezTo>
                    <a:cubicBezTo>
                      <a:pt x="2402" y="97"/>
                      <a:pt x="2403" y="97"/>
                      <a:pt x="2404" y="98"/>
                    </a:cubicBezTo>
                    <a:cubicBezTo>
                      <a:pt x="2405" y="99"/>
                      <a:pt x="2405" y="100"/>
                      <a:pt x="2405" y="101"/>
                    </a:cubicBezTo>
                    <a:cubicBezTo>
                      <a:pt x="2406" y="102"/>
                      <a:pt x="2406" y="102"/>
                      <a:pt x="2406" y="102"/>
                    </a:cubicBezTo>
                    <a:cubicBezTo>
                      <a:pt x="2408" y="101"/>
                      <a:pt x="2408" y="101"/>
                      <a:pt x="2408" y="101"/>
                    </a:cubicBezTo>
                    <a:cubicBezTo>
                      <a:pt x="2410" y="101"/>
                      <a:pt x="2410" y="101"/>
                      <a:pt x="2410" y="101"/>
                    </a:cubicBezTo>
                    <a:cubicBezTo>
                      <a:pt x="2412" y="102"/>
                      <a:pt x="2412" y="102"/>
                      <a:pt x="2412" y="102"/>
                    </a:cubicBezTo>
                    <a:cubicBezTo>
                      <a:pt x="2412" y="104"/>
                      <a:pt x="2413" y="105"/>
                      <a:pt x="2413" y="106"/>
                    </a:cubicBezTo>
                    <a:cubicBezTo>
                      <a:pt x="2412" y="108"/>
                      <a:pt x="2411" y="109"/>
                      <a:pt x="2410" y="110"/>
                    </a:cubicBezTo>
                    <a:close/>
                    <a:moveTo>
                      <a:pt x="2337" y="148"/>
                    </a:moveTo>
                    <a:cubicBezTo>
                      <a:pt x="2338" y="149"/>
                      <a:pt x="2338" y="149"/>
                      <a:pt x="2338" y="149"/>
                    </a:cubicBezTo>
                    <a:cubicBezTo>
                      <a:pt x="2337" y="150"/>
                      <a:pt x="2337" y="150"/>
                      <a:pt x="2337" y="150"/>
                    </a:cubicBezTo>
                    <a:cubicBezTo>
                      <a:pt x="2335" y="150"/>
                      <a:pt x="2335" y="150"/>
                      <a:pt x="2335" y="150"/>
                    </a:cubicBezTo>
                    <a:cubicBezTo>
                      <a:pt x="2335" y="150"/>
                      <a:pt x="2335" y="149"/>
                      <a:pt x="2336" y="149"/>
                    </a:cubicBezTo>
                    <a:cubicBezTo>
                      <a:pt x="2337" y="148"/>
                      <a:pt x="2337" y="148"/>
                      <a:pt x="2337" y="148"/>
                    </a:cubicBezTo>
                    <a:close/>
                    <a:moveTo>
                      <a:pt x="2321" y="142"/>
                    </a:moveTo>
                    <a:cubicBezTo>
                      <a:pt x="2318" y="142"/>
                      <a:pt x="2318" y="142"/>
                      <a:pt x="2318" y="142"/>
                    </a:cubicBezTo>
                    <a:cubicBezTo>
                      <a:pt x="2320" y="141"/>
                      <a:pt x="2322" y="141"/>
                      <a:pt x="2324" y="141"/>
                    </a:cubicBezTo>
                    <a:cubicBezTo>
                      <a:pt x="2325" y="142"/>
                      <a:pt x="2325" y="142"/>
                      <a:pt x="2325" y="142"/>
                    </a:cubicBezTo>
                    <a:cubicBezTo>
                      <a:pt x="2324" y="142"/>
                      <a:pt x="2322" y="143"/>
                      <a:pt x="2321" y="142"/>
                    </a:cubicBezTo>
                    <a:close/>
                    <a:moveTo>
                      <a:pt x="2330" y="152"/>
                    </a:moveTo>
                    <a:cubicBezTo>
                      <a:pt x="2328" y="152"/>
                      <a:pt x="2325" y="151"/>
                      <a:pt x="2323" y="150"/>
                    </a:cubicBezTo>
                    <a:cubicBezTo>
                      <a:pt x="2323" y="149"/>
                      <a:pt x="2323" y="149"/>
                      <a:pt x="2323" y="149"/>
                    </a:cubicBezTo>
                    <a:cubicBezTo>
                      <a:pt x="2326" y="149"/>
                      <a:pt x="2328" y="149"/>
                      <a:pt x="2330" y="149"/>
                    </a:cubicBezTo>
                    <a:cubicBezTo>
                      <a:pt x="2333" y="149"/>
                      <a:pt x="2333" y="149"/>
                      <a:pt x="2333" y="149"/>
                    </a:cubicBezTo>
                    <a:cubicBezTo>
                      <a:pt x="2332" y="151"/>
                      <a:pt x="2332" y="151"/>
                      <a:pt x="2332" y="151"/>
                    </a:cubicBezTo>
                    <a:cubicBezTo>
                      <a:pt x="2330" y="152"/>
                      <a:pt x="2330" y="152"/>
                      <a:pt x="2330" y="152"/>
                    </a:cubicBezTo>
                    <a:close/>
                    <a:moveTo>
                      <a:pt x="2330" y="136"/>
                    </a:moveTo>
                    <a:cubicBezTo>
                      <a:pt x="2328" y="136"/>
                      <a:pt x="2326" y="137"/>
                      <a:pt x="2325" y="137"/>
                    </a:cubicBezTo>
                    <a:cubicBezTo>
                      <a:pt x="2323" y="136"/>
                      <a:pt x="2323" y="136"/>
                      <a:pt x="2323" y="136"/>
                    </a:cubicBezTo>
                    <a:cubicBezTo>
                      <a:pt x="2324" y="135"/>
                      <a:pt x="2324" y="135"/>
                      <a:pt x="2324" y="135"/>
                    </a:cubicBezTo>
                    <a:cubicBezTo>
                      <a:pt x="2326" y="135"/>
                      <a:pt x="2328" y="134"/>
                      <a:pt x="2331" y="133"/>
                    </a:cubicBezTo>
                    <a:cubicBezTo>
                      <a:pt x="2333" y="132"/>
                      <a:pt x="2333" y="132"/>
                      <a:pt x="2333" y="132"/>
                    </a:cubicBezTo>
                    <a:cubicBezTo>
                      <a:pt x="2333" y="134"/>
                      <a:pt x="2333" y="134"/>
                      <a:pt x="2333" y="134"/>
                    </a:cubicBezTo>
                    <a:cubicBezTo>
                      <a:pt x="2332" y="135"/>
                      <a:pt x="2331" y="136"/>
                      <a:pt x="2330" y="136"/>
                    </a:cubicBezTo>
                    <a:cubicBezTo>
                      <a:pt x="2329" y="136"/>
                      <a:pt x="2331" y="136"/>
                      <a:pt x="2330" y="136"/>
                    </a:cubicBezTo>
                    <a:close/>
                    <a:moveTo>
                      <a:pt x="2331" y="143"/>
                    </a:moveTo>
                    <a:cubicBezTo>
                      <a:pt x="2330" y="143"/>
                      <a:pt x="2330" y="143"/>
                      <a:pt x="2330" y="143"/>
                    </a:cubicBezTo>
                    <a:cubicBezTo>
                      <a:pt x="2329" y="142"/>
                      <a:pt x="2329" y="142"/>
                      <a:pt x="2329" y="142"/>
                    </a:cubicBezTo>
                    <a:cubicBezTo>
                      <a:pt x="2330" y="141"/>
                      <a:pt x="2330" y="141"/>
                      <a:pt x="2330" y="141"/>
                    </a:cubicBezTo>
                    <a:cubicBezTo>
                      <a:pt x="2332" y="141"/>
                      <a:pt x="2332" y="141"/>
                      <a:pt x="2332" y="141"/>
                    </a:cubicBezTo>
                    <a:cubicBezTo>
                      <a:pt x="2333" y="143"/>
                      <a:pt x="2333" y="143"/>
                      <a:pt x="2333" y="143"/>
                    </a:cubicBezTo>
                    <a:cubicBezTo>
                      <a:pt x="2331" y="143"/>
                      <a:pt x="2331" y="143"/>
                      <a:pt x="2331" y="143"/>
                    </a:cubicBezTo>
                    <a:close/>
                    <a:moveTo>
                      <a:pt x="2362" y="86"/>
                    </a:moveTo>
                    <a:cubicBezTo>
                      <a:pt x="2362" y="88"/>
                      <a:pt x="2362" y="90"/>
                      <a:pt x="2362" y="92"/>
                    </a:cubicBezTo>
                    <a:cubicBezTo>
                      <a:pt x="2360" y="92"/>
                      <a:pt x="2358" y="92"/>
                      <a:pt x="2356" y="92"/>
                    </a:cubicBezTo>
                    <a:cubicBezTo>
                      <a:pt x="2358" y="93"/>
                      <a:pt x="2359" y="95"/>
                      <a:pt x="2361" y="96"/>
                    </a:cubicBezTo>
                    <a:cubicBezTo>
                      <a:pt x="2362" y="99"/>
                      <a:pt x="2362" y="99"/>
                      <a:pt x="2362" y="99"/>
                    </a:cubicBezTo>
                    <a:cubicBezTo>
                      <a:pt x="2361" y="103"/>
                      <a:pt x="2352" y="102"/>
                      <a:pt x="2349" y="102"/>
                    </a:cubicBezTo>
                    <a:cubicBezTo>
                      <a:pt x="2344" y="103"/>
                      <a:pt x="2339" y="101"/>
                      <a:pt x="2335" y="98"/>
                    </a:cubicBezTo>
                    <a:cubicBezTo>
                      <a:pt x="2332" y="99"/>
                      <a:pt x="2330" y="98"/>
                      <a:pt x="2327" y="98"/>
                    </a:cubicBezTo>
                    <a:cubicBezTo>
                      <a:pt x="2325" y="96"/>
                      <a:pt x="2325" y="96"/>
                      <a:pt x="2325" y="96"/>
                    </a:cubicBezTo>
                    <a:cubicBezTo>
                      <a:pt x="2323" y="96"/>
                      <a:pt x="2323" y="96"/>
                      <a:pt x="2323" y="96"/>
                    </a:cubicBezTo>
                    <a:cubicBezTo>
                      <a:pt x="2320" y="100"/>
                      <a:pt x="2313" y="92"/>
                      <a:pt x="2313" y="89"/>
                    </a:cubicBezTo>
                    <a:cubicBezTo>
                      <a:pt x="2310" y="89"/>
                      <a:pt x="2310" y="89"/>
                      <a:pt x="2310" y="89"/>
                    </a:cubicBezTo>
                    <a:cubicBezTo>
                      <a:pt x="2308" y="87"/>
                      <a:pt x="2308" y="87"/>
                      <a:pt x="2308" y="87"/>
                    </a:cubicBezTo>
                    <a:cubicBezTo>
                      <a:pt x="2306" y="89"/>
                      <a:pt x="2306" y="89"/>
                      <a:pt x="2306" y="89"/>
                    </a:cubicBezTo>
                    <a:cubicBezTo>
                      <a:pt x="2304" y="89"/>
                      <a:pt x="2304" y="89"/>
                      <a:pt x="2304" y="89"/>
                    </a:cubicBezTo>
                    <a:cubicBezTo>
                      <a:pt x="2301" y="86"/>
                      <a:pt x="2301" y="86"/>
                      <a:pt x="2301" y="86"/>
                    </a:cubicBezTo>
                    <a:cubicBezTo>
                      <a:pt x="2304" y="86"/>
                      <a:pt x="2306" y="86"/>
                      <a:pt x="2308" y="85"/>
                    </a:cubicBezTo>
                    <a:cubicBezTo>
                      <a:pt x="2310" y="84"/>
                      <a:pt x="2311" y="83"/>
                      <a:pt x="2313" y="82"/>
                    </a:cubicBezTo>
                    <a:cubicBezTo>
                      <a:pt x="2316" y="82"/>
                      <a:pt x="2316" y="82"/>
                      <a:pt x="2316" y="82"/>
                    </a:cubicBezTo>
                    <a:cubicBezTo>
                      <a:pt x="2315" y="80"/>
                      <a:pt x="2315" y="80"/>
                      <a:pt x="2315" y="80"/>
                    </a:cubicBezTo>
                    <a:cubicBezTo>
                      <a:pt x="2314" y="79"/>
                      <a:pt x="2314" y="79"/>
                      <a:pt x="2314" y="79"/>
                    </a:cubicBezTo>
                    <a:cubicBezTo>
                      <a:pt x="2316" y="78"/>
                      <a:pt x="2317" y="77"/>
                      <a:pt x="2319" y="77"/>
                    </a:cubicBezTo>
                    <a:cubicBezTo>
                      <a:pt x="2321" y="77"/>
                      <a:pt x="2321" y="77"/>
                      <a:pt x="2321" y="77"/>
                    </a:cubicBezTo>
                    <a:cubicBezTo>
                      <a:pt x="2324" y="77"/>
                      <a:pt x="2324" y="77"/>
                      <a:pt x="2324" y="77"/>
                    </a:cubicBezTo>
                    <a:cubicBezTo>
                      <a:pt x="2326" y="76"/>
                      <a:pt x="2326" y="76"/>
                      <a:pt x="2326" y="76"/>
                    </a:cubicBezTo>
                    <a:cubicBezTo>
                      <a:pt x="2331" y="76"/>
                      <a:pt x="2336" y="75"/>
                      <a:pt x="2341" y="74"/>
                    </a:cubicBezTo>
                    <a:cubicBezTo>
                      <a:pt x="2344" y="75"/>
                      <a:pt x="2344" y="75"/>
                      <a:pt x="2344" y="75"/>
                    </a:cubicBezTo>
                    <a:cubicBezTo>
                      <a:pt x="2345" y="76"/>
                      <a:pt x="2345" y="76"/>
                      <a:pt x="2345" y="76"/>
                    </a:cubicBezTo>
                    <a:cubicBezTo>
                      <a:pt x="2345" y="78"/>
                      <a:pt x="2345" y="78"/>
                      <a:pt x="2345" y="78"/>
                    </a:cubicBezTo>
                    <a:cubicBezTo>
                      <a:pt x="2344" y="79"/>
                      <a:pt x="2341" y="83"/>
                      <a:pt x="2340" y="83"/>
                    </a:cubicBezTo>
                    <a:cubicBezTo>
                      <a:pt x="2341" y="83"/>
                      <a:pt x="2343" y="83"/>
                      <a:pt x="2343" y="83"/>
                    </a:cubicBezTo>
                    <a:cubicBezTo>
                      <a:pt x="2344" y="82"/>
                      <a:pt x="2345" y="81"/>
                      <a:pt x="2347" y="80"/>
                    </a:cubicBezTo>
                    <a:cubicBezTo>
                      <a:pt x="2348" y="80"/>
                      <a:pt x="2349" y="80"/>
                      <a:pt x="2350" y="80"/>
                    </a:cubicBezTo>
                    <a:cubicBezTo>
                      <a:pt x="2351" y="78"/>
                      <a:pt x="2351" y="78"/>
                      <a:pt x="2351" y="78"/>
                    </a:cubicBezTo>
                    <a:cubicBezTo>
                      <a:pt x="2353" y="77"/>
                      <a:pt x="2353" y="77"/>
                      <a:pt x="2353" y="77"/>
                    </a:cubicBezTo>
                    <a:cubicBezTo>
                      <a:pt x="2356" y="77"/>
                      <a:pt x="2356" y="77"/>
                      <a:pt x="2356" y="77"/>
                    </a:cubicBezTo>
                    <a:cubicBezTo>
                      <a:pt x="2358" y="78"/>
                      <a:pt x="2360" y="79"/>
                      <a:pt x="2363" y="80"/>
                    </a:cubicBezTo>
                    <a:cubicBezTo>
                      <a:pt x="2364" y="80"/>
                      <a:pt x="2364" y="80"/>
                      <a:pt x="2364" y="80"/>
                    </a:cubicBezTo>
                    <a:cubicBezTo>
                      <a:pt x="2364" y="83"/>
                      <a:pt x="2364" y="83"/>
                      <a:pt x="2364" y="83"/>
                    </a:cubicBezTo>
                    <a:cubicBezTo>
                      <a:pt x="2363" y="85"/>
                      <a:pt x="2363" y="85"/>
                      <a:pt x="2363" y="85"/>
                    </a:cubicBezTo>
                    <a:cubicBezTo>
                      <a:pt x="2363" y="85"/>
                      <a:pt x="2362" y="85"/>
                      <a:pt x="2362" y="86"/>
                    </a:cubicBezTo>
                    <a:cubicBezTo>
                      <a:pt x="2362" y="87"/>
                      <a:pt x="2362" y="85"/>
                      <a:pt x="2362" y="86"/>
                    </a:cubicBezTo>
                    <a:close/>
                    <a:moveTo>
                      <a:pt x="2344" y="64"/>
                    </a:moveTo>
                    <a:cubicBezTo>
                      <a:pt x="2341" y="65"/>
                      <a:pt x="2341" y="65"/>
                      <a:pt x="2341" y="65"/>
                    </a:cubicBezTo>
                    <a:cubicBezTo>
                      <a:pt x="2339" y="64"/>
                      <a:pt x="2339" y="64"/>
                      <a:pt x="2339" y="64"/>
                    </a:cubicBezTo>
                    <a:cubicBezTo>
                      <a:pt x="2338" y="66"/>
                      <a:pt x="2338" y="66"/>
                      <a:pt x="2338" y="66"/>
                    </a:cubicBezTo>
                    <a:cubicBezTo>
                      <a:pt x="2338" y="68"/>
                      <a:pt x="2338" y="68"/>
                      <a:pt x="2338" y="68"/>
                    </a:cubicBezTo>
                    <a:cubicBezTo>
                      <a:pt x="2340" y="69"/>
                      <a:pt x="2340" y="69"/>
                      <a:pt x="2341" y="71"/>
                    </a:cubicBezTo>
                    <a:cubicBezTo>
                      <a:pt x="2341" y="72"/>
                      <a:pt x="2341" y="72"/>
                      <a:pt x="2341" y="72"/>
                    </a:cubicBezTo>
                    <a:cubicBezTo>
                      <a:pt x="2337" y="74"/>
                      <a:pt x="2332" y="73"/>
                      <a:pt x="2327" y="73"/>
                    </a:cubicBezTo>
                    <a:cubicBezTo>
                      <a:pt x="2325" y="73"/>
                      <a:pt x="2323" y="75"/>
                      <a:pt x="2321" y="75"/>
                    </a:cubicBezTo>
                    <a:cubicBezTo>
                      <a:pt x="2319" y="76"/>
                      <a:pt x="2317" y="75"/>
                      <a:pt x="2315" y="76"/>
                    </a:cubicBezTo>
                    <a:cubicBezTo>
                      <a:pt x="2312" y="78"/>
                      <a:pt x="2312" y="78"/>
                      <a:pt x="2312" y="78"/>
                    </a:cubicBezTo>
                    <a:cubicBezTo>
                      <a:pt x="2309" y="78"/>
                      <a:pt x="2309" y="78"/>
                      <a:pt x="2309" y="78"/>
                    </a:cubicBezTo>
                    <a:cubicBezTo>
                      <a:pt x="2307" y="77"/>
                      <a:pt x="2304" y="77"/>
                      <a:pt x="2303" y="76"/>
                    </a:cubicBezTo>
                    <a:cubicBezTo>
                      <a:pt x="2300" y="74"/>
                      <a:pt x="2297" y="75"/>
                      <a:pt x="2294" y="74"/>
                    </a:cubicBezTo>
                    <a:cubicBezTo>
                      <a:pt x="2294" y="72"/>
                      <a:pt x="2294" y="72"/>
                      <a:pt x="2294" y="72"/>
                    </a:cubicBezTo>
                    <a:cubicBezTo>
                      <a:pt x="2291" y="72"/>
                      <a:pt x="2291" y="72"/>
                      <a:pt x="2291" y="72"/>
                    </a:cubicBezTo>
                    <a:cubicBezTo>
                      <a:pt x="2291" y="70"/>
                      <a:pt x="2291" y="70"/>
                      <a:pt x="2291" y="70"/>
                    </a:cubicBezTo>
                    <a:cubicBezTo>
                      <a:pt x="2295" y="70"/>
                      <a:pt x="2295" y="70"/>
                      <a:pt x="2295" y="70"/>
                    </a:cubicBezTo>
                    <a:cubicBezTo>
                      <a:pt x="2297" y="71"/>
                      <a:pt x="2299" y="71"/>
                      <a:pt x="2301" y="72"/>
                    </a:cubicBezTo>
                    <a:cubicBezTo>
                      <a:pt x="2295" y="68"/>
                      <a:pt x="2295" y="68"/>
                      <a:pt x="2295" y="68"/>
                    </a:cubicBezTo>
                    <a:cubicBezTo>
                      <a:pt x="2298" y="68"/>
                      <a:pt x="2298" y="68"/>
                      <a:pt x="2298" y="68"/>
                    </a:cubicBezTo>
                    <a:cubicBezTo>
                      <a:pt x="2300" y="67"/>
                      <a:pt x="2300" y="67"/>
                      <a:pt x="2300" y="67"/>
                    </a:cubicBezTo>
                    <a:cubicBezTo>
                      <a:pt x="2301" y="65"/>
                      <a:pt x="2301" y="65"/>
                      <a:pt x="2301" y="65"/>
                    </a:cubicBezTo>
                    <a:cubicBezTo>
                      <a:pt x="2303" y="63"/>
                      <a:pt x="2304" y="62"/>
                      <a:pt x="2306" y="61"/>
                    </a:cubicBezTo>
                    <a:cubicBezTo>
                      <a:pt x="2300" y="62"/>
                      <a:pt x="2300" y="62"/>
                      <a:pt x="2300" y="62"/>
                    </a:cubicBezTo>
                    <a:cubicBezTo>
                      <a:pt x="2299" y="61"/>
                      <a:pt x="2299" y="61"/>
                      <a:pt x="2299" y="61"/>
                    </a:cubicBezTo>
                    <a:cubicBezTo>
                      <a:pt x="2300" y="59"/>
                      <a:pt x="2300" y="59"/>
                      <a:pt x="2300" y="59"/>
                    </a:cubicBezTo>
                    <a:cubicBezTo>
                      <a:pt x="2303" y="59"/>
                      <a:pt x="2303" y="59"/>
                      <a:pt x="2303" y="59"/>
                    </a:cubicBezTo>
                    <a:cubicBezTo>
                      <a:pt x="2304" y="58"/>
                      <a:pt x="2304" y="58"/>
                      <a:pt x="2304" y="58"/>
                    </a:cubicBezTo>
                    <a:cubicBezTo>
                      <a:pt x="2309" y="57"/>
                      <a:pt x="2314" y="56"/>
                      <a:pt x="2320" y="54"/>
                    </a:cubicBezTo>
                    <a:cubicBezTo>
                      <a:pt x="2321" y="52"/>
                      <a:pt x="2321" y="52"/>
                      <a:pt x="2321" y="52"/>
                    </a:cubicBezTo>
                    <a:cubicBezTo>
                      <a:pt x="2325" y="51"/>
                      <a:pt x="2325" y="51"/>
                      <a:pt x="2325" y="51"/>
                    </a:cubicBezTo>
                    <a:cubicBezTo>
                      <a:pt x="2327" y="52"/>
                      <a:pt x="2330" y="53"/>
                      <a:pt x="2332" y="54"/>
                    </a:cubicBezTo>
                    <a:cubicBezTo>
                      <a:pt x="2333" y="55"/>
                      <a:pt x="2334" y="57"/>
                      <a:pt x="2336" y="59"/>
                    </a:cubicBezTo>
                    <a:cubicBezTo>
                      <a:pt x="2338" y="60"/>
                      <a:pt x="2347" y="61"/>
                      <a:pt x="2346" y="64"/>
                    </a:cubicBezTo>
                    <a:cubicBezTo>
                      <a:pt x="2344" y="64"/>
                      <a:pt x="2344" y="64"/>
                      <a:pt x="2344" y="64"/>
                    </a:cubicBezTo>
                    <a:close/>
                    <a:moveTo>
                      <a:pt x="2284" y="77"/>
                    </a:moveTo>
                    <a:cubicBezTo>
                      <a:pt x="2293" y="77"/>
                      <a:pt x="2302" y="76"/>
                      <a:pt x="2310" y="80"/>
                    </a:cubicBezTo>
                    <a:cubicBezTo>
                      <a:pt x="2308" y="83"/>
                      <a:pt x="2304" y="83"/>
                      <a:pt x="2301" y="84"/>
                    </a:cubicBezTo>
                    <a:cubicBezTo>
                      <a:pt x="2299" y="85"/>
                      <a:pt x="2296" y="85"/>
                      <a:pt x="2294" y="85"/>
                    </a:cubicBezTo>
                    <a:cubicBezTo>
                      <a:pt x="2292" y="84"/>
                      <a:pt x="2292" y="84"/>
                      <a:pt x="2292" y="84"/>
                    </a:cubicBezTo>
                    <a:cubicBezTo>
                      <a:pt x="2295" y="83"/>
                      <a:pt x="2295" y="83"/>
                      <a:pt x="2295" y="83"/>
                    </a:cubicBezTo>
                    <a:cubicBezTo>
                      <a:pt x="2295" y="82"/>
                      <a:pt x="2295" y="82"/>
                      <a:pt x="2295" y="82"/>
                    </a:cubicBezTo>
                    <a:cubicBezTo>
                      <a:pt x="2292" y="83"/>
                      <a:pt x="2289" y="82"/>
                      <a:pt x="2286" y="82"/>
                    </a:cubicBezTo>
                    <a:cubicBezTo>
                      <a:pt x="2285" y="81"/>
                      <a:pt x="2285" y="81"/>
                      <a:pt x="2285" y="81"/>
                    </a:cubicBezTo>
                    <a:cubicBezTo>
                      <a:pt x="2287" y="79"/>
                      <a:pt x="2287" y="79"/>
                      <a:pt x="2287" y="79"/>
                    </a:cubicBezTo>
                    <a:cubicBezTo>
                      <a:pt x="2286" y="78"/>
                      <a:pt x="2285" y="77"/>
                      <a:pt x="2284" y="77"/>
                    </a:cubicBezTo>
                    <a:close/>
                    <a:moveTo>
                      <a:pt x="2284" y="57"/>
                    </a:moveTo>
                    <a:cubicBezTo>
                      <a:pt x="2282" y="56"/>
                      <a:pt x="2282" y="56"/>
                      <a:pt x="2282" y="56"/>
                    </a:cubicBezTo>
                    <a:cubicBezTo>
                      <a:pt x="2280" y="56"/>
                      <a:pt x="2278" y="56"/>
                      <a:pt x="2276" y="56"/>
                    </a:cubicBezTo>
                    <a:cubicBezTo>
                      <a:pt x="2275" y="54"/>
                      <a:pt x="2275" y="54"/>
                      <a:pt x="2275" y="54"/>
                    </a:cubicBezTo>
                    <a:cubicBezTo>
                      <a:pt x="2279" y="53"/>
                      <a:pt x="2283" y="53"/>
                      <a:pt x="2287" y="53"/>
                    </a:cubicBezTo>
                    <a:cubicBezTo>
                      <a:pt x="2289" y="55"/>
                      <a:pt x="2289" y="55"/>
                      <a:pt x="2289" y="55"/>
                    </a:cubicBezTo>
                    <a:cubicBezTo>
                      <a:pt x="2287" y="57"/>
                      <a:pt x="2287" y="57"/>
                      <a:pt x="2287" y="57"/>
                    </a:cubicBezTo>
                    <a:cubicBezTo>
                      <a:pt x="2284" y="57"/>
                      <a:pt x="2284" y="57"/>
                      <a:pt x="2284" y="57"/>
                    </a:cubicBezTo>
                    <a:close/>
                    <a:moveTo>
                      <a:pt x="2272" y="131"/>
                    </a:moveTo>
                    <a:cubicBezTo>
                      <a:pt x="2273" y="130"/>
                      <a:pt x="2273" y="130"/>
                      <a:pt x="2273" y="131"/>
                    </a:cubicBezTo>
                    <a:cubicBezTo>
                      <a:pt x="2274" y="131"/>
                      <a:pt x="2273" y="131"/>
                      <a:pt x="2272" y="131"/>
                    </a:cubicBezTo>
                    <a:close/>
                    <a:moveTo>
                      <a:pt x="2273" y="132"/>
                    </a:moveTo>
                    <a:cubicBezTo>
                      <a:pt x="2270" y="133"/>
                      <a:pt x="2270" y="133"/>
                      <a:pt x="2270" y="133"/>
                    </a:cubicBezTo>
                    <a:cubicBezTo>
                      <a:pt x="2269" y="132"/>
                      <a:pt x="2269" y="132"/>
                      <a:pt x="2269" y="132"/>
                    </a:cubicBezTo>
                    <a:cubicBezTo>
                      <a:pt x="2269" y="130"/>
                      <a:pt x="2269" y="130"/>
                      <a:pt x="2269" y="130"/>
                    </a:cubicBezTo>
                    <a:cubicBezTo>
                      <a:pt x="2271" y="130"/>
                      <a:pt x="2271" y="130"/>
                      <a:pt x="2271" y="130"/>
                    </a:cubicBezTo>
                    <a:cubicBezTo>
                      <a:pt x="2271" y="130"/>
                      <a:pt x="2272" y="130"/>
                      <a:pt x="2272" y="131"/>
                    </a:cubicBezTo>
                    <a:cubicBezTo>
                      <a:pt x="2272" y="131"/>
                      <a:pt x="2273" y="132"/>
                      <a:pt x="2273" y="132"/>
                    </a:cubicBezTo>
                    <a:close/>
                    <a:moveTo>
                      <a:pt x="2264" y="135"/>
                    </a:moveTo>
                    <a:cubicBezTo>
                      <a:pt x="2264" y="133"/>
                      <a:pt x="2264" y="133"/>
                      <a:pt x="2264" y="133"/>
                    </a:cubicBezTo>
                    <a:cubicBezTo>
                      <a:pt x="2266" y="133"/>
                      <a:pt x="2266" y="133"/>
                      <a:pt x="2266" y="133"/>
                    </a:cubicBezTo>
                    <a:cubicBezTo>
                      <a:pt x="2266" y="134"/>
                      <a:pt x="2266" y="134"/>
                      <a:pt x="2266" y="134"/>
                    </a:cubicBezTo>
                    <a:cubicBezTo>
                      <a:pt x="2264" y="135"/>
                      <a:pt x="2264" y="135"/>
                      <a:pt x="2264" y="135"/>
                    </a:cubicBezTo>
                    <a:close/>
                    <a:moveTo>
                      <a:pt x="2245" y="175"/>
                    </a:moveTo>
                    <a:cubicBezTo>
                      <a:pt x="2243" y="174"/>
                      <a:pt x="2242" y="174"/>
                      <a:pt x="2242" y="174"/>
                    </a:cubicBezTo>
                    <a:cubicBezTo>
                      <a:pt x="2244" y="173"/>
                      <a:pt x="2246" y="173"/>
                      <a:pt x="2248" y="173"/>
                    </a:cubicBezTo>
                    <a:cubicBezTo>
                      <a:pt x="2249" y="174"/>
                      <a:pt x="2249" y="174"/>
                      <a:pt x="2249" y="174"/>
                    </a:cubicBezTo>
                    <a:cubicBezTo>
                      <a:pt x="2247" y="175"/>
                      <a:pt x="2247" y="175"/>
                      <a:pt x="2247" y="175"/>
                    </a:cubicBezTo>
                    <a:cubicBezTo>
                      <a:pt x="2247" y="175"/>
                      <a:pt x="2246" y="175"/>
                      <a:pt x="2245" y="175"/>
                    </a:cubicBezTo>
                    <a:cubicBezTo>
                      <a:pt x="2243" y="174"/>
                      <a:pt x="2246" y="175"/>
                      <a:pt x="2245" y="175"/>
                    </a:cubicBezTo>
                    <a:close/>
                    <a:moveTo>
                      <a:pt x="2240" y="181"/>
                    </a:moveTo>
                    <a:cubicBezTo>
                      <a:pt x="2240" y="183"/>
                      <a:pt x="2240" y="183"/>
                      <a:pt x="2240" y="183"/>
                    </a:cubicBezTo>
                    <a:cubicBezTo>
                      <a:pt x="2238" y="181"/>
                      <a:pt x="2238" y="181"/>
                      <a:pt x="2238" y="181"/>
                    </a:cubicBezTo>
                    <a:cubicBezTo>
                      <a:pt x="2239" y="180"/>
                      <a:pt x="2239" y="180"/>
                      <a:pt x="2239" y="180"/>
                    </a:cubicBezTo>
                    <a:cubicBezTo>
                      <a:pt x="2240" y="181"/>
                      <a:pt x="2240" y="181"/>
                      <a:pt x="2240" y="181"/>
                    </a:cubicBezTo>
                    <a:close/>
                    <a:moveTo>
                      <a:pt x="2244" y="177"/>
                    </a:moveTo>
                    <a:cubicBezTo>
                      <a:pt x="2246" y="177"/>
                      <a:pt x="2246" y="177"/>
                      <a:pt x="2246" y="177"/>
                    </a:cubicBezTo>
                    <a:cubicBezTo>
                      <a:pt x="2245" y="179"/>
                      <a:pt x="2245" y="179"/>
                      <a:pt x="2245" y="179"/>
                    </a:cubicBezTo>
                    <a:cubicBezTo>
                      <a:pt x="2243" y="179"/>
                      <a:pt x="2241" y="179"/>
                      <a:pt x="2240" y="178"/>
                    </a:cubicBezTo>
                    <a:cubicBezTo>
                      <a:pt x="2239" y="177"/>
                      <a:pt x="2239" y="177"/>
                      <a:pt x="2239" y="177"/>
                    </a:cubicBezTo>
                    <a:cubicBezTo>
                      <a:pt x="2242" y="177"/>
                      <a:pt x="2243" y="174"/>
                      <a:pt x="2244" y="177"/>
                    </a:cubicBezTo>
                    <a:close/>
                    <a:moveTo>
                      <a:pt x="2234" y="181"/>
                    </a:moveTo>
                    <a:cubicBezTo>
                      <a:pt x="2234" y="180"/>
                      <a:pt x="2234" y="180"/>
                      <a:pt x="2234" y="180"/>
                    </a:cubicBezTo>
                    <a:cubicBezTo>
                      <a:pt x="2236" y="179"/>
                      <a:pt x="2237" y="180"/>
                      <a:pt x="2237" y="181"/>
                    </a:cubicBezTo>
                    <a:cubicBezTo>
                      <a:pt x="2234" y="181"/>
                      <a:pt x="2234" y="181"/>
                      <a:pt x="2234" y="181"/>
                    </a:cubicBezTo>
                    <a:close/>
                    <a:moveTo>
                      <a:pt x="2213" y="188"/>
                    </a:moveTo>
                    <a:cubicBezTo>
                      <a:pt x="2214" y="186"/>
                      <a:pt x="2214" y="186"/>
                      <a:pt x="2214" y="186"/>
                    </a:cubicBezTo>
                    <a:cubicBezTo>
                      <a:pt x="2216" y="187"/>
                      <a:pt x="2216" y="187"/>
                      <a:pt x="2216" y="187"/>
                    </a:cubicBezTo>
                    <a:cubicBezTo>
                      <a:pt x="2218" y="189"/>
                      <a:pt x="2218" y="189"/>
                      <a:pt x="2218" y="189"/>
                    </a:cubicBezTo>
                    <a:cubicBezTo>
                      <a:pt x="2216" y="189"/>
                      <a:pt x="2215" y="189"/>
                      <a:pt x="2213" y="188"/>
                    </a:cubicBezTo>
                    <a:close/>
                    <a:moveTo>
                      <a:pt x="2205" y="169"/>
                    </a:moveTo>
                    <a:cubicBezTo>
                      <a:pt x="2204" y="167"/>
                      <a:pt x="2204" y="167"/>
                      <a:pt x="2204" y="167"/>
                    </a:cubicBezTo>
                    <a:cubicBezTo>
                      <a:pt x="2202" y="167"/>
                      <a:pt x="2202" y="167"/>
                      <a:pt x="2202" y="167"/>
                    </a:cubicBezTo>
                    <a:cubicBezTo>
                      <a:pt x="2202" y="165"/>
                      <a:pt x="2202" y="165"/>
                      <a:pt x="2202" y="165"/>
                    </a:cubicBezTo>
                    <a:cubicBezTo>
                      <a:pt x="2205" y="165"/>
                      <a:pt x="2205" y="165"/>
                      <a:pt x="2205" y="165"/>
                    </a:cubicBezTo>
                    <a:cubicBezTo>
                      <a:pt x="2205" y="163"/>
                      <a:pt x="2205" y="163"/>
                      <a:pt x="2205" y="163"/>
                    </a:cubicBezTo>
                    <a:cubicBezTo>
                      <a:pt x="2206" y="163"/>
                      <a:pt x="2206" y="163"/>
                      <a:pt x="2206" y="163"/>
                    </a:cubicBezTo>
                    <a:cubicBezTo>
                      <a:pt x="2207" y="164"/>
                      <a:pt x="2207" y="166"/>
                      <a:pt x="2208" y="167"/>
                    </a:cubicBezTo>
                    <a:cubicBezTo>
                      <a:pt x="2206" y="167"/>
                      <a:pt x="2206" y="167"/>
                      <a:pt x="2206" y="167"/>
                    </a:cubicBezTo>
                    <a:cubicBezTo>
                      <a:pt x="2205" y="169"/>
                      <a:pt x="2205" y="169"/>
                      <a:pt x="2205" y="169"/>
                    </a:cubicBezTo>
                    <a:close/>
                    <a:moveTo>
                      <a:pt x="2187" y="61"/>
                    </a:moveTo>
                    <a:cubicBezTo>
                      <a:pt x="2185" y="61"/>
                      <a:pt x="2182" y="62"/>
                      <a:pt x="2179" y="61"/>
                    </a:cubicBezTo>
                    <a:cubicBezTo>
                      <a:pt x="2180" y="60"/>
                      <a:pt x="2181" y="59"/>
                      <a:pt x="2182" y="58"/>
                    </a:cubicBezTo>
                    <a:cubicBezTo>
                      <a:pt x="2185" y="58"/>
                      <a:pt x="2188" y="59"/>
                      <a:pt x="2191" y="59"/>
                    </a:cubicBezTo>
                    <a:cubicBezTo>
                      <a:pt x="2190" y="61"/>
                      <a:pt x="2190" y="61"/>
                      <a:pt x="2190" y="61"/>
                    </a:cubicBezTo>
                    <a:cubicBezTo>
                      <a:pt x="2187" y="61"/>
                      <a:pt x="2187" y="61"/>
                      <a:pt x="2187" y="61"/>
                    </a:cubicBezTo>
                    <a:close/>
                    <a:moveTo>
                      <a:pt x="2182" y="207"/>
                    </a:moveTo>
                    <a:cubicBezTo>
                      <a:pt x="2184" y="209"/>
                      <a:pt x="2184" y="209"/>
                      <a:pt x="2184" y="209"/>
                    </a:cubicBezTo>
                    <a:cubicBezTo>
                      <a:pt x="2184" y="211"/>
                      <a:pt x="2184" y="211"/>
                      <a:pt x="2184" y="211"/>
                    </a:cubicBezTo>
                    <a:cubicBezTo>
                      <a:pt x="2182" y="211"/>
                      <a:pt x="2180" y="212"/>
                      <a:pt x="2179" y="212"/>
                    </a:cubicBezTo>
                    <a:cubicBezTo>
                      <a:pt x="2177" y="210"/>
                      <a:pt x="2177" y="210"/>
                      <a:pt x="2177" y="210"/>
                    </a:cubicBezTo>
                    <a:cubicBezTo>
                      <a:pt x="2176" y="208"/>
                      <a:pt x="2176" y="208"/>
                      <a:pt x="2176" y="208"/>
                    </a:cubicBezTo>
                    <a:cubicBezTo>
                      <a:pt x="2177" y="207"/>
                      <a:pt x="2179" y="206"/>
                      <a:pt x="2180" y="205"/>
                    </a:cubicBezTo>
                    <a:cubicBezTo>
                      <a:pt x="2182" y="207"/>
                      <a:pt x="2182" y="207"/>
                      <a:pt x="2182" y="207"/>
                    </a:cubicBezTo>
                    <a:close/>
                    <a:moveTo>
                      <a:pt x="2170" y="217"/>
                    </a:moveTo>
                    <a:cubicBezTo>
                      <a:pt x="2168" y="218"/>
                      <a:pt x="2168" y="218"/>
                      <a:pt x="2168" y="218"/>
                    </a:cubicBezTo>
                    <a:cubicBezTo>
                      <a:pt x="2165" y="218"/>
                      <a:pt x="2162" y="218"/>
                      <a:pt x="2160" y="218"/>
                    </a:cubicBezTo>
                    <a:cubicBezTo>
                      <a:pt x="2161" y="216"/>
                      <a:pt x="2163" y="215"/>
                      <a:pt x="2165" y="214"/>
                    </a:cubicBezTo>
                    <a:cubicBezTo>
                      <a:pt x="2168" y="213"/>
                      <a:pt x="2168" y="213"/>
                      <a:pt x="2168" y="213"/>
                    </a:cubicBezTo>
                    <a:cubicBezTo>
                      <a:pt x="2169" y="214"/>
                      <a:pt x="2171" y="214"/>
                      <a:pt x="2173" y="214"/>
                    </a:cubicBezTo>
                    <a:cubicBezTo>
                      <a:pt x="2172" y="216"/>
                      <a:pt x="2171" y="216"/>
                      <a:pt x="2170" y="217"/>
                    </a:cubicBezTo>
                    <a:close/>
                    <a:moveTo>
                      <a:pt x="2159" y="88"/>
                    </a:moveTo>
                    <a:cubicBezTo>
                      <a:pt x="2158" y="88"/>
                      <a:pt x="2156" y="87"/>
                      <a:pt x="2155" y="86"/>
                    </a:cubicBezTo>
                    <a:cubicBezTo>
                      <a:pt x="2157" y="85"/>
                      <a:pt x="2157" y="85"/>
                      <a:pt x="2157" y="85"/>
                    </a:cubicBezTo>
                    <a:cubicBezTo>
                      <a:pt x="2159" y="85"/>
                      <a:pt x="2161" y="86"/>
                      <a:pt x="2164" y="87"/>
                    </a:cubicBezTo>
                    <a:cubicBezTo>
                      <a:pt x="2166" y="89"/>
                      <a:pt x="2166" y="89"/>
                      <a:pt x="2166" y="89"/>
                    </a:cubicBezTo>
                    <a:cubicBezTo>
                      <a:pt x="2164" y="88"/>
                      <a:pt x="2161" y="88"/>
                      <a:pt x="2159" y="88"/>
                    </a:cubicBezTo>
                    <a:close/>
                    <a:moveTo>
                      <a:pt x="2146" y="199"/>
                    </a:moveTo>
                    <a:cubicBezTo>
                      <a:pt x="2148" y="198"/>
                      <a:pt x="2150" y="197"/>
                      <a:pt x="2151" y="197"/>
                    </a:cubicBezTo>
                    <a:cubicBezTo>
                      <a:pt x="2152" y="199"/>
                      <a:pt x="2152" y="199"/>
                      <a:pt x="2152" y="199"/>
                    </a:cubicBezTo>
                    <a:cubicBezTo>
                      <a:pt x="2150" y="199"/>
                      <a:pt x="2150" y="199"/>
                      <a:pt x="2150" y="199"/>
                    </a:cubicBezTo>
                    <a:cubicBezTo>
                      <a:pt x="2146" y="199"/>
                      <a:pt x="2146" y="199"/>
                      <a:pt x="2146" y="199"/>
                    </a:cubicBezTo>
                    <a:close/>
                    <a:moveTo>
                      <a:pt x="2141" y="209"/>
                    </a:moveTo>
                    <a:cubicBezTo>
                      <a:pt x="2140" y="208"/>
                      <a:pt x="2138" y="208"/>
                      <a:pt x="2137" y="207"/>
                    </a:cubicBezTo>
                    <a:cubicBezTo>
                      <a:pt x="2136" y="206"/>
                      <a:pt x="2136" y="206"/>
                      <a:pt x="2136" y="206"/>
                    </a:cubicBezTo>
                    <a:cubicBezTo>
                      <a:pt x="2138" y="205"/>
                      <a:pt x="2138" y="205"/>
                      <a:pt x="2138" y="205"/>
                    </a:cubicBezTo>
                    <a:cubicBezTo>
                      <a:pt x="2140" y="205"/>
                      <a:pt x="2141" y="205"/>
                      <a:pt x="2143" y="205"/>
                    </a:cubicBezTo>
                    <a:cubicBezTo>
                      <a:pt x="2141" y="207"/>
                      <a:pt x="2141" y="207"/>
                      <a:pt x="2141" y="207"/>
                    </a:cubicBezTo>
                    <a:cubicBezTo>
                      <a:pt x="2141" y="209"/>
                      <a:pt x="2141" y="209"/>
                      <a:pt x="2141" y="209"/>
                    </a:cubicBezTo>
                    <a:close/>
                    <a:moveTo>
                      <a:pt x="2110" y="204"/>
                    </a:moveTo>
                    <a:cubicBezTo>
                      <a:pt x="2107" y="205"/>
                      <a:pt x="2103" y="206"/>
                      <a:pt x="2100" y="206"/>
                    </a:cubicBezTo>
                    <a:cubicBezTo>
                      <a:pt x="2099" y="204"/>
                      <a:pt x="2099" y="204"/>
                      <a:pt x="2099" y="204"/>
                    </a:cubicBezTo>
                    <a:cubicBezTo>
                      <a:pt x="2100" y="203"/>
                      <a:pt x="2100" y="203"/>
                      <a:pt x="2100" y="203"/>
                    </a:cubicBezTo>
                    <a:cubicBezTo>
                      <a:pt x="2099" y="202"/>
                      <a:pt x="2099" y="202"/>
                      <a:pt x="2099" y="202"/>
                    </a:cubicBezTo>
                    <a:cubicBezTo>
                      <a:pt x="2100" y="199"/>
                      <a:pt x="2100" y="199"/>
                      <a:pt x="2100" y="199"/>
                    </a:cubicBezTo>
                    <a:cubicBezTo>
                      <a:pt x="2103" y="199"/>
                      <a:pt x="2106" y="199"/>
                      <a:pt x="2110" y="199"/>
                    </a:cubicBezTo>
                    <a:cubicBezTo>
                      <a:pt x="2110" y="201"/>
                      <a:pt x="2110" y="201"/>
                      <a:pt x="2110" y="201"/>
                    </a:cubicBezTo>
                    <a:cubicBezTo>
                      <a:pt x="2111" y="201"/>
                      <a:pt x="2113" y="201"/>
                      <a:pt x="2114" y="202"/>
                    </a:cubicBezTo>
                    <a:cubicBezTo>
                      <a:pt x="2113" y="203"/>
                      <a:pt x="2113" y="203"/>
                      <a:pt x="2113" y="203"/>
                    </a:cubicBezTo>
                    <a:cubicBezTo>
                      <a:pt x="2110" y="204"/>
                      <a:pt x="2110" y="204"/>
                      <a:pt x="2110" y="204"/>
                    </a:cubicBezTo>
                    <a:close/>
                    <a:moveTo>
                      <a:pt x="1949" y="234"/>
                    </a:moveTo>
                    <a:cubicBezTo>
                      <a:pt x="1951" y="235"/>
                      <a:pt x="1951" y="235"/>
                      <a:pt x="1951" y="235"/>
                    </a:cubicBezTo>
                    <a:cubicBezTo>
                      <a:pt x="1951" y="238"/>
                      <a:pt x="1951" y="238"/>
                      <a:pt x="1951" y="238"/>
                    </a:cubicBezTo>
                    <a:cubicBezTo>
                      <a:pt x="1950" y="240"/>
                      <a:pt x="1950" y="240"/>
                      <a:pt x="1950" y="240"/>
                    </a:cubicBezTo>
                    <a:cubicBezTo>
                      <a:pt x="1948" y="238"/>
                      <a:pt x="1948" y="238"/>
                      <a:pt x="1948" y="238"/>
                    </a:cubicBezTo>
                    <a:cubicBezTo>
                      <a:pt x="1947" y="237"/>
                      <a:pt x="1947" y="237"/>
                      <a:pt x="1947" y="237"/>
                    </a:cubicBezTo>
                    <a:cubicBezTo>
                      <a:pt x="1945" y="237"/>
                      <a:pt x="1945" y="237"/>
                      <a:pt x="1945" y="237"/>
                    </a:cubicBezTo>
                    <a:cubicBezTo>
                      <a:pt x="1943" y="235"/>
                      <a:pt x="1943" y="235"/>
                      <a:pt x="1943" y="235"/>
                    </a:cubicBezTo>
                    <a:cubicBezTo>
                      <a:pt x="1944" y="234"/>
                      <a:pt x="1946" y="233"/>
                      <a:pt x="1947" y="233"/>
                    </a:cubicBezTo>
                    <a:cubicBezTo>
                      <a:pt x="1949" y="234"/>
                      <a:pt x="1949" y="234"/>
                      <a:pt x="1949" y="234"/>
                    </a:cubicBezTo>
                    <a:close/>
                    <a:moveTo>
                      <a:pt x="2089" y="145"/>
                    </a:moveTo>
                    <a:cubicBezTo>
                      <a:pt x="2084" y="150"/>
                      <a:pt x="2075" y="152"/>
                      <a:pt x="2069" y="154"/>
                    </a:cubicBezTo>
                    <a:cubicBezTo>
                      <a:pt x="2061" y="155"/>
                      <a:pt x="2053" y="157"/>
                      <a:pt x="2046" y="160"/>
                    </a:cubicBezTo>
                    <a:cubicBezTo>
                      <a:pt x="2043" y="159"/>
                      <a:pt x="2043" y="159"/>
                      <a:pt x="2043" y="159"/>
                    </a:cubicBezTo>
                    <a:cubicBezTo>
                      <a:pt x="2041" y="161"/>
                      <a:pt x="2041" y="161"/>
                      <a:pt x="2041" y="161"/>
                    </a:cubicBezTo>
                    <a:cubicBezTo>
                      <a:pt x="2037" y="162"/>
                      <a:pt x="2033" y="163"/>
                      <a:pt x="2029" y="164"/>
                    </a:cubicBezTo>
                    <a:cubicBezTo>
                      <a:pt x="2028" y="167"/>
                      <a:pt x="2028" y="167"/>
                      <a:pt x="2028" y="167"/>
                    </a:cubicBezTo>
                    <a:cubicBezTo>
                      <a:pt x="2024" y="168"/>
                      <a:pt x="2024" y="168"/>
                      <a:pt x="2024" y="168"/>
                    </a:cubicBezTo>
                    <a:cubicBezTo>
                      <a:pt x="2023" y="166"/>
                      <a:pt x="2023" y="166"/>
                      <a:pt x="2023" y="166"/>
                    </a:cubicBezTo>
                    <a:cubicBezTo>
                      <a:pt x="2022" y="168"/>
                      <a:pt x="2022" y="168"/>
                      <a:pt x="2022" y="168"/>
                    </a:cubicBezTo>
                    <a:cubicBezTo>
                      <a:pt x="2020" y="169"/>
                      <a:pt x="2017" y="170"/>
                      <a:pt x="2015" y="171"/>
                    </a:cubicBezTo>
                    <a:cubicBezTo>
                      <a:pt x="2016" y="174"/>
                      <a:pt x="2016" y="174"/>
                      <a:pt x="2016" y="174"/>
                    </a:cubicBezTo>
                    <a:cubicBezTo>
                      <a:pt x="2014" y="175"/>
                      <a:pt x="2014" y="175"/>
                      <a:pt x="2014" y="175"/>
                    </a:cubicBezTo>
                    <a:cubicBezTo>
                      <a:pt x="2012" y="177"/>
                      <a:pt x="2012" y="177"/>
                      <a:pt x="2012" y="177"/>
                    </a:cubicBezTo>
                    <a:cubicBezTo>
                      <a:pt x="2009" y="177"/>
                      <a:pt x="2009" y="177"/>
                      <a:pt x="2009" y="177"/>
                    </a:cubicBezTo>
                    <a:cubicBezTo>
                      <a:pt x="2012" y="178"/>
                      <a:pt x="2008" y="179"/>
                      <a:pt x="2006" y="179"/>
                    </a:cubicBezTo>
                    <a:cubicBezTo>
                      <a:pt x="2005" y="177"/>
                      <a:pt x="2005" y="177"/>
                      <a:pt x="2005" y="177"/>
                    </a:cubicBezTo>
                    <a:cubicBezTo>
                      <a:pt x="2004" y="179"/>
                      <a:pt x="2004" y="179"/>
                      <a:pt x="2004" y="179"/>
                    </a:cubicBezTo>
                    <a:cubicBezTo>
                      <a:pt x="2004" y="181"/>
                      <a:pt x="2004" y="181"/>
                      <a:pt x="2004" y="181"/>
                    </a:cubicBezTo>
                    <a:cubicBezTo>
                      <a:pt x="2001" y="182"/>
                      <a:pt x="2001" y="182"/>
                      <a:pt x="2001" y="182"/>
                    </a:cubicBezTo>
                    <a:cubicBezTo>
                      <a:pt x="1996" y="179"/>
                      <a:pt x="1996" y="179"/>
                      <a:pt x="1996" y="179"/>
                    </a:cubicBezTo>
                    <a:cubicBezTo>
                      <a:pt x="2000" y="185"/>
                      <a:pt x="2000" y="185"/>
                      <a:pt x="2000" y="185"/>
                    </a:cubicBezTo>
                    <a:cubicBezTo>
                      <a:pt x="1999" y="185"/>
                      <a:pt x="1998" y="185"/>
                      <a:pt x="1997" y="186"/>
                    </a:cubicBezTo>
                    <a:cubicBezTo>
                      <a:pt x="1998" y="188"/>
                      <a:pt x="1998" y="188"/>
                      <a:pt x="1998" y="188"/>
                    </a:cubicBezTo>
                    <a:cubicBezTo>
                      <a:pt x="1996" y="189"/>
                      <a:pt x="1996" y="189"/>
                      <a:pt x="1996" y="189"/>
                    </a:cubicBezTo>
                    <a:cubicBezTo>
                      <a:pt x="1993" y="189"/>
                      <a:pt x="1993" y="189"/>
                      <a:pt x="1993" y="189"/>
                    </a:cubicBezTo>
                    <a:cubicBezTo>
                      <a:pt x="1990" y="186"/>
                      <a:pt x="1990" y="186"/>
                      <a:pt x="1990" y="186"/>
                    </a:cubicBezTo>
                    <a:cubicBezTo>
                      <a:pt x="1988" y="188"/>
                      <a:pt x="1988" y="188"/>
                      <a:pt x="1988" y="188"/>
                    </a:cubicBezTo>
                    <a:cubicBezTo>
                      <a:pt x="1991" y="190"/>
                      <a:pt x="1991" y="190"/>
                      <a:pt x="1991" y="190"/>
                    </a:cubicBezTo>
                    <a:cubicBezTo>
                      <a:pt x="1993" y="192"/>
                      <a:pt x="1993" y="192"/>
                      <a:pt x="1993" y="192"/>
                    </a:cubicBezTo>
                    <a:cubicBezTo>
                      <a:pt x="1993" y="194"/>
                      <a:pt x="1993" y="194"/>
                      <a:pt x="1993" y="194"/>
                    </a:cubicBezTo>
                    <a:cubicBezTo>
                      <a:pt x="1991" y="194"/>
                      <a:pt x="1991" y="194"/>
                      <a:pt x="1991" y="194"/>
                    </a:cubicBezTo>
                    <a:cubicBezTo>
                      <a:pt x="1990" y="194"/>
                      <a:pt x="1989" y="193"/>
                      <a:pt x="1988" y="193"/>
                    </a:cubicBezTo>
                    <a:cubicBezTo>
                      <a:pt x="1990" y="194"/>
                      <a:pt x="1990" y="196"/>
                      <a:pt x="1988" y="197"/>
                    </a:cubicBezTo>
                    <a:cubicBezTo>
                      <a:pt x="1984" y="196"/>
                      <a:pt x="1984" y="196"/>
                      <a:pt x="1984" y="196"/>
                    </a:cubicBezTo>
                    <a:cubicBezTo>
                      <a:pt x="1986" y="198"/>
                      <a:pt x="1986" y="198"/>
                      <a:pt x="1986" y="198"/>
                    </a:cubicBezTo>
                    <a:cubicBezTo>
                      <a:pt x="1986" y="200"/>
                      <a:pt x="1986" y="200"/>
                      <a:pt x="1986" y="200"/>
                    </a:cubicBezTo>
                    <a:cubicBezTo>
                      <a:pt x="1984" y="201"/>
                      <a:pt x="1984" y="201"/>
                      <a:pt x="1984" y="201"/>
                    </a:cubicBezTo>
                    <a:cubicBezTo>
                      <a:pt x="1982" y="202"/>
                      <a:pt x="1982" y="202"/>
                      <a:pt x="1982" y="202"/>
                    </a:cubicBezTo>
                    <a:cubicBezTo>
                      <a:pt x="1980" y="202"/>
                      <a:pt x="1979" y="201"/>
                      <a:pt x="1977" y="201"/>
                    </a:cubicBezTo>
                    <a:cubicBezTo>
                      <a:pt x="1976" y="200"/>
                      <a:pt x="1976" y="200"/>
                      <a:pt x="1976" y="200"/>
                    </a:cubicBezTo>
                    <a:cubicBezTo>
                      <a:pt x="1974" y="201"/>
                      <a:pt x="1974" y="201"/>
                      <a:pt x="1974" y="201"/>
                    </a:cubicBezTo>
                    <a:cubicBezTo>
                      <a:pt x="1975" y="202"/>
                      <a:pt x="1977" y="203"/>
                      <a:pt x="1978" y="203"/>
                    </a:cubicBezTo>
                    <a:cubicBezTo>
                      <a:pt x="1980" y="203"/>
                      <a:pt x="1980" y="203"/>
                      <a:pt x="1980" y="203"/>
                    </a:cubicBezTo>
                    <a:cubicBezTo>
                      <a:pt x="1982" y="205"/>
                      <a:pt x="1980" y="205"/>
                      <a:pt x="1979" y="207"/>
                    </a:cubicBezTo>
                    <a:cubicBezTo>
                      <a:pt x="1977" y="205"/>
                      <a:pt x="1975" y="206"/>
                      <a:pt x="1974" y="207"/>
                    </a:cubicBezTo>
                    <a:cubicBezTo>
                      <a:pt x="1977" y="208"/>
                      <a:pt x="1977" y="208"/>
                      <a:pt x="1977" y="208"/>
                    </a:cubicBezTo>
                    <a:cubicBezTo>
                      <a:pt x="1977" y="210"/>
                      <a:pt x="1977" y="210"/>
                      <a:pt x="1977" y="210"/>
                    </a:cubicBezTo>
                    <a:cubicBezTo>
                      <a:pt x="1975" y="210"/>
                      <a:pt x="1973" y="210"/>
                      <a:pt x="1971" y="211"/>
                    </a:cubicBezTo>
                    <a:cubicBezTo>
                      <a:pt x="1972" y="213"/>
                      <a:pt x="1972" y="213"/>
                      <a:pt x="1972" y="213"/>
                    </a:cubicBezTo>
                    <a:cubicBezTo>
                      <a:pt x="1972" y="214"/>
                      <a:pt x="1971" y="215"/>
                      <a:pt x="1970" y="216"/>
                    </a:cubicBezTo>
                    <a:cubicBezTo>
                      <a:pt x="1971" y="218"/>
                      <a:pt x="1971" y="218"/>
                      <a:pt x="1971" y="218"/>
                    </a:cubicBezTo>
                    <a:cubicBezTo>
                      <a:pt x="1971" y="219"/>
                      <a:pt x="1971" y="220"/>
                      <a:pt x="1971" y="220"/>
                    </a:cubicBezTo>
                    <a:cubicBezTo>
                      <a:pt x="1970" y="222"/>
                      <a:pt x="1971" y="224"/>
                      <a:pt x="1972" y="226"/>
                    </a:cubicBezTo>
                    <a:cubicBezTo>
                      <a:pt x="1972" y="229"/>
                      <a:pt x="1973" y="230"/>
                      <a:pt x="1975" y="232"/>
                    </a:cubicBezTo>
                    <a:cubicBezTo>
                      <a:pt x="1979" y="237"/>
                      <a:pt x="1983" y="240"/>
                      <a:pt x="1988" y="243"/>
                    </a:cubicBezTo>
                    <a:cubicBezTo>
                      <a:pt x="1989" y="245"/>
                      <a:pt x="1989" y="245"/>
                      <a:pt x="1989" y="245"/>
                    </a:cubicBezTo>
                    <a:cubicBezTo>
                      <a:pt x="1987" y="246"/>
                      <a:pt x="1987" y="246"/>
                      <a:pt x="1987" y="246"/>
                    </a:cubicBezTo>
                    <a:cubicBezTo>
                      <a:pt x="1984" y="245"/>
                      <a:pt x="1981" y="244"/>
                      <a:pt x="1978" y="244"/>
                    </a:cubicBezTo>
                    <a:cubicBezTo>
                      <a:pt x="1981" y="246"/>
                      <a:pt x="1981" y="246"/>
                      <a:pt x="1981" y="246"/>
                    </a:cubicBezTo>
                    <a:cubicBezTo>
                      <a:pt x="1978" y="246"/>
                      <a:pt x="1978" y="246"/>
                      <a:pt x="1978" y="246"/>
                    </a:cubicBezTo>
                    <a:cubicBezTo>
                      <a:pt x="1975" y="245"/>
                      <a:pt x="1975" y="245"/>
                      <a:pt x="1975" y="245"/>
                    </a:cubicBezTo>
                    <a:cubicBezTo>
                      <a:pt x="1974" y="246"/>
                      <a:pt x="1974" y="246"/>
                      <a:pt x="1974" y="246"/>
                    </a:cubicBezTo>
                    <a:cubicBezTo>
                      <a:pt x="1973" y="246"/>
                      <a:pt x="1972" y="245"/>
                      <a:pt x="1971" y="244"/>
                    </a:cubicBezTo>
                    <a:cubicBezTo>
                      <a:pt x="1970" y="245"/>
                      <a:pt x="1969" y="246"/>
                      <a:pt x="1968" y="247"/>
                    </a:cubicBezTo>
                    <a:cubicBezTo>
                      <a:pt x="1967" y="246"/>
                      <a:pt x="1965" y="245"/>
                      <a:pt x="1964" y="243"/>
                    </a:cubicBezTo>
                    <a:cubicBezTo>
                      <a:pt x="1962" y="244"/>
                      <a:pt x="1962" y="244"/>
                      <a:pt x="1962" y="244"/>
                    </a:cubicBezTo>
                    <a:cubicBezTo>
                      <a:pt x="1960" y="243"/>
                      <a:pt x="1960" y="243"/>
                      <a:pt x="1960" y="243"/>
                    </a:cubicBezTo>
                    <a:cubicBezTo>
                      <a:pt x="1958" y="244"/>
                      <a:pt x="1956" y="243"/>
                      <a:pt x="1954" y="242"/>
                    </a:cubicBezTo>
                    <a:cubicBezTo>
                      <a:pt x="1956" y="241"/>
                      <a:pt x="1956" y="241"/>
                      <a:pt x="1956" y="241"/>
                    </a:cubicBezTo>
                    <a:cubicBezTo>
                      <a:pt x="1954" y="239"/>
                      <a:pt x="1954" y="239"/>
                      <a:pt x="1954" y="239"/>
                    </a:cubicBezTo>
                    <a:cubicBezTo>
                      <a:pt x="1956" y="238"/>
                      <a:pt x="1956" y="238"/>
                      <a:pt x="1956" y="238"/>
                    </a:cubicBezTo>
                    <a:cubicBezTo>
                      <a:pt x="1957" y="238"/>
                      <a:pt x="1959" y="238"/>
                      <a:pt x="1960" y="238"/>
                    </a:cubicBezTo>
                    <a:cubicBezTo>
                      <a:pt x="1959" y="236"/>
                      <a:pt x="1959" y="236"/>
                      <a:pt x="1959" y="236"/>
                    </a:cubicBezTo>
                    <a:cubicBezTo>
                      <a:pt x="1955" y="236"/>
                      <a:pt x="1955" y="236"/>
                      <a:pt x="1955" y="236"/>
                    </a:cubicBezTo>
                    <a:cubicBezTo>
                      <a:pt x="1954" y="235"/>
                      <a:pt x="1954" y="235"/>
                      <a:pt x="1954" y="235"/>
                    </a:cubicBezTo>
                    <a:cubicBezTo>
                      <a:pt x="1957" y="233"/>
                      <a:pt x="1957" y="233"/>
                      <a:pt x="1957" y="233"/>
                    </a:cubicBezTo>
                    <a:cubicBezTo>
                      <a:pt x="1953" y="234"/>
                      <a:pt x="1953" y="234"/>
                      <a:pt x="1953" y="234"/>
                    </a:cubicBezTo>
                    <a:cubicBezTo>
                      <a:pt x="1952" y="233"/>
                      <a:pt x="1952" y="232"/>
                      <a:pt x="1951" y="231"/>
                    </a:cubicBezTo>
                    <a:cubicBezTo>
                      <a:pt x="1949" y="233"/>
                      <a:pt x="1949" y="233"/>
                      <a:pt x="1949" y="233"/>
                    </a:cubicBezTo>
                    <a:cubicBezTo>
                      <a:pt x="1947" y="232"/>
                      <a:pt x="1947" y="232"/>
                      <a:pt x="1947" y="232"/>
                    </a:cubicBezTo>
                    <a:cubicBezTo>
                      <a:pt x="1946" y="231"/>
                      <a:pt x="1946" y="231"/>
                      <a:pt x="1946" y="231"/>
                    </a:cubicBezTo>
                    <a:cubicBezTo>
                      <a:pt x="1942" y="231"/>
                      <a:pt x="1942" y="231"/>
                      <a:pt x="1942" y="231"/>
                    </a:cubicBezTo>
                    <a:cubicBezTo>
                      <a:pt x="1941" y="232"/>
                      <a:pt x="1941" y="232"/>
                      <a:pt x="1941" y="232"/>
                    </a:cubicBezTo>
                    <a:cubicBezTo>
                      <a:pt x="1938" y="232"/>
                      <a:pt x="1938" y="232"/>
                      <a:pt x="1938" y="232"/>
                    </a:cubicBezTo>
                    <a:cubicBezTo>
                      <a:pt x="1936" y="229"/>
                      <a:pt x="1936" y="229"/>
                      <a:pt x="1936" y="229"/>
                    </a:cubicBezTo>
                    <a:cubicBezTo>
                      <a:pt x="1935" y="227"/>
                      <a:pt x="1935" y="227"/>
                      <a:pt x="1935" y="227"/>
                    </a:cubicBezTo>
                    <a:cubicBezTo>
                      <a:pt x="1935" y="224"/>
                      <a:pt x="1935" y="224"/>
                      <a:pt x="1935" y="224"/>
                    </a:cubicBezTo>
                    <a:cubicBezTo>
                      <a:pt x="1937" y="222"/>
                      <a:pt x="1937" y="222"/>
                      <a:pt x="1937" y="222"/>
                    </a:cubicBezTo>
                    <a:cubicBezTo>
                      <a:pt x="1938" y="221"/>
                      <a:pt x="1938" y="221"/>
                      <a:pt x="1938" y="221"/>
                    </a:cubicBezTo>
                    <a:cubicBezTo>
                      <a:pt x="1940" y="221"/>
                      <a:pt x="1942" y="221"/>
                      <a:pt x="1944" y="222"/>
                    </a:cubicBezTo>
                    <a:cubicBezTo>
                      <a:pt x="1945" y="220"/>
                      <a:pt x="1945" y="220"/>
                      <a:pt x="1945" y="220"/>
                    </a:cubicBezTo>
                    <a:cubicBezTo>
                      <a:pt x="1945" y="218"/>
                      <a:pt x="1945" y="218"/>
                      <a:pt x="1945" y="218"/>
                    </a:cubicBezTo>
                    <a:cubicBezTo>
                      <a:pt x="1946" y="218"/>
                      <a:pt x="1947" y="218"/>
                      <a:pt x="1948" y="218"/>
                    </a:cubicBezTo>
                    <a:cubicBezTo>
                      <a:pt x="1946" y="216"/>
                      <a:pt x="1946" y="216"/>
                      <a:pt x="1946" y="216"/>
                    </a:cubicBezTo>
                    <a:cubicBezTo>
                      <a:pt x="1948" y="215"/>
                      <a:pt x="1949" y="214"/>
                      <a:pt x="1950" y="213"/>
                    </a:cubicBezTo>
                    <a:cubicBezTo>
                      <a:pt x="1948" y="212"/>
                      <a:pt x="1948" y="212"/>
                      <a:pt x="1948" y="212"/>
                    </a:cubicBezTo>
                    <a:cubicBezTo>
                      <a:pt x="1946" y="212"/>
                      <a:pt x="1946" y="212"/>
                      <a:pt x="1946" y="212"/>
                    </a:cubicBezTo>
                    <a:cubicBezTo>
                      <a:pt x="1945" y="209"/>
                      <a:pt x="1945" y="209"/>
                      <a:pt x="1945" y="209"/>
                    </a:cubicBezTo>
                    <a:cubicBezTo>
                      <a:pt x="1947" y="209"/>
                      <a:pt x="1949" y="208"/>
                      <a:pt x="1951" y="208"/>
                    </a:cubicBezTo>
                    <a:cubicBezTo>
                      <a:pt x="1952" y="207"/>
                      <a:pt x="1952" y="207"/>
                      <a:pt x="1952" y="207"/>
                    </a:cubicBezTo>
                    <a:cubicBezTo>
                      <a:pt x="1952" y="206"/>
                      <a:pt x="1951" y="205"/>
                      <a:pt x="1951" y="204"/>
                    </a:cubicBezTo>
                    <a:cubicBezTo>
                      <a:pt x="1953" y="203"/>
                      <a:pt x="1953" y="203"/>
                      <a:pt x="1953" y="203"/>
                    </a:cubicBezTo>
                    <a:cubicBezTo>
                      <a:pt x="1954" y="203"/>
                      <a:pt x="1954" y="203"/>
                      <a:pt x="1954" y="203"/>
                    </a:cubicBezTo>
                    <a:cubicBezTo>
                      <a:pt x="1956" y="202"/>
                      <a:pt x="1956" y="202"/>
                      <a:pt x="1956" y="202"/>
                    </a:cubicBezTo>
                    <a:cubicBezTo>
                      <a:pt x="1957" y="201"/>
                      <a:pt x="1958" y="201"/>
                      <a:pt x="1960" y="201"/>
                    </a:cubicBezTo>
                    <a:cubicBezTo>
                      <a:pt x="1961" y="200"/>
                      <a:pt x="1961" y="200"/>
                      <a:pt x="1961" y="200"/>
                    </a:cubicBezTo>
                    <a:cubicBezTo>
                      <a:pt x="1962" y="197"/>
                      <a:pt x="1962" y="197"/>
                      <a:pt x="1962" y="197"/>
                    </a:cubicBezTo>
                    <a:cubicBezTo>
                      <a:pt x="1969" y="195"/>
                      <a:pt x="1969" y="195"/>
                      <a:pt x="1969" y="195"/>
                    </a:cubicBezTo>
                    <a:cubicBezTo>
                      <a:pt x="1963" y="194"/>
                      <a:pt x="1963" y="194"/>
                      <a:pt x="1963" y="194"/>
                    </a:cubicBezTo>
                    <a:cubicBezTo>
                      <a:pt x="1961" y="196"/>
                      <a:pt x="1961" y="196"/>
                      <a:pt x="1961" y="196"/>
                    </a:cubicBezTo>
                    <a:cubicBezTo>
                      <a:pt x="1959" y="196"/>
                      <a:pt x="1959" y="196"/>
                      <a:pt x="1959" y="196"/>
                    </a:cubicBezTo>
                    <a:cubicBezTo>
                      <a:pt x="1958" y="195"/>
                      <a:pt x="1956" y="194"/>
                      <a:pt x="1955" y="193"/>
                    </a:cubicBezTo>
                    <a:cubicBezTo>
                      <a:pt x="1957" y="192"/>
                      <a:pt x="1959" y="191"/>
                      <a:pt x="1962" y="190"/>
                    </a:cubicBezTo>
                    <a:cubicBezTo>
                      <a:pt x="1963" y="191"/>
                      <a:pt x="1963" y="191"/>
                      <a:pt x="1963" y="191"/>
                    </a:cubicBezTo>
                    <a:cubicBezTo>
                      <a:pt x="1965" y="189"/>
                      <a:pt x="1965" y="189"/>
                      <a:pt x="1965" y="189"/>
                    </a:cubicBezTo>
                    <a:cubicBezTo>
                      <a:pt x="1964" y="188"/>
                      <a:pt x="1965" y="187"/>
                      <a:pt x="1967" y="187"/>
                    </a:cubicBezTo>
                    <a:cubicBezTo>
                      <a:pt x="1969" y="187"/>
                      <a:pt x="1971" y="187"/>
                      <a:pt x="1973" y="188"/>
                    </a:cubicBezTo>
                    <a:cubicBezTo>
                      <a:pt x="1970" y="185"/>
                      <a:pt x="1970" y="185"/>
                      <a:pt x="1970" y="185"/>
                    </a:cubicBezTo>
                    <a:cubicBezTo>
                      <a:pt x="1974" y="185"/>
                      <a:pt x="1974" y="185"/>
                      <a:pt x="1974" y="185"/>
                    </a:cubicBezTo>
                    <a:cubicBezTo>
                      <a:pt x="1972" y="183"/>
                      <a:pt x="1972" y="183"/>
                      <a:pt x="1972" y="183"/>
                    </a:cubicBezTo>
                    <a:cubicBezTo>
                      <a:pt x="1973" y="182"/>
                      <a:pt x="1973" y="182"/>
                      <a:pt x="1973" y="182"/>
                    </a:cubicBezTo>
                    <a:cubicBezTo>
                      <a:pt x="1977" y="182"/>
                      <a:pt x="1977" y="182"/>
                      <a:pt x="1977" y="182"/>
                    </a:cubicBezTo>
                    <a:cubicBezTo>
                      <a:pt x="1976" y="181"/>
                      <a:pt x="1976" y="181"/>
                      <a:pt x="1976" y="181"/>
                    </a:cubicBezTo>
                    <a:cubicBezTo>
                      <a:pt x="1973" y="181"/>
                      <a:pt x="1973" y="181"/>
                      <a:pt x="1973" y="181"/>
                    </a:cubicBezTo>
                    <a:cubicBezTo>
                      <a:pt x="1971" y="179"/>
                      <a:pt x="1971" y="179"/>
                      <a:pt x="1971" y="179"/>
                    </a:cubicBezTo>
                    <a:cubicBezTo>
                      <a:pt x="1972" y="178"/>
                      <a:pt x="1972" y="178"/>
                      <a:pt x="1972" y="178"/>
                    </a:cubicBezTo>
                    <a:cubicBezTo>
                      <a:pt x="1975" y="178"/>
                      <a:pt x="1978" y="178"/>
                      <a:pt x="1981" y="178"/>
                    </a:cubicBezTo>
                    <a:cubicBezTo>
                      <a:pt x="1978" y="176"/>
                      <a:pt x="1978" y="176"/>
                      <a:pt x="1978" y="176"/>
                    </a:cubicBezTo>
                    <a:cubicBezTo>
                      <a:pt x="1975" y="176"/>
                      <a:pt x="1975" y="176"/>
                      <a:pt x="1975" y="176"/>
                    </a:cubicBezTo>
                    <a:cubicBezTo>
                      <a:pt x="1977" y="174"/>
                      <a:pt x="1977" y="174"/>
                      <a:pt x="1977" y="174"/>
                    </a:cubicBezTo>
                    <a:cubicBezTo>
                      <a:pt x="1979" y="173"/>
                      <a:pt x="1979" y="173"/>
                      <a:pt x="1979" y="173"/>
                    </a:cubicBezTo>
                    <a:cubicBezTo>
                      <a:pt x="1978" y="172"/>
                      <a:pt x="1978" y="172"/>
                      <a:pt x="1978" y="172"/>
                    </a:cubicBezTo>
                    <a:cubicBezTo>
                      <a:pt x="1976" y="172"/>
                      <a:pt x="1976" y="172"/>
                      <a:pt x="1976" y="172"/>
                    </a:cubicBezTo>
                    <a:cubicBezTo>
                      <a:pt x="1974" y="170"/>
                      <a:pt x="1974" y="170"/>
                      <a:pt x="1974" y="170"/>
                    </a:cubicBezTo>
                    <a:cubicBezTo>
                      <a:pt x="1975" y="168"/>
                      <a:pt x="1975" y="168"/>
                      <a:pt x="1975" y="168"/>
                    </a:cubicBezTo>
                    <a:cubicBezTo>
                      <a:pt x="1977" y="168"/>
                      <a:pt x="1977" y="168"/>
                      <a:pt x="1977" y="168"/>
                    </a:cubicBezTo>
                    <a:cubicBezTo>
                      <a:pt x="1980" y="170"/>
                      <a:pt x="1980" y="170"/>
                      <a:pt x="1980" y="170"/>
                    </a:cubicBezTo>
                    <a:cubicBezTo>
                      <a:pt x="1982" y="170"/>
                      <a:pt x="1982" y="170"/>
                      <a:pt x="1982" y="170"/>
                    </a:cubicBezTo>
                    <a:cubicBezTo>
                      <a:pt x="1983" y="167"/>
                      <a:pt x="1983" y="167"/>
                      <a:pt x="1983" y="167"/>
                    </a:cubicBezTo>
                    <a:cubicBezTo>
                      <a:pt x="1983" y="165"/>
                      <a:pt x="1983" y="165"/>
                      <a:pt x="1983" y="165"/>
                    </a:cubicBezTo>
                    <a:cubicBezTo>
                      <a:pt x="1985" y="165"/>
                      <a:pt x="1988" y="166"/>
                      <a:pt x="1990" y="166"/>
                    </a:cubicBezTo>
                    <a:cubicBezTo>
                      <a:pt x="1991" y="163"/>
                      <a:pt x="1991" y="163"/>
                      <a:pt x="1991" y="163"/>
                    </a:cubicBezTo>
                    <a:cubicBezTo>
                      <a:pt x="1992" y="162"/>
                      <a:pt x="1994" y="161"/>
                      <a:pt x="1995" y="160"/>
                    </a:cubicBezTo>
                    <a:cubicBezTo>
                      <a:pt x="1997" y="160"/>
                      <a:pt x="1998" y="160"/>
                      <a:pt x="1999" y="159"/>
                    </a:cubicBezTo>
                    <a:cubicBezTo>
                      <a:pt x="2000" y="158"/>
                      <a:pt x="2001" y="157"/>
                      <a:pt x="2002" y="156"/>
                    </a:cubicBezTo>
                    <a:cubicBezTo>
                      <a:pt x="2007" y="156"/>
                      <a:pt x="2011" y="155"/>
                      <a:pt x="2015" y="152"/>
                    </a:cubicBezTo>
                    <a:cubicBezTo>
                      <a:pt x="2016" y="152"/>
                      <a:pt x="2016" y="152"/>
                      <a:pt x="2016" y="152"/>
                    </a:cubicBezTo>
                    <a:cubicBezTo>
                      <a:pt x="2017" y="154"/>
                      <a:pt x="2017" y="154"/>
                      <a:pt x="2017" y="154"/>
                    </a:cubicBezTo>
                    <a:cubicBezTo>
                      <a:pt x="2018" y="154"/>
                      <a:pt x="2018" y="154"/>
                      <a:pt x="2018" y="154"/>
                    </a:cubicBezTo>
                    <a:cubicBezTo>
                      <a:pt x="2020" y="153"/>
                      <a:pt x="2020" y="153"/>
                      <a:pt x="2020" y="153"/>
                    </a:cubicBezTo>
                    <a:cubicBezTo>
                      <a:pt x="2020" y="151"/>
                      <a:pt x="2020" y="151"/>
                      <a:pt x="2020" y="151"/>
                    </a:cubicBezTo>
                    <a:cubicBezTo>
                      <a:pt x="2021" y="150"/>
                      <a:pt x="2021" y="150"/>
                      <a:pt x="2021" y="150"/>
                    </a:cubicBezTo>
                    <a:cubicBezTo>
                      <a:pt x="2023" y="149"/>
                      <a:pt x="2025" y="149"/>
                      <a:pt x="2027" y="149"/>
                    </a:cubicBezTo>
                    <a:cubicBezTo>
                      <a:pt x="2030" y="150"/>
                      <a:pt x="2032" y="151"/>
                      <a:pt x="2034" y="151"/>
                    </a:cubicBezTo>
                    <a:cubicBezTo>
                      <a:pt x="2036" y="150"/>
                      <a:pt x="2038" y="149"/>
                      <a:pt x="2040" y="149"/>
                    </a:cubicBezTo>
                    <a:cubicBezTo>
                      <a:pt x="2043" y="147"/>
                      <a:pt x="2048" y="148"/>
                      <a:pt x="2051" y="147"/>
                    </a:cubicBezTo>
                    <a:cubicBezTo>
                      <a:pt x="2053" y="147"/>
                      <a:pt x="2055" y="145"/>
                      <a:pt x="2057" y="145"/>
                    </a:cubicBezTo>
                    <a:cubicBezTo>
                      <a:pt x="2060" y="144"/>
                      <a:pt x="2060" y="144"/>
                      <a:pt x="2060" y="144"/>
                    </a:cubicBezTo>
                    <a:cubicBezTo>
                      <a:pt x="2061" y="144"/>
                      <a:pt x="2063" y="145"/>
                      <a:pt x="2064" y="145"/>
                    </a:cubicBezTo>
                    <a:cubicBezTo>
                      <a:pt x="2063" y="141"/>
                      <a:pt x="2063" y="141"/>
                      <a:pt x="2063" y="141"/>
                    </a:cubicBezTo>
                    <a:cubicBezTo>
                      <a:pt x="2069" y="136"/>
                      <a:pt x="2080" y="135"/>
                      <a:pt x="2088" y="138"/>
                    </a:cubicBezTo>
                    <a:cubicBezTo>
                      <a:pt x="2090" y="139"/>
                      <a:pt x="2090" y="139"/>
                      <a:pt x="2090" y="139"/>
                    </a:cubicBezTo>
                    <a:cubicBezTo>
                      <a:pt x="2090" y="141"/>
                      <a:pt x="2090" y="141"/>
                      <a:pt x="2090" y="141"/>
                    </a:cubicBezTo>
                    <a:cubicBezTo>
                      <a:pt x="2089" y="142"/>
                      <a:pt x="2089" y="144"/>
                      <a:pt x="2089" y="145"/>
                    </a:cubicBezTo>
                    <a:close/>
                    <a:moveTo>
                      <a:pt x="2057" y="61"/>
                    </a:moveTo>
                    <a:cubicBezTo>
                      <a:pt x="2054" y="61"/>
                      <a:pt x="2051" y="62"/>
                      <a:pt x="2048" y="63"/>
                    </a:cubicBezTo>
                    <a:cubicBezTo>
                      <a:pt x="2046" y="63"/>
                      <a:pt x="2044" y="63"/>
                      <a:pt x="2041" y="64"/>
                    </a:cubicBezTo>
                    <a:cubicBezTo>
                      <a:pt x="2039" y="64"/>
                      <a:pt x="2035" y="63"/>
                      <a:pt x="2033" y="61"/>
                    </a:cubicBezTo>
                    <a:cubicBezTo>
                      <a:pt x="2038" y="59"/>
                      <a:pt x="2041" y="58"/>
                      <a:pt x="2046" y="58"/>
                    </a:cubicBezTo>
                    <a:cubicBezTo>
                      <a:pt x="2048" y="56"/>
                      <a:pt x="2048" y="56"/>
                      <a:pt x="2048" y="56"/>
                    </a:cubicBezTo>
                    <a:cubicBezTo>
                      <a:pt x="2049" y="54"/>
                      <a:pt x="2049" y="54"/>
                      <a:pt x="2049" y="54"/>
                    </a:cubicBezTo>
                    <a:cubicBezTo>
                      <a:pt x="2051" y="53"/>
                      <a:pt x="2053" y="54"/>
                      <a:pt x="2055" y="54"/>
                    </a:cubicBezTo>
                    <a:cubicBezTo>
                      <a:pt x="2056" y="55"/>
                      <a:pt x="2058" y="55"/>
                      <a:pt x="2059" y="57"/>
                    </a:cubicBezTo>
                    <a:cubicBezTo>
                      <a:pt x="2059" y="59"/>
                      <a:pt x="2059" y="59"/>
                      <a:pt x="2059" y="59"/>
                    </a:cubicBezTo>
                    <a:cubicBezTo>
                      <a:pt x="2057" y="61"/>
                      <a:pt x="2057" y="61"/>
                      <a:pt x="2057" y="61"/>
                    </a:cubicBezTo>
                    <a:close/>
                    <a:moveTo>
                      <a:pt x="2040" y="46"/>
                    </a:moveTo>
                    <a:cubicBezTo>
                      <a:pt x="2037" y="46"/>
                      <a:pt x="2034" y="44"/>
                      <a:pt x="2031" y="44"/>
                    </a:cubicBezTo>
                    <a:cubicBezTo>
                      <a:pt x="2032" y="42"/>
                      <a:pt x="2032" y="42"/>
                      <a:pt x="2032" y="42"/>
                    </a:cubicBezTo>
                    <a:cubicBezTo>
                      <a:pt x="2036" y="42"/>
                      <a:pt x="2040" y="42"/>
                      <a:pt x="2043" y="43"/>
                    </a:cubicBezTo>
                    <a:cubicBezTo>
                      <a:pt x="2045" y="45"/>
                      <a:pt x="2045" y="45"/>
                      <a:pt x="2045" y="45"/>
                    </a:cubicBezTo>
                    <a:cubicBezTo>
                      <a:pt x="2043" y="46"/>
                      <a:pt x="2043" y="46"/>
                      <a:pt x="2043" y="46"/>
                    </a:cubicBezTo>
                    <a:cubicBezTo>
                      <a:pt x="2040" y="46"/>
                      <a:pt x="2040" y="46"/>
                      <a:pt x="2040" y="46"/>
                    </a:cubicBezTo>
                    <a:close/>
                    <a:moveTo>
                      <a:pt x="2031" y="64"/>
                    </a:moveTo>
                    <a:cubicBezTo>
                      <a:pt x="2028" y="65"/>
                      <a:pt x="2025" y="67"/>
                      <a:pt x="2022" y="68"/>
                    </a:cubicBezTo>
                    <a:cubicBezTo>
                      <a:pt x="2020" y="69"/>
                      <a:pt x="2020" y="69"/>
                      <a:pt x="2020" y="69"/>
                    </a:cubicBezTo>
                    <a:cubicBezTo>
                      <a:pt x="2018" y="70"/>
                      <a:pt x="2018" y="70"/>
                      <a:pt x="2018" y="70"/>
                    </a:cubicBezTo>
                    <a:cubicBezTo>
                      <a:pt x="2015" y="68"/>
                      <a:pt x="2015" y="68"/>
                      <a:pt x="2015" y="68"/>
                    </a:cubicBezTo>
                    <a:cubicBezTo>
                      <a:pt x="2012" y="69"/>
                      <a:pt x="2009" y="69"/>
                      <a:pt x="2006" y="68"/>
                    </a:cubicBezTo>
                    <a:cubicBezTo>
                      <a:pt x="2006" y="67"/>
                      <a:pt x="2005" y="65"/>
                      <a:pt x="2005" y="64"/>
                    </a:cubicBezTo>
                    <a:cubicBezTo>
                      <a:pt x="2007" y="63"/>
                      <a:pt x="2009" y="62"/>
                      <a:pt x="2010" y="61"/>
                    </a:cubicBezTo>
                    <a:cubicBezTo>
                      <a:pt x="2017" y="61"/>
                      <a:pt x="2023" y="60"/>
                      <a:pt x="2030" y="60"/>
                    </a:cubicBezTo>
                    <a:cubicBezTo>
                      <a:pt x="2031" y="62"/>
                      <a:pt x="2031" y="62"/>
                      <a:pt x="2031" y="62"/>
                    </a:cubicBezTo>
                    <a:cubicBezTo>
                      <a:pt x="2031" y="64"/>
                      <a:pt x="2031" y="64"/>
                      <a:pt x="2031" y="64"/>
                    </a:cubicBezTo>
                    <a:close/>
                    <a:moveTo>
                      <a:pt x="2022" y="59"/>
                    </a:moveTo>
                    <a:cubicBezTo>
                      <a:pt x="2018" y="59"/>
                      <a:pt x="2016" y="60"/>
                      <a:pt x="2013" y="58"/>
                    </a:cubicBezTo>
                    <a:cubicBezTo>
                      <a:pt x="2013" y="57"/>
                      <a:pt x="2013" y="57"/>
                      <a:pt x="2013" y="57"/>
                    </a:cubicBezTo>
                    <a:cubicBezTo>
                      <a:pt x="2015" y="56"/>
                      <a:pt x="2016" y="55"/>
                      <a:pt x="2018" y="55"/>
                    </a:cubicBezTo>
                    <a:cubicBezTo>
                      <a:pt x="2020" y="55"/>
                      <a:pt x="2022" y="55"/>
                      <a:pt x="2024" y="55"/>
                    </a:cubicBezTo>
                    <a:cubicBezTo>
                      <a:pt x="2025" y="56"/>
                      <a:pt x="2025" y="56"/>
                      <a:pt x="2025" y="56"/>
                    </a:cubicBezTo>
                    <a:cubicBezTo>
                      <a:pt x="2024" y="58"/>
                      <a:pt x="2024" y="58"/>
                      <a:pt x="2024" y="58"/>
                    </a:cubicBezTo>
                    <a:cubicBezTo>
                      <a:pt x="2022" y="59"/>
                      <a:pt x="2022" y="59"/>
                      <a:pt x="2022" y="59"/>
                    </a:cubicBezTo>
                    <a:close/>
                    <a:moveTo>
                      <a:pt x="2004" y="43"/>
                    </a:moveTo>
                    <a:cubicBezTo>
                      <a:pt x="2001" y="43"/>
                      <a:pt x="1998" y="42"/>
                      <a:pt x="1995" y="43"/>
                    </a:cubicBezTo>
                    <a:cubicBezTo>
                      <a:pt x="1994" y="42"/>
                      <a:pt x="1993" y="41"/>
                      <a:pt x="1993" y="41"/>
                    </a:cubicBezTo>
                    <a:cubicBezTo>
                      <a:pt x="1997" y="41"/>
                      <a:pt x="2001" y="39"/>
                      <a:pt x="2006" y="40"/>
                    </a:cubicBezTo>
                    <a:cubicBezTo>
                      <a:pt x="2005" y="42"/>
                      <a:pt x="2005" y="42"/>
                      <a:pt x="2005" y="42"/>
                    </a:cubicBezTo>
                    <a:cubicBezTo>
                      <a:pt x="2004" y="43"/>
                      <a:pt x="2004" y="43"/>
                      <a:pt x="2004" y="43"/>
                    </a:cubicBezTo>
                    <a:close/>
                    <a:moveTo>
                      <a:pt x="1996" y="48"/>
                    </a:moveTo>
                    <a:cubicBezTo>
                      <a:pt x="1998" y="48"/>
                      <a:pt x="1998" y="48"/>
                      <a:pt x="1998" y="48"/>
                    </a:cubicBezTo>
                    <a:cubicBezTo>
                      <a:pt x="1995" y="50"/>
                      <a:pt x="1995" y="50"/>
                      <a:pt x="1995" y="50"/>
                    </a:cubicBezTo>
                    <a:cubicBezTo>
                      <a:pt x="1992" y="50"/>
                      <a:pt x="1992" y="50"/>
                      <a:pt x="1992" y="50"/>
                    </a:cubicBezTo>
                    <a:cubicBezTo>
                      <a:pt x="1990" y="49"/>
                      <a:pt x="1990" y="49"/>
                      <a:pt x="1990" y="49"/>
                    </a:cubicBezTo>
                    <a:cubicBezTo>
                      <a:pt x="1987" y="49"/>
                      <a:pt x="1985" y="49"/>
                      <a:pt x="1982" y="48"/>
                    </a:cubicBezTo>
                    <a:cubicBezTo>
                      <a:pt x="1985" y="47"/>
                      <a:pt x="1985" y="47"/>
                      <a:pt x="1985" y="47"/>
                    </a:cubicBezTo>
                    <a:cubicBezTo>
                      <a:pt x="1987" y="47"/>
                      <a:pt x="1988" y="47"/>
                      <a:pt x="1990" y="46"/>
                    </a:cubicBezTo>
                    <a:cubicBezTo>
                      <a:pt x="1991" y="47"/>
                      <a:pt x="1992" y="47"/>
                      <a:pt x="1994" y="48"/>
                    </a:cubicBezTo>
                    <a:cubicBezTo>
                      <a:pt x="1996" y="48"/>
                      <a:pt x="1996" y="48"/>
                      <a:pt x="1996" y="48"/>
                    </a:cubicBezTo>
                    <a:close/>
                    <a:moveTo>
                      <a:pt x="1985" y="50"/>
                    </a:moveTo>
                    <a:cubicBezTo>
                      <a:pt x="1987" y="50"/>
                      <a:pt x="1987" y="50"/>
                      <a:pt x="1987" y="50"/>
                    </a:cubicBezTo>
                    <a:cubicBezTo>
                      <a:pt x="1988" y="52"/>
                      <a:pt x="1988" y="52"/>
                      <a:pt x="1988" y="52"/>
                    </a:cubicBezTo>
                    <a:cubicBezTo>
                      <a:pt x="1987" y="52"/>
                      <a:pt x="1986" y="52"/>
                      <a:pt x="1986" y="52"/>
                    </a:cubicBezTo>
                    <a:cubicBezTo>
                      <a:pt x="1984" y="53"/>
                      <a:pt x="1982" y="53"/>
                      <a:pt x="1980" y="54"/>
                    </a:cubicBezTo>
                    <a:cubicBezTo>
                      <a:pt x="1978" y="54"/>
                      <a:pt x="1976" y="54"/>
                      <a:pt x="1974" y="54"/>
                    </a:cubicBezTo>
                    <a:cubicBezTo>
                      <a:pt x="1972" y="53"/>
                      <a:pt x="1972" y="53"/>
                      <a:pt x="1972" y="53"/>
                    </a:cubicBezTo>
                    <a:cubicBezTo>
                      <a:pt x="1972" y="51"/>
                      <a:pt x="1972" y="51"/>
                      <a:pt x="1972" y="51"/>
                    </a:cubicBezTo>
                    <a:cubicBezTo>
                      <a:pt x="1974" y="50"/>
                      <a:pt x="1977" y="50"/>
                      <a:pt x="1980" y="51"/>
                    </a:cubicBezTo>
                    <a:cubicBezTo>
                      <a:pt x="1981" y="50"/>
                      <a:pt x="1981" y="50"/>
                      <a:pt x="1981" y="50"/>
                    </a:cubicBezTo>
                    <a:cubicBezTo>
                      <a:pt x="1982" y="50"/>
                      <a:pt x="1983" y="50"/>
                      <a:pt x="1985" y="50"/>
                    </a:cubicBezTo>
                    <a:close/>
                    <a:moveTo>
                      <a:pt x="2010" y="76"/>
                    </a:moveTo>
                    <a:cubicBezTo>
                      <a:pt x="2010" y="79"/>
                      <a:pt x="2010" y="79"/>
                      <a:pt x="2010" y="79"/>
                    </a:cubicBezTo>
                    <a:cubicBezTo>
                      <a:pt x="2008" y="79"/>
                      <a:pt x="2006" y="79"/>
                      <a:pt x="2003" y="79"/>
                    </a:cubicBezTo>
                    <a:cubicBezTo>
                      <a:pt x="2001" y="78"/>
                      <a:pt x="2001" y="78"/>
                      <a:pt x="2001" y="78"/>
                    </a:cubicBezTo>
                    <a:cubicBezTo>
                      <a:pt x="2002" y="77"/>
                      <a:pt x="2004" y="76"/>
                      <a:pt x="2005" y="76"/>
                    </a:cubicBezTo>
                    <a:cubicBezTo>
                      <a:pt x="2007" y="76"/>
                      <a:pt x="2008" y="76"/>
                      <a:pt x="2010" y="76"/>
                    </a:cubicBezTo>
                    <a:close/>
                    <a:moveTo>
                      <a:pt x="2002" y="49"/>
                    </a:moveTo>
                    <a:cubicBezTo>
                      <a:pt x="2004" y="49"/>
                      <a:pt x="2004" y="49"/>
                      <a:pt x="2004" y="49"/>
                    </a:cubicBezTo>
                    <a:cubicBezTo>
                      <a:pt x="2005" y="51"/>
                      <a:pt x="2005" y="51"/>
                      <a:pt x="2005" y="51"/>
                    </a:cubicBezTo>
                    <a:cubicBezTo>
                      <a:pt x="2003" y="52"/>
                      <a:pt x="2001" y="51"/>
                      <a:pt x="1999" y="51"/>
                    </a:cubicBezTo>
                    <a:cubicBezTo>
                      <a:pt x="1997" y="50"/>
                      <a:pt x="1997" y="50"/>
                      <a:pt x="1997" y="50"/>
                    </a:cubicBezTo>
                    <a:cubicBezTo>
                      <a:pt x="1999" y="49"/>
                      <a:pt x="2000" y="49"/>
                      <a:pt x="2002" y="49"/>
                    </a:cubicBezTo>
                    <a:close/>
                    <a:moveTo>
                      <a:pt x="1998" y="59"/>
                    </a:moveTo>
                    <a:cubicBezTo>
                      <a:pt x="2002" y="60"/>
                      <a:pt x="2002" y="60"/>
                      <a:pt x="2002" y="60"/>
                    </a:cubicBezTo>
                    <a:cubicBezTo>
                      <a:pt x="2002" y="61"/>
                      <a:pt x="2002" y="61"/>
                      <a:pt x="2002" y="61"/>
                    </a:cubicBezTo>
                    <a:cubicBezTo>
                      <a:pt x="2000" y="63"/>
                      <a:pt x="2000" y="63"/>
                      <a:pt x="2000" y="63"/>
                    </a:cubicBezTo>
                    <a:cubicBezTo>
                      <a:pt x="1998" y="63"/>
                      <a:pt x="1996" y="63"/>
                      <a:pt x="1994" y="63"/>
                    </a:cubicBezTo>
                    <a:cubicBezTo>
                      <a:pt x="1993" y="61"/>
                      <a:pt x="1993" y="61"/>
                      <a:pt x="1993" y="61"/>
                    </a:cubicBezTo>
                    <a:cubicBezTo>
                      <a:pt x="1995" y="59"/>
                      <a:pt x="1995" y="59"/>
                      <a:pt x="1995" y="59"/>
                    </a:cubicBezTo>
                    <a:cubicBezTo>
                      <a:pt x="1998" y="59"/>
                      <a:pt x="1998" y="59"/>
                      <a:pt x="1998" y="59"/>
                    </a:cubicBezTo>
                    <a:close/>
                    <a:moveTo>
                      <a:pt x="1997" y="56"/>
                    </a:moveTo>
                    <a:cubicBezTo>
                      <a:pt x="1999" y="56"/>
                      <a:pt x="1999" y="56"/>
                      <a:pt x="1999" y="56"/>
                    </a:cubicBezTo>
                    <a:cubicBezTo>
                      <a:pt x="1999" y="58"/>
                      <a:pt x="1999" y="58"/>
                      <a:pt x="1999" y="58"/>
                    </a:cubicBezTo>
                    <a:cubicBezTo>
                      <a:pt x="1997" y="58"/>
                      <a:pt x="1997" y="58"/>
                      <a:pt x="1997" y="58"/>
                    </a:cubicBezTo>
                    <a:cubicBezTo>
                      <a:pt x="1994" y="58"/>
                      <a:pt x="1994" y="58"/>
                      <a:pt x="1994" y="58"/>
                    </a:cubicBezTo>
                    <a:cubicBezTo>
                      <a:pt x="1992" y="56"/>
                      <a:pt x="1992" y="56"/>
                      <a:pt x="1992" y="56"/>
                    </a:cubicBezTo>
                    <a:cubicBezTo>
                      <a:pt x="1994" y="55"/>
                      <a:pt x="1994" y="55"/>
                      <a:pt x="1994" y="55"/>
                    </a:cubicBezTo>
                    <a:cubicBezTo>
                      <a:pt x="1997" y="56"/>
                      <a:pt x="1997" y="56"/>
                      <a:pt x="1997" y="56"/>
                    </a:cubicBezTo>
                    <a:close/>
                    <a:moveTo>
                      <a:pt x="1991" y="57"/>
                    </a:moveTo>
                    <a:cubicBezTo>
                      <a:pt x="1993" y="59"/>
                      <a:pt x="1993" y="59"/>
                      <a:pt x="1993" y="59"/>
                    </a:cubicBezTo>
                    <a:cubicBezTo>
                      <a:pt x="1993" y="61"/>
                      <a:pt x="1993" y="61"/>
                      <a:pt x="1993" y="61"/>
                    </a:cubicBezTo>
                    <a:cubicBezTo>
                      <a:pt x="1991" y="61"/>
                      <a:pt x="1989" y="60"/>
                      <a:pt x="1988" y="60"/>
                    </a:cubicBezTo>
                    <a:cubicBezTo>
                      <a:pt x="1986" y="58"/>
                      <a:pt x="1986" y="58"/>
                      <a:pt x="1986" y="58"/>
                    </a:cubicBezTo>
                    <a:cubicBezTo>
                      <a:pt x="1984" y="58"/>
                      <a:pt x="1984" y="58"/>
                      <a:pt x="1984" y="58"/>
                    </a:cubicBezTo>
                    <a:cubicBezTo>
                      <a:pt x="1983" y="57"/>
                      <a:pt x="1983" y="57"/>
                      <a:pt x="1983" y="57"/>
                    </a:cubicBezTo>
                    <a:cubicBezTo>
                      <a:pt x="1978" y="55"/>
                      <a:pt x="1978" y="55"/>
                      <a:pt x="1978" y="55"/>
                    </a:cubicBezTo>
                    <a:cubicBezTo>
                      <a:pt x="1983" y="55"/>
                      <a:pt x="1987" y="56"/>
                      <a:pt x="1991" y="57"/>
                    </a:cubicBezTo>
                    <a:close/>
                    <a:moveTo>
                      <a:pt x="1990" y="53"/>
                    </a:moveTo>
                    <a:cubicBezTo>
                      <a:pt x="1993" y="52"/>
                      <a:pt x="1993" y="52"/>
                      <a:pt x="1993" y="52"/>
                    </a:cubicBezTo>
                    <a:cubicBezTo>
                      <a:pt x="1990" y="55"/>
                      <a:pt x="1990" y="55"/>
                      <a:pt x="1990" y="55"/>
                    </a:cubicBezTo>
                    <a:cubicBezTo>
                      <a:pt x="1988" y="55"/>
                      <a:pt x="1987" y="55"/>
                      <a:pt x="1985" y="54"/>
                    </a:cubicBezTo>
                    <a:cubicBezTo>
                      <a:pt x="1987" y="53"/>
                      <a:pt x="1987" y="53"/>
                      <a:pt x="1987" y="53"/>
                    </a:cubicBezTo>
                    <a:cubicBezTo>
                      <a:pt x="1990" y="53"/>
                      <a:pt x="1990" y="53"/>
                      <a:pt x="1990" y="53"/>
                    </a:cubicBezTo>
                    <a:close/>
                    <a:moveTo>
                      <a:pt x="1993" y="74"/>
                    </a:moveTo>
                    <a:cubicBezTo>
                      <a:pt x="1993" y="76"/>
                      <a:pt x="1993" y="76"/>
                      <a:pt x="1993" y="76"/>
                    </a:cubicBezTo>
                    <a:cubicBezTo>
                      <a:pt x="1991" y="75"/>
                      <a:pt x="1990" y="75"/>
                      <a:pt x="1989" y="75"/>
                    </a:cubicBezTo>
                    <a:cubicBezTo>
                      <a:pt x="1988" y="74"/>
                      <a:pt x="1987" y="73"/>
                      <a:pt x="1987" y="72"/>
                    </a:cubicBezTo>
                    <a:cubicBezTo>
                      <a:pt x="1987" y="70"/>
                      <a:pt x="1987" y="70"/>
                      <a:pt x="1987" y="70"/>
                    </a:cubicBezTo>
                    <a:cubicBezTo>
                      <a:pt x="1986" y="69"/>
                      <a:pt x="1986" y="69"/>
                      <a:pt x="1986" y="69"/>
                    </a:cubicBezTo>
                    <a:cubicBezTo>
                      <a:pt x="1989" y="69"/>
                      <a:pt x="1993" y="68"/>
                      <a:pt x="1996" y="68"/>
                    </a:cubicBezTo>
                    <a:cubicBezTo>
                      <a:pt x="1998" y="69"/>
                      <a:pt x="1998" y="69"/>
                      <a:pt x="1998" y="69"/>
                    </a:cubicBezTo>
                    <a:cubicBezTo>
                      <a:pt x="2002" y="69"/>
                      <a:pt x="2002" y="69"/>
                      <a:pt x="2002" y="69"/>
                    </a:cubicBezTo>
                    <a:cubicBezTo>
                      <a:pt x="2004" y="71"/>
                      <a:pt x="2004" y="71"/>
                      <a:pt x="2004" y="71"/>
                    </a:cubicBezTo>
                    <a:cubicBezTo>
                      <a:pt x="2001" y="71"/>
                      <a:pt x="1998" y="72"/>
                      <a:pt x="1994" y="72"/>
                    </a:cubicBezTo>
                    <a:cubicBezTo>
                      <a:pt x="1995" y="74"/>
                      <a:pt x="1995" y="74"/>
                      <a:pt x="1995" y="74"/>
                    </a:cubicBezTo>
                    <a:cubicBezTo>
                      <a:pt x="1993" y="74"/>
                      <a:pt x="1993" y="74"/>
                      <a:pt x="1993" y="74"/>
                    </a:cubicBezTo>
                    <a:close/>
                    <a:moveTo>
                      <a:pt x="1977" y="57"/>
                    </a:moveTo>
                    <a:cubicBezTo>
                      <a:pt x="1979" y="57"/>
                      <a:pt x="1980" y="58"/>
                      <a:pt x="1982" y="58"/>
                    </a:cubicBezTo>
                    <a:cubicBezTo>
                      <a:pt x="1983" y="59"/>
                      <a:pt x="1983" y="59"/>
                      <a:pt x="1983" y="59"/>
                    </a:cubicBezTo>
                    <a:cubicBezTo>
                      <a:pt x="1985" y="60"/>
                      <a:pt x="1987" y="61"/>
                      <a:pt x="1989" y="61"/>
                    </a:cubicBezTo>
                    <a:cubicBezTo>
                      <a:pt x="1989" y="63"/>
                      <a:pt x="1989" y="63"/>
                      <a:pt x="1989" y="63"/>
                    </a:cubicBezTo>
                    <a:cubicBezTo>
                      <a:pt x="1987" y="64"/>
                      <a:pt x="1987" y="64"/>
                      <a:pt x="1987" y="64"/>
                    </a:cubicBezTo>
                    <a:cubicBezTo>
                      <a:pt x="1983" y="62"/>
                      <a:pt x="1980" y="61"/>
                      <a:pt x="1975" y="61"/>
                    </a:cubicBezTo>
                    <a:cubicBezTo>
                      <a:pt x="1974" y="59"/>
                      <a:pt x="1974" y="59"/>
                      <a:pt x="1974" y="59"/>
                    </a:cubicBezTo>
                    <a:cubicBezTo>
                      <a:pt x="1972" y="59"/>
                      <a:pt x="1972" y="59"/>
                      <a:pt x="1972" y="59"/>
                    </a:cubicBezTo>
                    <a:cubicBezTo>
                      <a:pt x="1969" y="59"/>
                      <a:pt x="1967" y="59"/>
                      <a:pt x="1964" y="58"/>
                    </a:cubicBezTo>
                    <a:cubicBezTo>
                      <a:pt x="1962" y="57"/>
                      <a:pt x="1962" y="57"/>
                      <a:pt x="1962" y="57"/>
                    </a:cubicBezTo>
                    <a:cubicBezTo>
                      <a:pt x="1964" y="55"/>
                      <a:pt x="1964" y="55"/>
                      <a:pt x="1964" y="55"/>
                    </a:cubicBezTo>
                    <a:cubicBezTo>
                      <a:pt x="1966" y="55"/>
                      <a:pt x="1967" y="56"/>
                      <a:pt x="1969" y="56"/>
                    </a:cubicBezTo>
                    <a:cubicBezTo>
                      <a:pt x="1972" y="58"/>
                      <a:pt x="1972" y="58"/>
                      <a:pt x="1972" y="58"/>
                    </a:cubicBezTo>
                    <a:cubicBezTo>
                      <a:pt x="1973" y="57"/>
                      <a:pt x="1975" y="57"/>
                      <a:pt x="1977" y="57"/>
                    </a:cubicBezTo>
                    <a:close/>
                    <a:moveTo>
                      <a:pt x="1978" y="71"/>
                    </a:moveTo>
                    <a:cubicBezTo>
                      <a:pt x="1980" y="72"/>
                      <a:pt x="1982" y="72"/>
                      <a:pt x="1984" y="71"/>
                    </a:cubicBezTo>
                    <a:cubicBezTo>
                      <a:pt x="1985" y="72"/>
                      <a:pt x="1985" y="72"/>
                      <a:pt x="1985" y="72"/>
                    </a:cubicBezTo>
                    <a:cubicBezTo>
                      <a:pt x="1986" y="75"/>
                      <a:pt x="1986" y="75"/>
                      <a:pt x="1986" y="75"/>
                    </a:cubicBezTo>
                    <a:cubicBezTo>
                      <a:pt x="1985" y="77"/>
                      <a:pt x="1985" y="77"/>
                      <a:pt x="1985" y="77"/>
                    </a:cubicBezTo>
                    <a:cubicBezTo>
                      <a:pt x="1981" y="77"/>
                      <a:pt x="1978" y="76"/>
                      <a:pt x="1974" y="76"/>
                    </a:cubicBezTo>
                    <a:cubicBezTo>
                      <a:pt x="1975" y="75"/>
                      <a:pt x="1976" y="74"/>
                      <a:pt x="1976" y="73"/>
                    </a:cubicBezTo>
                    <a:cubicBezTo>
                      <a:pt x="1978" y="71"/>
                      <a:pt x="1978" y="71"/>
                      <a:pt x="1978" y="71"/>
                    </a:cubicBezTo>
                    <a:close/>
                    <a:moveTo>
                      <a:pt x="1972" y="63"/>
                    </a:moveTo>
                    <a:cubicBezTo>
                      <a:pt x="1975" y="62"/>
                      <a:pt x="1978" y="62"/>
                      <a:pt x="1981" y="62"/>
                    </a:cubicBezTo>
                    <a:cubicBezTo>
                      <a:pt x="1983" y="63"/>
                      <a:pt x="1983" y="63"/>
                      <a:pt x="1983" y="63"/>
                    </a:cubicBezTo>
                    <a:cubicBezTo>
                      <a:pt x="1982" y="65"/>
                      <a:pt x="1982" y="65"/>
                      <a:pt x="1982" y="65"/>
                    </a:cubicBezTo>
                    <a:cubicBezTo>
                      <a:pt x="1979" y="65"/>
                      <a:pt x="1976" y="65"/>
                      <a:pt x="1973" y="65"/>
                    </a:cubicBezTo>
                    <a:cubicBezTo>
                      <a:pt x="1972" y="63"/>
                      <a:pt x="1972" y="63"/>
                      <a:pt x="1972" y="63"/>
                    </a:cubicBezTo>
                    <a:close/>
                    <a:moveTo>
                      <a:pt x="1966" y="61"/>
                    </a:moveTo>
                    <a:cubicBezTo>
                      <a:pt x="1968" y="60"/>
                      <a:pt x="1968" y="60"/>
                      <a:pt x="1968" y="60"/>
                    </a:cubicBezTo>
                    <a:cubicBezTo>
                      <a:pt x="1970" y="60"/>
                      <a:pt x="1973" y="61"/>
                      <a:pt x="1975" y="61"/>
                    </a:cubicBezTo>
                    <a:cubicBezTo>
                      <a:pt x="1973" y="62"/>
                      <a:pt x="1970" y="62"/>
                      <a:pt x="1968" y="62"/>
                    </a:cubicBezTo>
                    <a:cubicBezTo>
                      <a:pt x="1966" y="63"/>
                      <a:pt x="1966" y="63"/>
                      <a:pt x="1966" y="63"/>
                    </a:cubicBezTo>
                    <a:cubicBezTo>
                      <a:pt x="1965" y="63"/>
                      <a:pt x="1965" y="63"/>
                      <a:pt x="1965" y="63"/>
                    </a:cubicBezTo>
                    <a:cubicBezTo>
                      <a:pt x="1963" y="62"/>
                      <a:pt x="1963" y="62"/>
                      <a:pt x="1963" y="62"/>
                    </a:cubicBezTo>
                    <a:cubicBezTo>
                      <a:pt x="1962" y="62"/>
                      <a:pt x="1961" y="62"/>
                      <a:pt x="1959" y="62"/>
                    </a:cubicBezTo>
                    <a:cubicBezTo>
                      <a:pt x="1959" y="60"/>
                      <a:pt x="1959" y="60"/>
                      <a:pt x="1959" y="60"/>
                    </a:cubicBezTo>
                    <a:cubicBezTo>
                      <a:pt x="1961" y="60"/>
                      <a:pt x="1963" y="60"/>
                      <a:pt x="1965" y="60"/>
                    </a:cubicBezTo>
                    <a:cubicBezTo>
                      <a:pt x="1966" y="61"/>
                      <a:pt x="1966" y="61"/>
                      <a:pt x="1966" y="61"/>
                    </a:cubicBezTo>
                    <a:close/>
                    <a:moveTo>
                      <a:pt x="1962" y="66"/>
                    </a:moveTo>
                    <a:cubicBezTo>
                      <a:pt x="1962" y="68"/>
                      <a:pt x="1962" y="68"/>
                      <a:pt x="1962" y="68"/>
                    </a:cubicBezTo>
                    <a:cubicBezTo>
                      <a:pt x="1960" y="69"/>
                      <a:pt x="1960" y="69"/>
                      <a:pt x="1960" y="69"/>
                    </a:cubicBezTo>
                    <a:cubicBezTo>
                      <a:pt x="1958" y="69"/>
                      <a:pt x="1958" y="69"/>
                      <a:pt x="1958" y="69"/>
                    </a:cubicBezTo>
                    <a:cubicBezTo>
                      <a:pt x="1956" y="67"/>
                      <a:pt x="1956" y="67"/>
                      <a:pt x="1956" y="67"/>
                    </a:cubicBezTo>
                    <a:cubicBezTo>
                      <a:pt x="1958" y="66"/>
                      <a:pt x="1958" y="66"/>
                      <a:pt x="1958" y="66"/>
                    </a:cubicBezTo>
                    <a:cubicBezTo>
                      <a:pt x="1959" y="66"/>
                      <a:pt x="1960" y="66"/>
                      <a:pt x="1962" y="66"/>
                    </a:cubicBezTo>
                    <a:close/>
                    <a:moveTo>
                      <a:pt x="1951" y="74"/>
                    </a:moveTo>
                    <a:cubicBezTo>
                      <a:pt x="1948" y="74"/>
                      <a:pt x="1946" y="74"/>
                      <a:pt x="1944" y="74"/>
                    </a:cubicBezTo>
                    <a:cubicBezTo>
                      <a:pt x="1945" y="72"/>
                      <a:pt x="1945" y="72"/>
                      <a:pt x="1945" y="72"/>
                    </a:cubicBezTo>
                    <a:cubicBezTo>
                      <a:pt x="1947" y="71"/>
                      <a:pt x="1947" y="71"/>
                      <a:pt x="1947" y="71"/>
                    </a:cubicBezTo>
                    <a:cubicBezTo>
                      <a:pt x="1948" y="70"/>
                      <a:pt x="1948" y="70"/>
                      <a:pt x="1948" y="70"/>
                    </a:cubicBezTo>
                    <a:cubicBezTo>
                      <a:pt x="1949" y="70"/>
                      <a:pt x="1951" y="70"/>
                      <a:pt x="1952" y="70"/>
                    </a:cubicBezTo>
                    <a:cubicBezTo>
                      <a:pt x="1953" y="71"/>
                      <a:pt x="1954" y="72"/>
                      <a:pt x="1955" y="72"/>
                    </a:cubicBezTo>
                    <a:cubicBezTo>
                      <a:pt x="1953" y="74"/>
                      <a:pt x="1953" y="74"/>
                      <a:pt x="1953" y="74"/>
                    </a:cubicBezTo>
                    <a:cubicBezTo>
                      <a:pt x="1951" y="74"/>
                      <a:pt x="1951" y="74"/>
                      <a:pt x="1951" y="74"/>
                    </a:cubicBezTo>
                    <a:close/>
                    <a:moveTo>
                      <a:pt x="1921" y="271"/>
                    </a:moveTo>
                    <a:cubicBezTo>
                      <a:pt x="1920" y="273"/>
                      <a:pt x="1920" y="273"/>
                      <a:pt x="1920" y="273"/>
                    </a:cubicBezTo>
                    <a:cubicBezTo>
                      <a:pt x="1916" y="275"/>
                      <a:pt x="1913" y="275"/>
                      <a:pt x="1909" y="274"/>
                    </a:cubicBezTo>
                    <a:cubicBezTo>
                      <a:pt x="1907" y="272"/>
                      <a:pt x="1908" y="270"/>
                      <a:pt x="1907" y="267"/>
                    </a:cubicBezTo>
                    <a:cubicBezTo>
                      <a:pt x="1907" y="266"/>
                      <a:pt x="1910" y="264"/>
                      <a:pt x="1911" y="263"/>
                    </a:cubicBezTo>
                    <a:cubicBezTo>
                      <a:pt x="1915" y="263"/>
                      <a:pt x="1915" y="263"/>
                      <a:pt x="1915" y="263"/>
                    </a:cubicBezTo>
                    <a:cubicBezTo>
                      <a:pt x="1917" y="265"/>
                      <a:pt x="1917" y="265"/>
                      <a:pt x="1917" y="265"/>
                    </a:cubicBezTo>
                    <a:cubicBezTo>
                      <a:pt x="1920" y="265"/>
                      <a:pt x="1920" y="265"/>
                      <a:pt x="1920" y="265"/>
                    </a:cubicBezTo>
                    <a:cubicBezTo>
                      <a:pt x="1921" y="266"/>
                      <a:pt x="1923" y="267"/>
                      <a:pt x="1924" y="267"/>
                    </a:cubicBezTo>
                    <a:cubicBezTo>
                      <a:pt x="1925" y="270"/>
                      <a:pt x="1925" y="270"/>
                      <a:pt x="1925" y="270"/>
                    </a:cubicBezTo>
                    <a:cubicBezTo>
                      <a:pt x="1923" y="270"/>
                      <a:pt x="1923" y="270"/>
                      <a:pt x="1923" y="270"/>
                    </a:cubicBezTo>
                    <a:cubicBezTo>
                      <a:pt x="1921" y="271"/>
                      <a:pt x="1921" y="271"/>
                      <a:pt x="1921" y="271"/>
                    </a:cubicBezTo>
                    <a:close/>
                    <a:moveTo>
                      <a:pt x="1920" y="75"/>
                    </a:moveTo>
                    <a:cubicBezTo>
                      <a:pt x="1921" y="74"/>
                      <a:pt x="1922" y="73"/>
                      <a:pt x="1923" y="73"/>
                    </a:cubicBezTo>
                    <a:cubicBezTo>
                      <a:pt x="1925" y="74"/>
                      <a:pt x="1925" y="74"/>
                      <a:pt x="1925" y="74"/>
                    </a:cubicBezTo>
                    <a:cubicBezTo>
                      <a:pt x="1923" y="76"/>
                      <a:pt x="1923" y="76"/>
                      <a:pt x="1923" y="76"/>
                    </a:cubicBezTo>
                    <a:cubicBezTo>
                      <a:pt x="1921" y="76"/>
                      <a:pt x="1921" y="76"/>
                      <a:pt x="1921" y="76"/>
                    </a:cubicBezTo>
                    <a:cubicBezTo>
                      <a:pt x="1920" y="75"/>
                      <a:pt x="1920" y="75"/>
                      <a:pt x="1920" y="75"/>
                    </a:cubicBezTo>
                    <a:close/>
                    <a:moveTo>
                      <a:pt x="1930" y="76"/>
                    </a:moveTo>
                    <a:cubicBezTo>
                      <a:pt x="1933" y="76"/>
                      <a:pt x="1933" y="76"/>
                      <a:pt x="1933" y="76"/>
                    </a:cubicBezTo>
                    <a:cubicBezTo>
                      <a:pt x="1933" y="77"/>
                      <a:pt x="1935" y="78"/>
                      <a:pt x="1936" y="79"/>
                    </a:cubicBezTo>
                    <a:cubicBezTo>
                      <a:pt x="1933" y="79"/>
                      <a:pt x="1930" y="79"/>
                      <a:pt x="1927" y="80"/>
                    </a:cubicBezTo>
                    <a:cubicBezTo>
                      <a:pt x="1923" y="78"/>
                      <a:pt x="1923" y="78"/>
                      <a:pt x="1923" y="78"/>
                    </a:cubicBezTo>
                    <a:cubicBezTo>
                      <a:pt x="1928" y="78"/>
                      <a:pt x="1928" y="78"/>
                      <a:pt x="1928" y="78"/>
                    </a:cubicBezTo>
                    <a:cubicBezTo>
                      <a:pt x="1930" y="76"/>
                      <a:pt x="1930" y="76"/>
                      <a:pt x="1930" y="76"/>
                    </a:cubicBezTo>
                    <a:close/>
                    <a:moveTo>
                      <a:pt x="1933" y="65"/>
                    </a:moveTo>
                    <a:cubicBezTo>
                      <a:pt x="1933" y="68"/>
                      <a:pt x="1924" y="68"/>
                      <a:pt x="1921" y="68"/>
                    </a:cubicBezTo>
                    <a:cubicBezTo>
                      <a:pt x="1921" y="70"/>
                      <a:pt x="1921" y="70"/>
                      <a:pt x="1921" y="70"/>
                    </a:cubicBezTo>
                    <a:cubicBezTo>
                      <a:pt x="1918" y="72"/>
                      <a:pt x="1915" y="70"/>
                      <a:pt x="1912" y="70"/>
                    </a:cubicBezTo>
                    <a:cubicBezTo>
                      <a:pt x="1913" y="72"/>
                      <a:pt x="1914" y="73"/>
                      <a:pt x="1915" y="74"/>
                    </a:cubicBezTo>
                    <a:cubicBezTo>
                      <a:pt x="1913" y="75"/>
                      <a:pt x="1913" y="75"/>
                      <a:pt x="1913" y="75"/>
                    </a:cubicBezTo>
                    <a:cubicBezTo>
                      <a:pt x="1911" y="74"/>
                      <a:pt x="1911" y="74"/>
                      <a:pt x="1911" y="74"/>
                    </a:cubicBezTo>
                    <a:cubicBezTo>
                      <a:pt x="1909" y="76"/>
                      <a:pt x="1909" y="76"/>
                      <a:pt x="1909" y="76"/>
                    </a:cubicBezTo>
                    <a:cubicBezTo>
                      <a:pt x="1907" y="76"/>
                      <a:pt x="1906" y="76"/>
                      <a:pt x="1904" y="76"/>
                    </a:cubicBezTo>
                    <a:cubicBezTo>
                      <a:pt x="1903" y="75"/>
                      <a:pt x="1903" y="75"/>
                      <a:pt x="1903" y="75"/>
                    </a:cubicBezTo>
                    <a:cubicBezTo>
                      <a:pt x="1905" y="73"/>
                      <a:pt x="1905" y="73"/>
                      <a:pt x="1905" y="73"/>
                    </a:cubicBezTo>
                    <a:cubicBezTo>
                      <a:pt x="1903" y="73"/>
                      <a:pt x="1901" y="73"/>
                      <a:pt x="1899" y="74"/>
                    </a:cubicBezTo>
                    <a:cubicBezTo>
                      <a:pt x="1898" y="75"/>
                      <a:pt x="1898" y="75"/>
                      <a:pt x="1898" y="75"/>
                    </a:cubicBezTo>
                    <a:cubicBezTo>
                      <a:pt x="1895" y="73"/>
                      <a:pt x="1895" y="73"/>
                      <a:pt x="1895" y="73"/>
                    </a:cubicBezTo>
                    <a:cubicBezTo>
                      <a:pt x="1895" y="70"/>
                      <a:pt x="1895" y="70"/>
                      <a:pt x="1895" y="70"/>
                    </a:cubicBezTo>
                    <a:cubicBezTo>
                      <a:pt x="1897" y="71"/>
                      <a:pt x="1901" y="71"/>
                      <a:pt x="1903" y="72"/>
                    </a:cubicBezTo>
                    <a:cubicBezTo>
                      <a:pt x="1905" y="71"/>
                      <a:pt x="1905" y="71"/>
                      <a:pt x="1905" y="71"/>
                    </a:cubicBezTo>
                    <a:cubicBezTo>
                      <a:pt x="1905" y="69"/>
                      <a:pt x="1905" y="69"/>
                      <a:pt x="1905" y="69"/>
                    </a:cubicBezTo>
                    <a:cubicBezTo>
                      <a:pt x="1901" y="69"/>
                      <a:pt x="1901" y="69"/>
                      <a:pt x="1901" y="69"/>
                    </a:cubicBezTo>
                    <a:cubicBezTo>
                      <a:pt x="1904" y="67"/>
                      <a:pt x="1904" y="67"/>
                      <a:pt x="1904" y="67"/>
                    </a:cubicBezTo>
                    <a:cubicBezTo>
                      <a:pt x="1907" y="67"/>
                      <a:pt x="1910" y="67"/>
                      <a:pt x="1914" y="68"/>
                    </a:cubicBezTo>
                    <a:cubicBezTo>
                      <a:pt x="1916" y="67"/>
                      <a:pt x="1917" y="66"/>
                      <a:pt x="1919" y="65"/>
                    </a:cubicBezTo>
                    <a:cubicBezTo>
                      <a:pt x="1917" y="63"/>
                      <a:pt x="1917" y="63"/>
                      <a:pt x="1917" y="63"/>
                    </a:cubicBezTo>
                    <a:cubicBezTo>
                      <a:pt x="1913" y="62"/>
                      <a:pt x="1913" y="62"/>
                      <a:pt x="1913" y="62"/>
                    </a:cubicBezTo>
                    <a:cubicBezTo>
                      <a:pt x="1917" y="61"/>
                      <a:pt x="1922" y="59"/>
                      <a:pt x="1926" y="61"/>
                    </a:cubicBezTo>
                    <a:cubicBezTo>
                      <a:pt x="1927" y="60"/>
                      <a:pt x="1929" y="60"/>
                      <a:pt x="1930" y="60"/>
                    </a:cubicBezTo>
                    <a:cubicBezTo>
                      <a:pt x="1927" y="62"/>
                      <a:pt x="1927" y="62"/>
                      <a:pt x="1927" y="62"/>
                    </a:cubicBezTo>
                    <a:cubicBezTo>
                      <a:pt x="1927" y="64"/>
                      <a:pt x="1927" y="64"/>
                      <a:pt x="1927" y="64"/>
                    </a:cubicBezTo>
                    <a:cubicBezTo>
                      <a:pt x="1930" y="63"/>
                      <a:pt x="1933" y="63"/>
                      <a:pt x="1936" y="62"/>
                    </a:cubicBezTo>
                    <a:cubicBezTo>
                      <a:pt x="1937" y="64"/>
                      <a:pt x="1937" y="64"/>
                      <a:pt x="1937" y="64"/>
                    </a:cubicBezTo>
                    <a:cubicBezTo>
                      <a:pt x="1936" y="65"/>
                      <a:pt x="1936" y="65"/>
                      <a:pt x="1936" y="65"/>
                    </a:cubicBezTo>
                    <a:cubicBezTo>
                      <a:pt x="1933" y="65"/>
                      <a:pt x="1933" y="65"/>
                      <a:pt x="1933" y="65"/>
                    </a:cubicBezTo>
                    <a:close/>
                    <a:moveTo>
                      <a:pt x="1926" y="58"/>
                    </a:moveTo>
                    <a:cubicBezTo>
                      <a:pt x="1926" y="54"/>
                      <a:pt x="1926" y="54"/>
                      <a:pt x="1926" y="54"/>
                    </a:cubicBezTo>
                    <a:cubicBezTo>
                      <a:pt x="1927" y="54"/>
                      <a:pt x="1929" y="54"/>
                      <a:pt x="1930" y="54"/>
                    </a:cubicBezTo>
                    <a:cubicBezTo>
                      <a:pt x="1932" y="55"/>
                      <a:pt x="1932" y="55"/>
                      <a:pt x="1932" y="55"/>
                    </a:cubicBezTo>
                    <a:cubicBezTo>
                      <a:pt x="1930" y="56"/>
                      <a:pt x="1928" y="57"/>
                      <a:pt x="1926" y="58"/>
                    </a:cubicBezTo>
                    <a:close/>
                    <a:moveTo>
                      <a:pt x="1906" y="65"/>
                    </a:moveTo>
                    <a:cubicBezTo>
                      <a:pt x="1904" y="63"/>
                      <a:pt x="1904" y="63"/>
                      <a:pt x="1904" y="63"/>
                    </a:cubicBezTo>
                    <a:cubicBezTo>
                      <a:pt x="1902" y="63"/>
                      <a:pt x="1902" y="63"/>
                      <a:pt x="1902" y="63"/>
                    </a:cubicBezTo>
                    <a:cubicBezTo>
                      <a:pt x="1901" y="64"/>
                      <a:pt x="1899" y="65"/>
                      <a:pt x="1898" y="66"/>
                    </a:cubicBezTo>
                    <a:cubicBezTo>
                      <a:pt x="1895" y="67"/>
                      <a:pt x="1892" y="68"/>
                      <a:pt x="1889" y="69"/>
                    </a:cubicBezTo>
                    <a:cubicBezTo>
                      <a:pt x="1888" y="68"/>
                      <a:pt x="1888" y="68"/>
                      <a:pt x="1888" y="68"/>
                    </a:cubicBezTo>
                    <a:cubicBezTo>
                      <a:pt x="1886" y="68"/>
                      <a:pt x="1885" y="67"/>
                      <a:pt x="1884" y="67"/>
                    </a:cubicBezTo>
                    <a:cubicBezTo>
                      <a:pt x="1882" y="67"/>
                      <a:pt x="1881" y="66"/>
                      <a:pt x="1880" y="65"/>
                    </a:cubicBezTo>
                    <a:cubicBezTo>
                      <a:pt x="1884" y="65"/>
                      <a:pt x="1888" y="65"/>
                      <a:pt x="1892" y="63"/>
                    </a:cubicBezTo>
                    <a:cubicBezTo>
                      <a:pt x="1893" y="63"/>
                      <a:pt x="1895" y="63"/>
                      <a:pt x="1897" y="63"/>
                    </a:cubicBezTo>
                    <a:cubicBezTo>
                      <a:pt x="1899" y="61"/>
                      <a:pt x="1899" y="61"/>
                      <a:pt x="1899" y="61"/>
                    </a:cubicBezTo>
                    <a:cubicBezTo>
                      <a:pt x="1902" y="61"/>
                      <a:pt x="1902" y="61"/>
                      <a:pt x="1902" y="61"/>
                    </a:cubicBezTo>
                    <a:cubicBezTo>
                      <a:pt x="1904" y="61"/>
                      <a:pt x="1904" y="61"/>
                      <a:pt x="1904" y="61"/>
                    </a:cubicBezTo>
                    <a:cubicBezTo>
                      <a:pt x="1906" y="61"/>
                      <a:pt x="1908" y="61"/>
                      <a:pt x="1910" y="61"/>
                    </a:cubicBezTo>
                    <a:cubicBezTo>
                      <a:pt x="1913" y="61"/>
                      <a:pt x="1912" y="64"/>
                      <a:pt x="1912" y="66"/>
                    </a:cubicBezTo>
                    <a:cubicBezTo>
                      <a:pt x="1910" y="66"/>
                      <a:pt x="1909" y="65"/>
                      <a:pt x="1906" y="65"/>
                    </a:cubicBezTo>
                    <a:close/>
                    <a:moveTo>
                      <a:pt x="1769" y="259"/>
                    </a:moveTo>
                    <a:cubicBezTo>
                      <a:pt x="1772" y="259"/>
                      <a:pt x="1772" y="259"/>
                      <a:pt x="1772" y="259"/>
                    </a:cubicBezTo>
                    <a:cubicBezTo>
                      <a:pt x="1774" y="260"/>
                      <a:pt x="1774" y="260"/>
                      <a:pt x="1774" y="260"/>
                    </a:cubicBezTo>
                    <a:cubicBezTo>
                      <a:pt x="1772" y="262"/>
                      <a:pt x="1772" y="262"/>
                      <a:pt x="1772" y="262"/>
                    </a:cubicBezTo>
                    <a:cubicBezTo>
                      <a:pt x="1771" y="262"/>
                      <a:pt x="1769" y="262"/>
                      <a:pt x="1767" y="262"/>
                    </a:cubicBezTo>
                    <a:cubicBezTo>
                      <a:pt x="1766" y="260"/>
                      <a:pt x="1766" y="260"/>
                      <a:pt x="1766" y="260"/>
                    </a:cubicBezTo>
                    <a:cubicBezTo>
                      <a:pt x="1766" y="259"/>
                      <a:pt x="1765" y="258"/>
                      <a:pt x="1765" y="256"/>
                    </a:cubicBezTo>
                    <a:cubicBezTo>
                      <a:pt x="1768" y="257"/>
                      <a:pt x="1768" y="257"/>
                      <a:pt x="1768" y="257"/>
                    </a:cubicBezTo>
                    <a:cubicBezTo>
                      <a:pt x="1769" y="259"/>
                      <a:pt x="1769" y="259"/>
                      <a:pt x="1769" y="259"/>
                    </a:cubicBezTo>
                    <a:close/>
                    <a:moveTo>
                      <a:pt x="1771" y="76"/>
                    </a:moveTo>
                    <a:cubicBezTo>
                      <a:pt x="1769" y="76"/>
                      <a:pt x="1767" y="77"/>
                      <a:pt x="1765" y="77"/>
                    </a:cubicBezTo>
                    <a:cubicBezTo>
                      <a:pt x="1762" y="76"/>
                      <a:pt x="1762" y="76"/>
                      <a:pt x="1762" y="76"/>
                    </a:cubicBezTo>
                    <a:cubicBezTo>
                      <a:pt x="1766" y="74"/>
                      <a:pt x="1771" y="74"/>
                      <a:pt x="1775" y="73"/>
                    </a:cubicBezTo>
                    <a:cubicBezTo>
                      <a:pt x="1778" y="73"/>
                      <a:pt x="1778" y="73"/>
                      <a:pt x="1778" y="73"/>
                    </a:cubicBezTo>
                    <a:cubicBezTo>
                      <a:pt x="1775" y="75"/>
                      <a:pt x="1775" y="75"/>
                      <a:pt x="1775" y="75"/>
                    </a:cubicBezTo>
                    <a:cubicBezTo>
                      <a:pt x="1771" y="76"/>
                      <a:pt x="1771" y="76"/>
                      <a:pt x="1771" y="76"/>
                    </a:cubicBezTo>
                    <a:close/>
                    <a:moveTo>
                      <a:pt x="1736" y="101"/>
                    </a:moveTo>
                    <a:cubicBezTo>
                      <a:pt x="1733" y="101"/>
                      <a:pt x="1731" y="101"/>
                      <a:pt x="1728" y="102"/>
                    </a:cubicBezTo>
                    <a:cubicBezTo>
                      <a:pt x="1728" y="99"/>
                      <a:pt x="1732" y="99"/>
                      <a:pt x="1734" y="98"/>
                    </a:cubicBezTo>
                    <a:cubicBezTo>
                      <a:pt x="1736" y="99"/>
                      <a:pt x="1741" y="98"/>
                      <a:pt x="1742" y="100"/>
                    </a:cubicBezTo>
                    <a:cubicBezTo>
                      <a:pt x="1740" y="101"/>
                      <a:pt x="1738" y="101"/>
                      <a:pt x="1736" y="101"/>
                    </a:cubicBezTo>
                    <a:close/>
                    <a:moveTo>
                      <a:pt x="1719" y="103"/>
                    </a:moveTo>
                    <a:cubicBezTo>
                      <a:pt x="1719" y="105"/>
                      <a:pt x="1719" y="105"/>
                      <a:pt x="1719" y="105"/>
                    </a:cubicBezTo>
                    <a:cubicBezTo>
                      <a:pt x="1718" y="105"/>
                      <a:pt x="1718" y="105"/>
                      <a:pt x="1718" y="105"/>
                    </a:cubicBezTo>
                    <a:cubicBezTo>
                      <a:pt x="1717" y="105"/>
                      <a:pt x="1715" y="104"/>
                      <a:pt x="1714" y="103"/>
                    </a:cubicBezTo>
                    <a:cubicBezTo>
                      <a:pt x="1716" y="101"/>
                      <a:pt x="1716" y="101"/>
                      <a:pt x="1716" y="101"/>
                    </a:cubicBezTo>
                    <a:cubicBezTo>
                      <a:pt x="1717" y="103"/>
                      <a:pt x="1719" y="103"/>
                      <a:pt x="1719" y="103"/>
                    </a:cubicBezTo>
                    <a:close/>
                    <a:moveTo>
                      <a:pt x="1711" y="237"/>
                    </a:moveTo>
                    <a:cubicBezTo>
                      <a:pt x="1713" y="239"/>
                      <a:pt x="1713" y="239"/>
                      <a:pt x="1713" y="239"/>
                    </a:cubicBezTo>
                    <a:cubicBezTo>
                      <a:pt x="1711" y="241"/>
                      <a:pt x="1711" y="241"/>
                      <a:pt x="1711" y="241"/>
                    </a:cubicBezTo>
                    <a:cubicBezTo>
                      <a:pt x="1709" y="241"/>
                      <a:pt x="1709" y="241"/>
                      <a:pt x="1709" y="241"/>
                    </a:cubicBezTo>
                    <a:cubicBezTo>
                      <a:pt x="1707" y="239"/>
                      <a:pt x="1707" y="239"/>
                      <a:pt x="1707" y="239"/>
                    </a:cubicBezTo>
                    <a:cubicBezTo>
                      <a:pt x="1704" y="239"/>
                      <a:pt x="1704" y="239"/>
                      <a:pt x="1704" y="239"/>
                    </a:cubicBezTo>
                    <a:cubicBezTo>
                      <a:pt x="1708" y="237"/>
                      <a:pt x="1708" y="237"/>
                      <a:pt x="1708" y="237"/>
                    </a:cubicBezTo>
                    <a:cubicBezTo>
                      <a:pt x="1711" y="237"/>
                      <a:pt x="1711" y="237"/>
                      <a:pt x="1711" y="237"/>
                    </a:cubicBezTo>
                    <a:close/>
                    <a:moveTo>
                      <a:pt x="1721" y="81"/>
                    </a:moveTo>
                    <a:cubicBezTo>
                      <a:pt x="1718" y="82"/>
                      <a:pt x="1715" y="84"/>
                      <a:pt x="1711" y="85"/>
                    </a:cubicBezTo>
                    <a:cubicBezTo>
                      <a:pt x="1711" y="86"/>
                      <a:pt x="1710" y="87"/>
                      <a:pt x="1709" y="88"/>
                    </a:cubicBezTo>
                    <a:cubicBezTo>
                      <a:pt x="1709" y="90"/>
                      <a:pt x="1709" y="90"/>
                      <a:pt x="1709" y="90"/>
                    </a:cubicBezTo>
                    <a:cubicBezTo>
                      <a:pt x="1707" y="90"/>
                      <a:pt x="1705" y="91"/>
                      <a:pt x="1703" y="91"/>
                    </a:cubicBezTo>
                    <a:cubicBezTo>
                      <a:pt x="1701" y="90"/>
                      <a:pt x="1701" y="90"/>
                      <a:pt x="1701" y="90"/>
                    </a:cubicBezTo>
                    <a:cubicBezTo>
                      <a:pt x="1700" y="91"/>
                      <a:pt x="1695" y="92"/>
                      <a:pt x="1695" y="93"/>
                    </a:cubicBezTo>
                    <a:cubicBezTo>
                      <a:pt x="1696" y="95"/>
                      <a:pt x="1688" y="95"/>
                      <a:pt x="1687" y="95"/>
                    </a:cubicBezTo>
                    <a:cubicBezTo>
                      <a:pt x="1686" y="94"/>
                      <a:pt x="1685" y="94"/>
                      <a:pt x="1683" y="93"/>
                    </a:cubicBezTo>
                    <a:cubicBezTo>
                      <a:pt x="1682" y="92"/>
                      <a:pt x="1682" y="92"/>
                      <a:pt x="1682" y="92"/>
                    </a:cubicBezTo>
                    <a:cubicBezTo>
                      <a:pt x="1682" y="90"/>
                      <a:pt x="1682" y="90"/>
                      <a:pt x="1682" y="90"/>
                    </a:cubicBezTo>
                    <a:cubicBezTo>
                      <a:pt x="1680" y="90"/>
                      <a:pt x="1678" y="90"/>
                      <a:pt x="1677" y="90"/>
                    </a:cubicBezTo>
                    <a:cubicBezTo>
                      <a:pt x="1675" y="91"/>
                      <a:pt x="1675" y="91"/>
                      <a:pt x="1675" y="91"/>
                    </a:cubicBezTo>
                    <a:cubicBezTo>
                      <a:pt x="1672" y="91"/>
                      <a:pt x="1672" y="91"/>
                      <a:pt x="1672" y="91"/>
                    </a:cubicBezTo>
                    <a:cubicBezTo>
                      <a:pt x="1671" y="90"/>
                      <a:pt x="1671" y="90"/>
                      <a:pt x="1671" y="90"/>
                    </a:cubicBezTo>
                    <a:cubicBezTo>
                      <a:pt x="1670" y="90"/>
                      <a:pt x="1669" y="90"/>
                      <a:pt x="1668" y="91"/>
                    </a:cubicBezTo>
                    <a:cubicBezTo>
                      <a:pt x="1667" y="90"/>
                      <a:pt x="1666" y="90"/>
                      <a:pt x="1665" y="89"/>
                    </a:cubicBezTo>
                    <a:cubicBezTo>
                      <a:pt x="1663" y="89"/>
                      <a:pt x="1661" y="89"/>
                      <a:pt x="1659" y="89"/>
                    </a:cubicBezTo>
                    <a:cubicBezTo>
                      <a:pt x="1659" y="87"/>
                      <a:pt x="1657" y="87"/>
                      <a:pt x="1655" y="87"/>
                    </a:cubicBezTo>
                    <a:cubicBezTo>
                      <a:pt x="1656" y="85"/>
                      <a:pt x="1656" y="85"/>
                      <a:pt x="1656" y="85"/>
                    </a:cubicBezTo>
                    <a:cubicBezTo>
                      <a:pt x="1658" y="85"/>
                      <a:pt x="1661" y="85"/>
                      <a:pt x="1663" y="86"/>
                    </a:cubicBezTo>
                    <a:cubicBezTo>
                      <a:pt x="1665" y="86"/>
                      <a:pt x="1667" y="86"/>
                      <a:pt x="1670" y="86"/>
                    </a:cubicBezTo>
                    <a:cubicBezTo>
                      <a:pt x="1664" y="84"/>
                      <a:pt x="1664" y="84"/>
                      <a:pt x="1664" y="84"/>
                    </a:cubicBezTo>
                    <a:cubicBezTo>
                      <a:pt x="1669" y="83"/>
                      <a:pt x="1674" y="84"/>
                      <a:pt x="1678" y="83"/>
                    </a:cubicBezTo>
                    <a:cubicBezTo>
                      <a:pt x="1680" y="82"/>
                      <a:pt x="1680" y="82"/>
                      <a:pt x="1680" y="82"/>
                    </a:cubicBezTo>
                    <a:cubicBezTo>
                      <a:pt x="1674" y="82"/>
                      <a:pt x="1674" y="82"/>
                      <a:pt x="1674" y="82"/>
                    </a:cubicBezTo>
                    <a:cubicBezTo>
                      <a:pt x="1672" y="81"/>
                      <a:pt x="1672" y="81"/>
                      <a:pt x="1672" y="81"/>
                    </a:cubicBezTo>
                    <a:cubicBezTo>
                      <a:pt x="1668" y="82"/>
                      <a:pt x="1663" y="82"/>
                      <a:pt x="1658" y="83"/>
                    </a:cubicBezTo>
                    <a:cubicBezTo>
                      <a:pt x="1654" y="84"/>
                      <a:pt x="1650" y="83"/>
                      <a:pt x="1647" y="83"/>
                    </a:cubicBezTo>
                    <a:cubicBezTo>
                      <a:pt x="1644" y="82"/>
                      <a:pt x="1644" y="82"/>
                      <a:pt x="1644" y="82"/>
                    </a:cubicBezTo>
                    <a:cubicBezTo>
                      <a:pt x="1642" y="80"/>
                      <a:pt x="1642" y="80"/>
                      <a:pt x="1642" y="80"/>
                    </a:cubicBezTo>
                    <a:cubicBezTo>
                      <a:pt x="1643" y="79"/>
                      <a:pt x="1643" y="79"/>
                      <a:pt x="1643" y="79"/>
                    </a:cubicBezTo>
                    <a:cubicBezTo>
                      <a:pt x="1645" y="78"/>
                      <a:pt x="1647" y="78"/>
                      <a:pt x="1648" y="77"/>
                    </a:cubicBezTo>
                    <a:cubicBezTo>
                      <a:pt x="1644" y="77"/>
                      <a:pt x="1642" y="76"/>
                      <a:pt x="1638" y="75"/>
                    </a:cubicBezTo>
                    <a:cubicBezTo>
                      <a:pt x="1641" y="74"/>
                      <a:pt x="1644" y="74"/>
                      <a:pt x="1647" y="74"/>
                    </a:cubicBezTo>
                    <a:cubicBezTo>
                      <a:pt x="1648" y="75"/>
                      <a:pt x="1650" y="75"/>
                      <a:pt x="1651" y="76"/>
                    </a:cubicBezTo>
                    <a:cubicBezTo>
                      <a:pt x="1653" y="76"/>
                      <a:pt x="1653" y="76"/>
                      <a:pt x="1653" y="76"/>
                    </a:cubicBezTo>
                    <a:cubicBezTo>
                      <a:pt x="1653" y="74"/>
                      <a:pt x="1655" y="73"/>
                      <a:pt x="1657" y="72"/>
                    </a:cubicBezTo>
                    <a:cubicBezTo>
                      <a:pt x="1656" y="70"/>
                      <a:pt x="1656" y="70"/>
                      <a:pt x="1656" y="70"/>
                    </a:cubicBezTo>
                    <a:cubicBezTo>
                      <a:pt x="1654" y="70"/>
                      <a:pt x="1654" y="70"/>
                      <a:pt x="1654" y="70"/>
                    </a:cubicBezTo>
                    <a:cubicBezTo>
                      <a:pt x="1655" y="68"/>
                      <a:pt x="1655" y="68"/>
                      <a:pt x="1655" y="68"/>
                    </a:cubicBezTo>
                    <a:cubicBezTo>
                      <a:pt x="1657" y="68"/>
                      <a:pt x="1658" y="69"/>
                      <a:pt x="1660" y="69"/>
                    </a:cubicBezTo>
                    <a:cubicBezTo>
                      <a:pt x="1662" y="70"/>
                      <a:pt x="1664" y="72"/>
                      <a:pt x="1666" y="72"/>
                    </a:cubicBezTo>
                    <a:cubicBezTo>
                      <a:pt x="1666" y="75"/>
                      <a:pt x="1671" y="73"/>
                      <a:pt x="1672" y="72"/>
                    </a:cubicBezTo>
                    <a:cubicBezTo>
                      <a:pt x="1674" y="73"/>
                      <a:pt x="1674" y="73"/>
                      <a:pt x="1674" y="73"/>
                    </a:cubicBezTo>
                    <a:cubicBezTo>
                      <a:pt x="1675" y="74"/>
                      <a:pt x="1675" y="74"/>
                      <a:pt x="1675" y="74"/>
                    </a:cubicBezTo>
                    <a:cubicBezTo>
                      <a:pt x="1673" y="75"/>
                      <a:pt x="1673" y="75"/>
                      <a:pt x="1673" y="75"/>
                    </a:cubicBezTo>
                    <a:cubicBezTo>
                      <a:pt x="1675" y="76"/>
                      <a:pt x="1675" y="76"/>
                      <a:pt x="1675" y="76"/>
                    </a:cubicBezTo>
                    <a:cubicBezTo>
                      <a:pt x="1677" y="76"/>
                      <a:pt x="1678" y="77"/>
                      <a:pt x="1679" y="78"/>
                    </a:cubicBezTo>
                    <a:cubicBezTo>
                      <a:pt x="1680" y="76"/>
                      <a:pt x="1680" y="74"/>
                      <a:pt x="1680" y="72"/>
                    </a:cubicBezTo>
                    <a:cubicBezTo>
                      <a:pt x="1679" y="71"/>
                      <a:pt x="1679" y="71"/>
                      <a:pt x="1679" y="71"/>
                    </a:cubicBezTo>
                    <a:cubicBezTo>
                      <a:pt x="1679" y="69"/>
                      <a:pt x="1679" y="69"/>
                      <a:pt x="1679" y="69"/>
                    </a:cubicBezTo>
                    <a:cubicBezTo>
                      <a:pt x="1681" y="69"/>
                      <a:pt x="1682" y="70"/>
                      <a:pt x="1683" y="70"/>
                    </a:cubicBezTo>
                    <a:cubicBezTo>
                      <a:pt x="1684" y="69"/>
                      <a:pt x="1684" y="69"/>
                      <a:pt x="1684" y="69"/>
                    </a:cubicBezTo>
                    <a:cubicBezTo>
                      <a:pt x="1686" y="68"/>
                      <a:pt x="1686" y="68"/>
                      <a:pt x="1686" y="68"/>
                    </a:cubicBezTo>
                    <a:cubicBezTo>
                      <a:pt x="1687" y="70"/>
                      <a:pt x="1687" y="70"/>
                      <a:pt x="1687" y="70"/>
                    </a:cubicBezTo>
                    <a:cubicBezTo>
                      <a:pt x="1687" y="72"/>
                      <a:pt x="1687" y="72"/>
                      <a:pt x="1687" y="72"/>
                    </a:cubicBezTo>
                    <a:cubicBezTo>
                      <a:pt x="1686" y="72"/>
                      <a:pt x="1686" y="72"/>
                      <a:pt x="1686" y="72"/>
                    </a:cubicBezTo>
                    <a:cubicBezTo>
                      <a:pt x="1687" y="75"/>
                      <a:pt x="1687" y="75"/>
                      <a:pt x="1687" y="75"/>
                    </a:cubicBezTo>
                    <a:cubicBezTo>
                      <a:pt x="1688" y="75"/>
                      <a:pt x="1688" y="75"/>
                      <a:pt x="1688" y="75"/>
                    </a:cubicBezTo>
                    <a:cubicBezTo>
                      <a:pt x="1690" y="75"/>
                      <a:pt x="1690" y="75"/>
                      <a:pt x="1690" y="75"/>
                    </a:cubicBezTo>
                    <a:cubicBezTo>
                      <a:pt x="1692" y="73"/>
                      <a:pt x="1693" y="73"/>
                      <a:pt x="1694" y="72"/>
                    </a:cubicBezTo>
                    <a:cubicBezTo>
                      <a:pt x="1696" y="72"/>
                      <a:pt x="1696" y="72"/>
                      <a:pt x="1696" y="72"/>
                    </a:cubicBezTo>
                    <a:cubicBezTo>
                      <a:pt x="1696" y="71"/>
                      <a:pt x="1696" y="71"/>
                      <a:pt x="1696" y="71"/>
                    </a:cubicBezTo>
                    <a:cubicBezTo>
                      <a:pt x="1697" y="71"/>
                      <a:pt x="1699" y="72"/>
                      <a:pt x="1700" y="72"/>
                    </a:cubicBezTo>
                    <a:cubicBezTo>
                      <a:pt x="1701" y="71"/>
                      <a:pt x="1701" y="71"/>
                      <a:pt x="1701" y="71"/>
                    </a:cubicBezTo>
                    <a:cubicBezTo>
                      <a:pt x="1702" y="73"/>
                      <a:pt x="1702" y="73"/>
                      <a:pt x="1702" y="73"/>
                    </a:cubicBezTo>
                    <a:cubicBezTo>
                      <a:pt x="1704" y="73"/>
                      <a:pt x="1706" y="73"/>
                      <a:pt x="1708" y="73"/>
                    </a:cubicBezTo>
                    <a:cubicBezTo>
                      <a:pt x="1710" y="74"/>
                      <a:pt x="1710" y="74"/>
                      <a:pt x="1710" y="74"/>
                    </a:cubicBezTo>
                    <a:cubicBezTo>
                      <a:pt x="1713" y="74"/>
                      <a:pt x="1715" y="74"/>
                      <a:pt x="1718" y="74"/>
                    </a:cubicBezTo>
                    <a:cubicBezTo>
                      <a:pt x="1719" y="75"/>
                      <a:pt x="1720" y="75"/>
                      <a:pt x="1721" y="76"/>
                    </a:cubicBezTo>
                    <a:cubicBezTo>
                      <a:pt x="1722" y="78"/>
                      <a:pt x="1722" y="78"/>
                      <a:pt x="1722" y="78"/>
                    </a:cubicBezTo>
                    <a:cubicBezTo>
                      <a:pt x="1722" y="79"/>
                      <a:pt x="1721" y="80"/>
                      <a:pt x="1721" y="81"/>
                    </a:cubicBezTo>
                    <a:close/>
                    <a:moveTo>
                      <a:pt x="1653" y="74"/>
                    </a:moveTo>
                    <a:cubicBezTo>
                      <a:pt x="1651" y="74"/>
                      <a:pt x="1651" y="74"/>
                      <a:pt x="1651" y="74"/>
                    </a:cubicBezTo>
                    <a:cubicBezTo>
                      <a:pt x="1649" y="72"/>
                      <a:pt x="1649" y="72"/>
                      <a:pt x="1649" y="72"/>
                    </a:cubicBezTo>
                    <a:cubicBezTo>
                      <a:pt x="1649" y="70"/>
                      <a:pt x="1649" y="70"/>
                      <a:pt x="1649" y="70"/>
                    </a:cubicBezTo>
                    <a:cubicBezTo>
                      <a:pt x="1651" y="71"/>
                      <a:pt x="1653" y="71"/>
                      <a:pt x="1654" y="73"/>
                    </a:cubicBezTo>
                    <a:cubicBezTo>
                      <a:pt x="1653" y="74"/>
                      <a:pt x="1653" y="74"/>
                      <a:pt x="1653" y="74"/>
                    </a:cubicBezTo>
                    <a:close/>
                    <a:moveTo>
                      <a:pt x="1643" y="72"/>
                    </a:moveTo>
                    <a:cubicBezTo>
                      <a:pt x="1642" y="72"/>
                      <a:pt x="1642" y="72"/>
                      <a:pt x="1642" y="72"/>
                    </a:cubicBezTo>
                    <a:cubicBezTo>
                      <a:pt x="1642" y="71"/>
                      <a:pt x="1642" y="71"/>
                      <a:pt x="1642" y="71"/>
                    </a:cubicBezTo>
                    <a:cubicBezTo>
                      <a:pt x="1643" y="71"/>
                      <a:pt x="1643" y="71"/>
                      <a:pt x="1643" y="71"/>
                    </a:cubicBezTo>
                    <a:cubicBezTo>
                      <a:pt x="1645" y="71"/>
                      <a:pt x="1645" y="71"/>
                      <a:pt x="1645" y="71"/>
                    </a:cubicBezTo>
                    <a:cubicBezTo>
                      <a:pt x="1646" y="72"/>
                      <a:pt x="1646" y="72"/>
                      <a:pt x="1646" y="72"/>
                    </a:cubicBezTo>
                    <a:cubicBezTo>
                      <a:pt x="1645" y="73"/>
                      <a:pt x="1645" y="73"/>
                      <a:pt x="1645" y="73"/>
                    </a:cubicBezTo>
                    <a:cubicBezTo>
                      <a:pt x="1643" y="72"/>
                      <a:pt x="1643" y="72"/>
                      <a:pt x="1643" y="72"/>
                    </a:cubicBezTo>
                    <a:close/>
                    <a:moveTo>
                      <a:pt x="1662" y="96"/>
                    </a:moveTo>
                    <a:cubicBezTo>
                      <a:pt x="1664" y="96"/>
                      <a:pt x="1664" y="96"/>
                      <a:pt x="1664" y="96"/>
                    </a:cubicBezTo>
                    <a:cubicBezTo>
                      <a:pt x="1663" y="98"/>
                      <a:pt x="1663" y="98"/>
                      <a:pt x="1663" y="98"/>
                    </a:cubicBezTo>
                    <a:cubicBezTo>
                      <a:pt x="1659" y="97"/>
                      <a:pt x="1659" y="97"/>
                      <a:pt x="1659" y="97"/>
                    </a:cubicBezTo>
                    <a:cubicBezTo>
                      <a:pt x="1662" y="96"/>
                      <a:pt x="1662" y="96"/>
                      <a:pt x="1662" y="96"/>
                    </a:cubicBezTo>
                    <a:close/>
                    <a:moveTo>
                      <a:pt x="1694" y="245"/>
                    </a:moveTo>
                    <a:cubicBezTo>
                      <a:pt x="1694" y="247"/>
                      <a:pt x="1694" y="247"/>
                      <a:pt x="1694" y="247"/>
                    </a:cubicBezTo>
                    <a:cubicBezTo>
                      <a:pt x="1692" y="247"/>
                      <a:pt x="1692" y="247"/>
                      <a:pt x="1692" y="247"/>
                    </a:cubicBezTo>
                    <a:cubicBezTo>
                      <a:pt x="1691" y="245"/>
                      <a:pt x="1691" y="245"/>
                      <a:pt x="1691" y="245"/>
                    </a:cubicBezTo>
                    <a:cubicBezTo>
                      <a:pt x="1693" y="244"/>
                      <a:pt x="1693" y="244"/>
                      <a:pt x="1693" y="244"/>
                    </a:cubicBezTo>
                    <a:cubicBezTo>
                      <a:pt x="1694" y="245"/>
                      <a:pt x="1694" y="245"/>
                      <a:pt x="1694" y="245"/>
                    </a:cubicBezTo>
                    <a:close/>
                    <a:moveTo>
                      <a:pt x="1671" y="127"/>
                    </a:moveTo>
                    <a:cubicBezTo>
                      <a:pt x="1669" y="128"/>
                      <a:pt x="1669" y="128"/>
                      <a:pt x="1669" y="128"/>
                    </a:cubicBezTo>
                    <a:cubicBezTo>
                      <a:pt x="1666" y="128"/>
                      <a:pt x="1666" y="128"/>
                      <a:pt x="1666" y="128"/>
                    </a:cubicBezTo>
                    <a:cubicBezTo>
                      <a:pt x="1666" y="125"/>
                      <a:pt x="1666" y="125"/>
                      <a:pt x="1666" y="125"/>
                    </a:cubicBezTo>
                    <a:cubicBezTo>
                      <a:pt x="1668" y="125"/>
                      <a:pt x="1668" y="125"/>
                      <a:pt x="1668" y="125"/>
                    </a:cubicBezTo>
                    <a:cubicBezTo>
                      <a:pt x="1669" y="122"/>
                      <a:pt x="1669" y="122"/>
                      <a:pt x="1669" y="122"/>
                    </a:cubicBezTo>
                    <a:cubicBezTo>
                      <a:pt x="1671" y="121"/>
                      <a:pt x="1671" y="121"/>
                      <a:pt x="1671" y="121"/>
                    </a:cubicBezTo>
                    <a:cubicBezTo>
                      <a:pt x="1672" y="119"/>
                      <a:pt x="1672" y="119"/>
                      <a:pt x="1672" y="119"/>
                    </a:cubicBezTo>
                    <a:cubicBezTo>
                      <a:pt x="1671" y="118"/>
                      <a:pt x="1669" y="117"/>
                      <a:pt x="1668" y="117"/>
                    </a:cubicBezTo>
                    <a:cubicBezTo>
                      <a:pt x="1666" y="115"/>
                      <a:pt x="1666" y="115"/>
                      <a:pt x="1666" y="115"/>
                    </a:cubicBezTo>
                    <a:cubicBezTo>
                      <a:pt x="1673" y="114"/>
                      <a:pt x="1679" y="113"/>
                      <a:pt x="1686" y="113"/>
                    </a:cubicBezTo>
                    <a:cubicBezTo>
                      <a:pt x="1688" y="114"/>
                      <a:pt x="1688" y="114"/>
                      <a:pt x="1688" y="114"/>
                    </a:cubicBezTo>
                    <a:cubicBezTo>
                      <a:pt x="1686" y="115"/>
                      <a:pt x="1686" y="115"/>
                      <a:pt x="1686" y="115"/>
                    </a:cubicBezTo>
                    <a:cubicBezTo>
                      <a:pt x="1686" y="117"/>
                      <a:pt x="1686" y="117"/>
                      <a:pt x="1686" y="117"/>
                    </a:cubicBezTo>
                    <a:cubicBezTo>
                      <a:pt x="1687" y="120"/>
                      <a:pt x="1696" y="120"/>
                      <a:pt x="1699" y="120"/>
                    </a:cubicBezTo>
                    <a:cubicBezTo>
                      <a:pt x="1701" y="122"/>
                      <a:pt x="1701" y="122"/>
                      <a:pt x="1701" y="122"/>
                    </a:cubicBezTo>
                    <a:cubicBezTo>
                      <a:pt x="1698" y="124"/>
                      <a:pt x="1698" y="124"/>
                      <a:pt x="1698" y="124"/>
                    </a:cubicBezTo>
                    <a:cubicBezTo>
                      <a:pt x="1695" y="124"/>
                      <a:pt x="1695" y="124"/>
                      <a:pt x="1695" y="124"/>
                    </a:cubicBezTo>
                    <a:cubicBezTo>
                      <a:pt x="1694" y="125"/>
                      <a:pt x="1692" y="127"/>
                      <a:pt x="1690" y="128"/>
                    </a:cubicBezTo>
                    <a:cubicBezTo>
                      <a:pt x="1688" y="129"/>
                      <a:pt x="1686" y="129"/>
                      <a:pt x="1684" y="130"/>
                    </a:cubicBezTo>
                    <a:cubicBezTo>
                      <a:pt x="1681" y="132"/>
                      <a:pt x="1681" y="132"/>
                      <a:pt x="1681" y="132"/>
                    </a:cubicBezTo>
                    <a:cubicBezTo>
                      <a:pt x="1680" y="131"/>
                      <a:pt x="1680" y="131"/>
                      <a:pt x="1680" y="131"/>
                    </a:cubicBezTo>
                    <a:cubicBezTo>
                      <a:pt x="1680" y="128"/>
                      <a:pt x="1680" y="128"/>
                      <a:pt x="1680" y="128"/>
                    </a:cubicBezTo>
                    <a:cubicBezTo>
                      <a:pt x="1681" y="126"/>
                      <a:pt x="1681" y="126"/>
                      <a:pt x="1681" y="126"/>
                    </a:cubicBezTo>
                    <a:cubicBezTo>
                      <a:pt x="1680" y="125"/>
                      <a:pt x="1680" y="125"/>
                      <a:pt x="1680" y="125"/>
                    </a:cubicBezTo>
                    <a:cubicBezTo>
                      <a:pt x="1677" y="127"/>
                      <a:pt x="1674" y="127"/>
                      <a:pt x="1671" y="127"/>
                    </a:cubicBezTo>
                    <a:close/>
                    <a:moveTo>
                      <a:pt x="1689" y="247"/>
                    </a:moveTo>
                    <a:cubicBezTo>
                      <a:pt x="1689" y="249"/>
                      <a:pt x="1689" y="249"/>
                      <a:pt x="1689" y="249"/>
                    </a:cubicBezTo>
                    <a:cubicBezTo>
                      <a:pt x="1688" y="251"/>
                      <a:pt x="1688" y="251"/>
                      <a:pt x="1688" y="251"/>
                    </a:cubicBezTo>
                    <a:cubicBezTo>
                      <a:pt x="1687" y="251"/>
                      <a:pt x="1687" y="251"/>
                      <a:pt x="1687" y="251"/>
                    </a:cubicBezTo>
                    <a:cubicBezTo>
                      <a:pt x="1686" y="249"/>
                      <a:pt x="1686" y="249"/>
                      <a:pt x="1686" y="249"/>
                    </a:cubicBezTo>
                    <a:cubicBezTo>
                      <a:pt x="1685" y="248"/>
                      <a:pt x="1685" y="248"/>
                      <a:pt x="1685" y="248"/>
                    </a:cubicBezTo>
                    <a:cubicBezTo>
                      <a:pt x="1686" y="248"/>
                      <a:pt x="1688" y="248"/>
                      <a:pt x="1689" y="247"/>
                    </a:cubicBezTo>
                    <a:close/>
                    <a:moveTo>
                      <a:pt x="1678" y="247"/>
                    </a:moveTo>
                    <a:cubicBezTo>
                      <a:pt x="1675" y="246"/>
                      <a:pt x="1675" y="246"/>
                      <a:pt x="1675" y="246"/>
                    </a:cubicBezTo>
                    <a:cubicBezTo>
                      <a:pt x="1678" y="244"/>
                      <a:pt x="1682" y="244"/>
                      <a:pt x="1686" y="244"/>
                    </a:cubicBezTo>
                    <a:cubicBezTo>
                      <a:pt x="1686" y="243"/>
                      <a:pt x="1687" y="242"/>
                      <a:pt x="1688" y="241"/>
                    </a:cubicBezTo>
                    <a:cubicBezTo>
                      <a:pt x="1690" y="243"/>
                      <a:pt x="1690" y="243"/>
                      <a:pt x="1690" y="243"/>
                    </a:cubicBezTo>
                    <a:cubicBezTo>
                      <a:pt x="1688" y="245"/>
                      <a:pt x="1688" y="245"/>
                      <a:pt x="1688" y="245"/>
                    </a:cubicBezTo>
                    <a:cubicBezTo>
                      <a:pt x="1687" y="246"/>
                      <a:pt x="1686" y="246"/>
                      <a:pt x="1684" y="247"/>
                    </a:cubicBezTo>
                    <a:cubicBezTo>
                      <a:pt x="1683" y="247"/>
                      <a:pt x="1681" y="247"/>
                      <a:pt x="1679" y="248"/>
                    </a:cubicBezTo>
                    <a:cubicBezTo>
                      <a:pt x="1678" y="247"/>
                      <a:pt x="1678" y="247"/>
                      <a:pt x="1678" y="247"/>
                    </a:cubicBezTo>
                    <a:close/>
                    <a:moveTo>
                      <a:pt x="1684" y="250"/>
                    </a:moveTo>
                    <a:cubicBezTo>
                      <a:pt x="1684" y="252"/>
                      <a:pt x="1684" y="252"/>
                      <a:pt x="1684" y="252"/>
                    </a:cubicBezTo>
                    <a:cubicBezTo>
                      <a:pt x="1682" y="253"/>
                      <a:pt x="1682" y="253"/>
                      <a:pt x="1682" y="253"/>
                    </a:cubicBezTo>
                    <a:cubicBezTo>
                      <a:pt x="1680" y="252"/>
                      <a:pt x="1680" y="252"/>
                      <a:pt x="1680" y="252"/>
                    </a:cubicBezTo>
                    <a:cubicBezTo>
                      <a:pt x="1681" y="251"/>
                      <a:pt x="1681" y="251"/>
                      <a:pt x="1681" y="251"/>
                    </a:cubicBezTo>
                    <a:cubicBezTo>
                      <a:pt x="1681" y="251"/>
                      <a:pt x="1681" y="250"/>
                      <a:pt x="1681" y="250"/>
                    </a:cubicBezTo>
                    <a:cubicBezTo>
                      <a:pt x="1681" y="250"/>
                      <a:pt x="1681" y="250"/>
                      <a:pt x="1682" y="250"/>
                    </a:cubicBezTo>
                    <a:cubicBezTo>
                      <a:pt x="1681" y="250"/>
                      <a:pt x="1681" y="249"/>
                      <a:pt x="1681" y="249"/>
                    </a:cubicBezTo>
                    <a:cubicBezTo>
                      <a:pt x="1684" y="250"/>
                      <a:pt x="1684" y="250"/>
                      <a:pt x="1684" y="250"/>
                    </a:cubicBezTo>
                    <a:close/>
                    <a:moveTo>
                      <a:pt x="1666" y="252"/>
                    </a:moveTo>
                    <a:cubicBezTo>
                      <a:pt x="1665" y="255"/>
                      <a:pt x="1665" y="255"/>
                      <a:pt x="1665" y="255"/>
                    </a:cubicBezTo>
                    <a:cubicBezTo>
                      <a:pt x="1662" y="254"/>
                      <a:pt x="1662" y="254"/>
                      <a:pt x="1662" y="254"/>
                    </a:cubicBezTo>
                    <a:cubicBezTo>
                      <a:pt x="1663" y="252"/>
                      <a:pt x="1663" y="252"/>
                      <a:pt x="1663" y="252"/>
                    </a:cubicBezTo>
                    <a:cubicBezTo>
                      <a:pt x="1666" y="252"/>
                      <a:pt x="1666" y="252"/>
                      <a:pt x="1666" y="252"/>
                    </a:cubicBezTo>
                    <a:close/>
                    <a:moveTo>
                      <a:pt x="1660" y="108"/>
                    </a:moveTo>
                    <a:cubicBezTo>
                      <a:pt x="1663" y="107"/>
                      <a:pt x="1666" y="105"/>
                      <a:pt x="1669" y="105"/>
                    </a:cubicBezTo>
                    <a:cubicBezTo>
                      <a:pt x="1671" y="107"/>
                      <a:pt x="1671" y="107"/>
                      <a:pt x="1671" y="107"/>
                    </a:cubicBezTo>
                    <a:cubicBezTo>
                      <a:pt x="1672" y="105"/>
                      <a:pt x="1672" y="105"/>
                      <a:pt x="1672" y="105"/>
                    </a:cubicBezTo>
                    <a:cubicBezTo>
                      <a:pt x="1675" y="106"/>
                      <a:pt x="1675" y="106"/>
                      <a:pt x="1675" y="106"/>
                    </a:cubicBezTo>
                    <a:cubicBezTo>
                      <a:pt x="1677" y="107"/>
                      <a:pt x="1677" y="107"/>
                      <a:pt x="1677" y="107"/>
                    </a:cubicBezTo>
                    <a:cubicBezTo>
                      <a:pt x="1678" y="109"/>
                      <a:pt x="1678" y="109"/>
                      <a:pt x="1678" y="109"/>
                    </a:cubicBezTo>
                    <a:cubicBezTo>
                      <a:pt x="1677" y="111"/>
                      <a:pt x="1677" y="111"/>
                      <a:pt x="1677" y="111"/>
                    </a:cubicBezTo>
                    <a:cubicBezTo>
                      <a:pt x="1676" y="112"/>
                      <a:pt x="1676" y="112"/>
                      <a:pt x="1676" y="112"/>
                    </a:cubicBezTo>
                    <a:cubicBezTo>
                      <a:pt x="1672" y="113"/>
                      <a:pt x="1669" y="113"/>
                      <a:pt x="1665" y="113"/>
                    </a:cubicBezTo>
                    <a:cubicBezTo>
                      <a:pt x="1664" y="111"/>
                      <a:pt x="1664" y="111"/>
                      <a:pt x="1664" y="111"/>
                    </a:cubicBezTo>
                    <a:cubicBezTo>
                      <a:pt x="1662" y="111"/>
                      <a:pt x="1662" y="111"/>
                      <a:pt x="1662" y="111"/>
                    </a:cubicBezTo>
                    <a:cubicBezTo>
                      <a:pt x="1663" y="110"/>
                      <a:pt x="1663" y="110"/>
                      <a:pt x="1663" y="110"/>
                    </a:cubicBezTo>
                    <a:cubicBezTo>
                      <a:pt x="1661" y="109"/>
                      <a:pt x="1661" y="109"/>
                      <a:pt x="1661" y="109"/>
                    </a:cubicBezTo>
                    <a:cubicBezTo>
                      <a:pt x="1660" y="108"/>
                      <a:pt x="1660" y="108"/>
                      <a:pt x="1660" y="108"/>
                    </a:cubicBezTo>
                    <a:close/>
                    <a:moveTo>
                      <a:pt x="1643" y="263"/>
                    </a:moveTo>
                    <a:cubicBezTo>
                      <a:pt x="1645" y="261"/>
                      <a:pt x="1645" y="261"/>
                      <a:pt x="1645" y="261"/>
                    </a:cubicBezTo>
                    <a:cubicBezTo>
                      <a:pt x="1647" y="260"/>
                      <a:pt x="1647" y="260"/>
                      <a:pt x="1647" y="260"/>
                    </a:cubicBezTo>
                    <a:cubicBezTo>
                      <a:pt x="1648" y="261"/>
                      <a:pt x="1648" y="261"/>
                      <a:pt x="1648" y="261"/>
                    </a:cubicBezTo>
                    <a:cubicBezTo>
                      <a:pt x="1648" y="262"/>
                      <a:pt x="1648" y="262"/>
                      <a:pt x="1648" y="262"/>
                    </a:cubicBezTo>
                    <a:cubicBezTo>
                      <a:pt x="1646" y="263"/>
                      <a:pt x="1646" y="263"/>
                      <a:pt x="1646" y="263"/>
                    </a:cubicBezTo>
                    <a:cubicBezTo>
                      <a:pt x="1643" y="263"/>
                      <a:pt x="1643" y="263"/>
                      <a:pt x="1643" y="263"/>
                    </a:cubicBezTo>
                    <a:close/>
                    <a:moveTo>
                      <a:pt x="1647" y="266"/>
                    </a:moveTo>
                    <a:cubicBezTo>
                      <a:pt x="1646" y="264"/>
                      <a:pt x="1646" y="264"/>
                      <a:pt x="1646" y="264"/>
                    </a:cubicBezTo>
                    <a:cubicBezTo>
                      <a:pt x="1649" y="264"/>
                      <a:pt x="1649" y="264"/>
                      <a:pt x="1649" y="264"/>
                    </a:cubicBezTo>
                    <a:cubicBezTo>
                      <a:pt x="1650" y="265"/>
                      <a:pt x="1650" y="265"/>
                      <a:pt x="1650" y="265"/>
                    </a:cubicBezTo>
                    <a:cubicBezTo>
                      <a:pt x="1649" y="266"/>
                      <a:pt x="1649" y="266"/>
                      <a:pt x="1649" y="266"/>
                    </a:cubicBezTo>
                    <a:cubicBezTo>
                      <a:pt x="1647" y="266"/>
                      <a:pt x="1647" y="266"/>
                      <a:pt x="1647" y="266"/>
                    </a:cubicBezTo>
                    <a:close/>
                    <a:moveTo>
                      <a:pt x="1648" y="183"/>
                    </a:moveTo>
                    <a:cubicBezTo>
                      <a:pt x="1649" y="181"/>
                      <a:pt x="1649" y="181"/>
                      <a:pt x="1649" y="181"/>
                    </a:cubicBezTo>
                    <a:cubicBezTo>
                      <a:pt x="1651" y="180"/>
                      <a:pt x="1651" y="180"/>
                      <a:pt x="1651" y="180"/>
                    </a:cubicBezTo>
                    <a:cubicBezTo>
                      <a:pt x="1651" y="182"/>
                      <a:pt x="1651" y="182"/>
                      <a:pt x="1651" y="182"/>
                    </a:cubicBezTo>
                    <a:cubicBezTo>
                      <a:pt x="1649" y="183"/>
                      <a:pt x="1649" y="183"/>
                      <a:pt x="1649" y="183"/>
                    </a:cubicBezTo>
                    <a:cubicBezTo>
                      <a:pt x="1648" y="183"/>
                      <a:pt x="1648" y="183"/>
                      <a:pt x="1648" y="183"/>
                    </a:cubicBezTo>
                    <a:close/>
                    <a:moveTo>
                      <a:pt x="1649" y="257"/>
                    </a:moveTo>
                    <a:cubicBezTo>
                      <a:pt x="1649" y="257"/>
                      <a:pt x="1648" y="255"/>
                      <a:pt x="1648" y="255"/>
                    </a:cubicBezTo>
                    <a:cubicBezTo>
                      <a:pt x="1648" y="254"/>
                      <a:pt x="1650" y="255"/>
                      <a:pt x="1651" y="254"/>
                    </a:cubicBezTo>
                    <a:cubicBezTo>
                      <a:pt x="1652" y="255"/>
                      <a:pt x="1653" y="256"/>
                      <a:pt x="1654" y="257"/>
                    </a:cubicBezTo>
                    <a:cubicBezTo>
                      <a:pt x="1652" y="258"/>
                      <a:pt x="1652" y="258"/>
                      <a:pt x="1652" y="258"/>
                    </a:cubicBezTo>
                    <a:cubicBezTo>
                      <a:pt x="1651" y="257"/>
                      <a:pt x="1650" y="257"/>
                      <a:pt x="1649" y="257"/>
                    </a:cubicBezTo>
                    <a:close/>
                    <a:moveTo>
                      <a:pt x="1652" y="260"/>
                    </a:moveTo>
                    <a:cubicBezTo>
                      <a:pt x="1654" y="260"/>
                      <a:pt x="1654" y="260"/>
                      <a:pt x="1654" y="260"/>
                    </a:cubicBezTo>
                    <a:cubicBezTo>
                      <a:pt x="1656" y="261"/>
                      <a:pt x="1656" y="261"/>
                      <a:pt x="1656" y="261"/>
                    </a:cubicBezTo>
                    <a:cubicBezTo>
                      <a:pt x="1656" y="263"/>
                      <a:pt x="1655" y="264"/>
                      <a:pt x="1655" y="265"/>
                    </a:cubicBezTo>
                    <a:cubicBezTo>
                      <a:pt x="1653" y="265"/>
                      <a:pt x="1652" y="265"/>
                      <a:pt x="1651" y="265"/>
                    </a:cubicBezTo>
                    <a:cubicBezTo>
                      <a:pt x="1652" y="263"/>
                      <a:pt x="1652" y="263"/>
                      <a:pt x="1652" y="263"/>
                    </a:cubicBezTo>
                    <a:cubicBezTo>
                      <a:pt x="1653" y="262"/>
                      <a:pt x="1653" y="262"/>
                      <a:pt x="1653" y="262"/>
                    </a:cubicBezTo>
                    <a:cubicBezTo>
                      <a:pt x="1651" y="262"/>
                      <a:pt x="1651" y="262"/>
                      <a:pt x="1651" y="262"/>
                    </a:cubicBezTo>
                    <a:cubicBezTo>
                      <a:pt x="1652" y="260"/>
                      <a:pt x="1652" y="260"/>
                      <a:pt x="1652" y="260"/>
                    </a:cubicBezTo>
                    <a:close/>
                    <a:moveTo>
                      <a:pt x="1633" y="265"/>
                    </a:moveTo>
                    <a:cubicBezTo>
                      <a:pt x="1635" y="265"/>
                      <a:pt x="1636" y="263"/>
                      <a:pt x="1638" y="262"/>
                    </a:cubicBezTo>
                    <a:cubicBezTo>
                      <a:pt x="1639" y="263"/>
                      <a:pt x="1640" y="264"/>
                      <a:pt x="1641" y="265"/>
                    </a:cubicBezTo>
                    <a:cubicBezTo>
                      <a:pt x="1641" y="267"/>
                      <a:pt x="1641" y="267"/>
                      <a:pt x="1641" y="267"/>
                    </a:cubicBezTo>
                    <a:cubicBezTo>
                      <a:pt x="1639" y="268"/>
                      <a:pt x="1639" y="268"/>
                      <a:pt x="1639" y="268"/>
                    </a:cubicBezTo>
                    <a:cubicBezTo>
                      <a:pt x="1636" y="268"/>
                      <a:pt x="1636" y="268"/>
                      <a:pt x="1636" y="268"/>
                    </a:cubicBezTo>
                    <a:cubicBezTo>
                      <a:pt x="1635" y="270"/>
                      <a:pt x="1635" y="270"/>
                      <a:pt x="1635" y="270"/>
                    </a:cubicBezTo>
                    <a:cubicBezTo>
                      <a:pt x="1633" y="271"/>
                      <a:pt x="1633" y="271"/>
                      <a:pt x="1633" y="271"/>
                    </a:cubicBezTo>
                    <a:cubicBezTo>
                      <a:pt x="1631" y="270"/>
                      <a:pt x="1631" y="270"/>
                      <a:pt x="1631" y="270"/>
                    </a:cubicBezTo>
                    <a:cubicBezTo>
                      <a:pt x="1633" y="268"/>
                      <a:pt x="1633" y="268"/>
                      <a:pt x="1633" y="268"/>
                    </a:cubicBezTo>
                    <a:cubicBezTo>
                      <a:pt x="1633" y="267"/>
                      <a:pt x="1633" y="266"/>
                      <a:pt x="1633" y="265"/>
                    </a:cubicBezTo>
                    <a:close/>
                    <a:moveTo>
                      <a:pt x="1610" y="277"/>
                    </a:moveTo>
                    <a:cubicBezTo>
                      <a:pt x="1610" y="275"/>
                      <a:pt x="1610" y="275"/>
                      <a:pt x="1610" y="275"/>
                    </a:cubicBezTo>
                    <a:cubicBezTo>
                      <a:pt x="1612" y="273"/>
                      <a:pt x="1612" y="273"/>
                      <a:pt x="1612" y="273"/>
                    </a:cubicBezTo>
                    <a:cubicBezTo>
                      <a:pt x="1614" y="274"/>
                      <a:pt x="1614" y="274"/>
                      <a:pt x="1614" y="274"/>
                    </a:cubicBezTo>
                    <a:cubicBezTo>
                      <a:pt x="1613" y="277"/>
                      <a:pt x="1613" y="277"/>
                      <a:pt x="1613" y="277"/>
                    </a:cubicBezTo>
                    <a:cubicBezTo>
                      <a:pt x="1610" y="277"/>
                      <a:pt x="1610" y="277"/>
                      <a:pt x="1610" y="277"/>
                    </a:cubicBezTo>
                    <a:close/>
                    <a:moveTo>
                      <a:pt x="1609" y="283"/>
                    </a:moveTo>
                    <a:cubicBezTo>
                      <a:pt x="1609" y="281"/>
                      <a:pt x="1609" y="281"/>
                      <a:pt x="1609" y="281"/>
                    </a:cubicBezTo>
                    <a:cubicBezTo>
                      <a:pt x="1610" y="280"/>
                      <a:pt x="1612" y="280"/>
                      <a:pt x="1613" y="279"/>
                    </a:cubicBezTo>
                    <a:cubicBezTo>
                      <a:pt x="1615" y="280"/>
                      <a:pt x="1615" y="280"/>
                      <a:pt x="1615" y="280"/>
                    </a:cubicBezTo>
                    <a:cubicBezTo>
                      <a:pt x="1613" y="281"/>
                      <a:pt x="1611" y="283"/>
                      <a:pt x="1609" y="283"/>
                    </a:cubicBezTo>
                    <a:close/>
                    <a:moveTo>
                      <a:pt x="1614" y="275"/>
                    </a:moveTo>
                    <a:cubicBezTo>
                      <a:pt x="1614" y="273"/>
                      <a:pt x="1614" y="273"/>
                      <a:pt x="1614" y="273"/>
                    </a:cubicBezTo>
                    <a:cubicBezTo>
                      <a:pt x="1615" y="273"/>
                      <a:pt x="1616" y="273"/>
                      <a:pt x="1617" y="273"/>
                    </a:cubicBezTo>
                    <a:cubicBezTo>
                      <a:pt x="1618" y="275"/>
                      <a:pt x="1618" y="275"/>
                      <a:pt x="1618" y="275"/>
                    </a:cubicBezTo>
                    <a:cubicBezTo>
                      <a:pt x="1616" y="275"/>
                      <a:pt x="1616" y="275"/>
                      <a:pt x="1616" y="275"/>
                    </a:cubicBezTo>
                    <a:cubicBezTo>
                      <a:pt x="1614" y="275"/>
                      <a:pt x="1614" y="275"/>
                      <a:pt x="1614" y="275"/>
                    </a:cubicBezTo>
                    <a:close/>
                    <a:moveTo>
                      <a:pt x="1622" y="270"/>
                    </a:moveTo>
                    <a:cubicBezTo>
                      <a:pt x="1621" y="271"/>
                      <a:pt x="1621" y="271"/>
                      <a:pt x="1621" y="271"/>
                    </a:cubicBezTo>
                    <a:cubicBezTo>
                      <a:pt x="1619" y="272"/>
                      <a:pt x="1619" y="272"/>
                      <a:pt x="1619" y="272"/>
                    </a:cubicBezTo>
                    <a:cubicBezTo>
                      <a:pt x="1619" y="269"/>
                      <a:pt x="1619" y="269"/>
                      <a:pt x="1619" y="269"/>
                    </a:cubicBezTo>
                    <a:cubicBezTo>
                      <a:pt x="1621" y="269"/>
                      <a:pt x="1622" y="268"/>
                      <a:pt x="1623" y="267"/>
                    </a:cubicBezTo>
                    <a:cubicBezTo>
                      <a:pt x="1625" y="268"/>
                      <a:pt x="1625" y="268"/>
                      <a:pt x="1625" y="268"/>
                    </a:cubicBezTo>
                    <a:cubicBezTo>
                      <a:pt x="1624" y="269"/>
                      <a:pt x="1624" y="269"/>
                      <a:pt x="1624" y="269"/>
                    </a:cubicBezTo>
                    <a:cubicBezTo>
                      <a:pt x="1622" y="270"/>
                      <a:pt x="1622" y="270"/>
                      <a:pt x="1622" y="270"/>
                    </a:cubicBezTo>
                    <a:close/>
                    <a:moveTo>
                      <a:pt x="1624" y="283"/>
                    </a:moveTo>
                    <a:cubicBezTo>
                      <a:pt x="1625" y="285"/>
                      <a:pt x="1625" y="285"/>
                      <a:pt x="1625" y="285"/>
                    </a:cubicBezTo>
                    <a:cubicBezTo>
                      <a:pt x="1624" y="286"/>
                      <a:pt x="1624" y="286"/>
                      <a:pt x="1624" y="286"/>
                    </a:cubicBezTo>
                    <a:cubicBezTo>
                      <a:pt x="1622" y="286"/>
                      <a:pt x="1622" y="286"/>
                      <a:pt x="1622" y="286"/>
                    </a:cubicBezTo>
                    <a:cubicBezTo>
                      <a:pt x="1620" y="285"/>
                      <a:pt x="1620" y="285"/>
                      <a:pt x="1620" y="285"/>
                    </a:cubicBezTo>
                    <a:cubicBezTo>
                      <a:pt x="1622" y="283"/>
                      <a:pt x="1622" y="283"/>
                      <a:pt x="1622" y="283"/>
                    </a:cubicBezTo>
                    <a:cubicBezTo>
                      <a:pt x="1624" y="283"/>
                      <a:pt x="1624" y="283"/>
                      <a:pt x="1624" y="283"/>
                    </a:cubicBezTo>
                    <a:close/>
                    <a:moveTo>
                      <a:pt x="1617" y="279"/>
                    </a:moveTo>
                    <a:cubicBezTo>
                      <a:pt x="1617" y="277"/>
                      <a:pt x="1617" y="277"/>
                      <a:pt x="1617" y="277"/>
                    </a:cubicBezTo>
                    <a:cubicBezTo>
                      <a:pt x="1618" y="277"/>
                      <a:pt x="1619" y="276"/>
                      <a:pt x="1620" y="275"/>
                    </a:cubicBezTo>
                    <a:cubicBezTo>
                      <a:pt x="1620" y="273"/>
                      <a:pt x="1620" y="273"/>
                      <a:pt x="1620" y="273"/>
                    </a:cubicBezTo>
                    <a:cubicBezTo>
                      <a:pt x="1621" y="272"/>
                      <a:pt x="1621" y="272"/>
                      <a:pt x="1621" y="272"/>
                    </a:cubicBezTo>
                    <a:cubicBezTo>
                      <a:pt x="1623" y="272"/>
                      <a:pt x="1623" y="272"/>
                      <a:pt x="1623" y="272"/>
                    </a:cubicBezTo>
                    <a:cubicBezTo>
                      <a:pt x="1623" y="275"/>
                      <a:pt x="1623" y="275"/>
                      <a:pt x="1623" y="275"/>
                    </a:cubicBezTo>
                    <a:cubicBezTo>
                      <a:pt x="1624" y="276"/>
                      <a:pt x="1624" y="276"/>
                      <a:pt x="1624" y="276"/>
                    </a:cubicBezTo>
                    <a:cubicBezTo>
                      <a:pt x="1626" y="276"/>
                      <a:pt x="1627" y="275"/>
                      <a:pt x="1628" y="274"/>
                    </a:cubicBezTo>
                    <a:cubicBezTo>
                      <a:pt x="1628" y="277"/>
                      <a:pt x="1628" y="277"/>
                      <a:pt x="1628" y="277"/>
                    </a:cubicBezTo>
                    <a:cubicBezTo>
                      <a:pt x="1627" y="277"/>
                      <a:pt x="1626" y="278"/>
                      <a:pt x="1624" y="278"/>
                    </a:cubicBezTo>
                    <a:cubicBezTo>
                      <a:pt x="1623" y="280"/>
                      <a:pt x="1623" y="280"/>
                      <a:pt x="1623" y="280"/>
                    </a:cubicBezTo>
                    <a:cubicBezTo>
                      <a:pt x="1620" y="281"/>
                      <a:pt x="1620" y="281"/>
                      <a:pt x="1620" y="281"/>
                    </a:cubicBezTo>
                    <a:cubicBezTo>
                      <a:pt x="1620" y="279"/>
                      <a:pt x="1620" y="279"/>
                      <a:pt x="1620" y="279"/>
                    </a:cubicBezTo>
                    <a:cubicBezTo>
                      <a:pt x="1617" y="279"/>
                      <a:pt x="1617" y="279"/>
                      <a:pt x="1617" y="279"/>
                    </a:cubicBezTo>
                    <a:close/>
                    <a:moveTo>
                      <a:pt x="1622" y="292"/>
                    </a:moveTo>
                    <a:cubicBezTo>
                      <a:pt x="1620" y="294"/>
                      <a:pt x="1620" y="294"/>
                      <a:pt x="1620" y="294"/>
                    </a:cubicBezTo>
                    <a:cubicBezTo>
                      <a:pt x="1617" y="293"/>
                      <a:pt x="1617" y="293"/>
                      <a:pt x="1617" y="293"/>
                    </a:cubicBezTo>
                    <a:cubicBezTo>
                      <a:pt x="1617" y="291"/>
                      <a:pt x="1617" y="291"/>
                      <a:pt x="1617" y="291"/>
                    </a:cubicBezTo>
                    <a:cubicBezTo>
                      <a:pt x="1620" y="291"/>
                      <a:pt x="1620" y="291"/>
                      <a:pt x="1620" y="291"/>
                    </a:cubicBezTo>
                    <a:cubicBezTo>
                      <a:pt x="1622" y="292"/>
                      <a:pt x="1622" y="292"/>
                      <a:pt x="1622" y="292"/>
                    </a:cubicBezTo>
                    <a:close/>
                    <a:moveTo>
                      <a:pt x="1615" y="292"/>
                    </a:moveTo>
                    <a:cubicBezTo>
                      <a:pt x="1612" y="292"/>
                      <a:pt x="1612" y="292"/>
                      <a:pt x="1612" y="292"/>
                    </a:cubicBezTo>
                    <a:cubicBezTo>
                      <a:pt x="1613" y="291"/>
                      <a:pt x="1617" y="284"/>
                      <a:pt x="1618" y="288"/>
                    </a:cubicBezTo>
                    <a:cubicBezTo>
                      <a:pt x="1617" y="291"/>
                      <a:pt x="1617" y="291"/>
                      <a:pt x="1617" y="291"/>
                    </a:cubicBezTo>
                    <a:cubicBezTo>
                      <a:pt x="1615" y="292"/>
                      <a:pt x="1615" y="292"/>
                      <a:pt x="1615" y="292"/>
                    </a:cubicBezTo>
                    <a:close/>
                    <a:moveTo>
                      <a:pt x="1607" y="282"/>
                    </a:moveTo>
                    <a:cubicBezTo>
                      <a:pt x="1605" y="284"/>
                      <a:pt x="1605" y="284"/>
                      <a:pt x="1605" y="284"/>
                    </a:cubicBezTo>
                    <a:cubicBezTo>
                      <a:pt x="1603" y="284"/>
                      <a:pt x="1603" y="284"/>
                      <a:pt x="1603" y="284"/>
                    </a:cubicBezTo>
                    <a:cubicBezTo>
                      <a:pt x="1602" y="282"/>
                      <a:pt x="1602" y="282"/>
                      <a:pt x="1602" y="282"/>
                    </a:cubicBezTo>
                    <a:cubicBezTo>
                      <a:pt x="1603" y="282"/>
                      <a:pt x="1605" y="282"/>
                      <a:pt x="1607" y="282"/>
                    </a:cubicBezTo>
                    <a:close/>
                    <a:moveTo>
                      <a:pt x="1601" y="284"/>
                    </a:moveTo>
                    <a:cubicBezTo>
                      <a:pt x="1601" y="285"/>
                      <a:pt x="1601" y="285"/>
                      <a:pt x="1601" y="285"/>
                    </a:cubicBezTo>
                    <a:cubicBezTo>
                      <a:pt x="1599" y="286"/>
                      <a:pt x="1599" y="286"/>
                      <a:pt x="1599" y="286"/>
                    </a:cubicBezTo>
                    <a:cubicBezTo>
                      <a:pt x="1599" y="284"/>
                      <a:pt x="1599" y="284"/>
                      <a:pt x="1599" y="284"/>
                    </a:cubicBezTo>
                    <a:cubicBezTo>
                      <a:pt x="1601" y="284"/>
                      <a:pt x="1601" y="284"/>
                      <a:pt x="1601" y="284"/>
                    </a:cubicBezTo>
                    <a:close/>
                    <a:moveTo>
                      <a:pt x="1596" y="288"/>
                    </a:moveTo>
                    <a:cubicBezTo>
                      <a:pt x="1597" y="286"/>
                      <a:pt x="1597" y="286"/>
                      <a:pt x="1597" y="286"/>
                    </a:cubicBezTo>
                    <a:cubicBezTo>
                      <a:pt x="1600" y="287"/>
                      <a:pt x="1600" y="287"/>
                      <a:pt x="1600" y="287"/>
                    </a:cubicBezTo>
                    <a:cubicBezTo>
                      <a:pt x="1598" y="288"/>
                      <a:pt x="1598" y="288"/>
                      <a:pt x="1598" y="288"/>
                    </a:cubicBezTo>
                    <a:cubicBezTo>
                      <a:pt x="1596" y="288"/>
                      <a:pt x="1596" y="288"/>
                      <a:pt x="1596" y="288"/>
                    </a:cubicBezTo>
                    <a:close/>
                    <a:moveTo>
                      <a:pt x="1640" y="85"/>
                    </a:moveTo>
                    <a:cubicBezTo>
                      <a:pt x="1638" y="86"/>
                      <a:pt x="1638" y="86"/>
                      <a:pt x="1638" y="86"/>
                    </a:cubicBezTo>
                    <a:cubicBezTo>
                      <a:pt x="1637" y="87"/>
                      <a:pt x="1637" y="87"/>
                      <a:pt x="1637" y="87"/>
                    </a:cubicBezTo>
                    <a:cubicBezTo>
                      <a:pt x="1637" y="89"/>
                      <a:pt x="1637" y="90"/>
                      <a:pt x="1637" y="91"/>
                    </a:cubicBezTo>
                    <a:cubicBezTo>
                      <a:pt x="1639" y="90"/>
                      <a:pt x="1639" y="90"/>
                      <a:pt x="1639" y="90"/>
                    </a:cubicBezTo>
                    <a:cubicBezTo>
                      <a:pt x="1640" y="88"/>
                      <a:pt x="1641" y="87"/>
                      <a:pt x="1642" y="85"/>
                    </a:cubicBezTo>
                    <a:cubicBezTo>
                      <a:pt x="1644" y="86"/>
                      <a:pt x="1644" y="86"/>
                      <a:pt x="1644" y="86"/>
                    </a:cubicBezTo>
                    <a:cubicBezTo>
                      <a:pt x="1645" y="86"/>
                      <a:pt x="1646" y="87"/>
                      <a:pt x="1647" y="88"/>
                    </a:cubicBezTo>
                    <a:cubicBezTo>
                      <a:pt x="1647" y="89"/>
                      <a:pt x="1647" y="90"/>
                      <a:pt x="1647" y="92"/>
                    </a:cubicBezTo>
                    <a:cubicBezTo>
                      <a:pt x="1643" y="93"/>
                      <a:pt x="1643" y="93"/>
                      <a:pt x="1643" y="93"/>
                    </a:cubicBezTo>
                    <a:cubicBezTo>
                      <a:pt x="1646" y="93"/>
                      <a:pt x="1648" y="94"/>
                      <a:pt x="1650" y="95"/>
                    </a:cubicBezTo>
                    <a:cubicBezTo>
                      <a:pt x="1652" y="94"/>
                      <a:pt x="1653" y="94"/>
                      <a:pt x="1654" y="94"/>
                    </a:cubicBezTo>
                    <a:cubicBezTo>
                      <a:pt x="1657" y="96"/>
                      <a:pt x="1659" y="98"/>
                      <a:pt x="1662" y="99"/>
                    </a:cubicBezTo>
                    <a:cubicBezTo>
                      <a:pt x="1665" y="99"/>
                      <a:pt x="1669" y="100"/>
                      <a:pt x="1672" y="101"/>
                    </a:cubicBezTo>
                    <a:cubicBezTo>
                      <a:pt x="1671" y="103"/>
                      <a:pt x="1671" y="103"/>
                      <a:pt x="1671" y="103"/>
                    </a:cubicBezTo>
                    <a:cubicBezTo>
                      <a:pt x="1670" y="104"/>
                      <a:pt x="1670" y="104"/>
                      <a:pt x="1670" y="104"/>
                    </a:cubicBezTo>
                    <a:cubicBezTo>
                      <a:pt x="1667" y="105"/>
                      <a:pt x="1667" y="105"/>
                      <a:pt x="1667" y="105"/>
                    </a:cubicBezTo>
                    <a:cubicBezTo>
                      <a:pt x="1665" y="104"/>
                      <a:pt x="1665" y="104"/>
                      <a:pt x="1665" y="104"/>
                    </a:cubicBezTo>
                    <a:cubicBezTo>
                      <a:pt x="1663" y="105"/>
                      <a:pt x="1663" y="105"/>
                      <a:pt x="1663" y="105"/>
                    </a:cubicBezTo>
                    <a:cubicBezTo>
                      <a:pt x="1659" y="105"/>
                      <a:pt x="1655" y="105"/>
                      <a:pt x="1652" y="108"/>
                    </a:cubicBezTo>
                    <a:cubicBezTo>
                      <a:pt x="1649" y="108"/>
                      <a:pt x="1649" y="108"/>
                      <a:pt x="1649" y="108"/>
                    </a:cubicBezTo>
                    <a:cubicBezTo>
                      <a:pt x="1650" y="110"/>
                      <a:pt x="1649" y="112"/>
                      <a:pt x="1649" y="114"/>
                    </a:cubicBezTo>
                    <a:cubicBezTo>
                      <a:pt x="1650" y="115"/>
                      <a:pt x="1650" y="115"/>
                      <a:pt x="1650" y="115"/>
                    </a:cubicBezTo>
                    <a:cubicBezTo>
                      <a:pt x="1648" y="117"/>
                      <a:pt x="1648" y="117"/>
                      <a:pt x="1648" y="117"/>
                    </a:cubicBezTo>
                    <a:cubicBezTo>
                      <a:pt x="1644" y="117"/>
                      <a:pt x="1644" y="117"/>
                      <a:pt x="1644" y="117"/>
                    </a:cubicBezTo>
                    <a:cubicBezTo>
                      <a:pt x="1644" y="119"/>
                      <a:pt x="1644" y="119"/>
                      <a:pt x="1644" y="119"/>
                    </a:cubicBezTo>
                    <a:cubicBezTo>
                      <a:pt x="1644" y="121"/>
                      <a:pt x="1644" y="122"/>
                      <a:pt x="1644" y="124"/>
                    </a:cubicBezTo>
                    <a:cubicBezTo>
                      <a:pt x="1642" y="126"/>
                      <a:pt x="1642" y="126"/>
                      <a:pt x="1642" y="126"/>
                    </a:cubicBezTo>
                    <a:cubicBezTo>
                      <a:pt x="1641" y="127"/>
                      <a:pt x="1639" y="127"/>
                      <a:pt x="1638" y="127"/>
                    </a:cubicBezTo>
                    <a:cubicBezTo>
                      <a:pt x="1637" y="129"/>
                      <a:pt x="1636" y="130"/>
                      <a:pt x="1636" y="132"/>
                    </a:cubicBezTo>
                    <a:cubicBezTo>
                      <a:pt x="1635" y="134"/>
                      <a:pt x="1635" y="134"/>
                      <a:pt x="1635" y="134"/>
                    </a:cubicBezTo>
                    <a:cubicBezTo>
                      <a:pt x="1632" y="135"/>
                      <a:pt x="1632" y="135"/>
                      <a:pt x="1632" y="135"/>
                    </a:cubicBezTo>
                    <a:cubicBezTo>
                      <a:pt x="1634" y="137"/>
                      <a:pt x="1634" y="137"/>
                      <a:pt x="1634" y="137"/>
                    </a:cubicBezTo>
                    <a:cubicBezTo>
                      <a:pt x="1633" y="138"/>
                      <a:pt x="1632" y="139"/>
                      <a:pt x="1631" y="140"/>
                    </a:cubicBezTo>
                    <a:cubicBezTo>
                      <a:pt x="1633" y="140"/>
                      <a:pt x="1633" y="140"/>
                      <a:pt x="1633" y="140"/>
                    </a:cubicBezTo>
                    <a:cubicBezTo>
                      <a:pt x="1632" y="142"/>
                      <a:pt x="1632" y="142"/>
                      <a:pt x="1632" y="142"/>
                    </a:cubicBezTo>
                    <a:cubicBezTo>
                      <a:pt x="1630" y="143"/>
                      <a:pt x="1630" y="143"/>
                      <a:pt x="1630" y="143"/>
                    </a:cubicBezTo>
                    <a:cubicBezTo>
                      <a:pt x="1628" y="143"/>
                      <a:pt x="1626" y="143"/>
                      <a:pt x="1625" y="144"/>
                    </a:cubicBezTo>
                    <a:cubicBezTo>
                      <a:pt x="1624" y="142"/>
                      <a:pt x="1624" y="142"/>
                      <a:pt x="1624" y="142"/>
                    </a:cubicBezTo>
                    <a:cubicBezTo>
                      <a:pt x="1622" y="141"/>
                      <a:pt x="1620" y="139"/>
                      <a:pt x="1617" y="138"/>
                    </a:cubicBezTo>
                    <a:cubicBezTo>
                      <a:pt x="1621" y="137"/>
                      <a:pt x="1624" y="137"/>
                      <a:pt x="1627" y="137"/>
                    </a:cubicBezTo>
                    <a:cubicBezTo>
                      <a:pt x="1623" y="135"/>
                      <a:pt x="1623" y="135"/>
                      <a:pt x="1623" y="135"/>
                    </a:cubicBezTo>
                    <a:cubicBezTo>
                      <a:pt x="1622" y="135"/>
                      <a:pt x="1622" y="135"/>
                      <a:pt x="1622" y="135"/>
                    </a:cubicBezTo>
                    <a:cubicBezTo>
                      <a:pt x="1620" y="135"/>
                      <a:pt x="1619" y="136"/>
                      <a:pt x="1617" y="136"/>
                    </a:cubicBezTo>
                    <a:cubicBezTo>
                      <a:pt x="1614" y="135"/>
                      <a:pt x="1612" y="133"/>
                      <a:pt x="1608" y="133"/>
                    </a:cubicBezTo>
                    <a:cubicBezTo>
                      <a:pt x="1606" y="131"/>
                      <a:pt x="1605" y="129"/>
                      <a:pt x="1603" y="128"/>
                    </a:cubicBezTo>
                    <a:cubicBezTo>
                      <a:pt x="1603" y="126"/>
                      <a:pt x="1603" y="126"/>
                      <a:pt x="1603" y="126"/>
                    </a:cubicBezTo>
                    <a:cubicBezTo>
                      <a:pt x="1605" y="126"/>
                      <a:pt x="1607" y="126"/>
                      <a:pt x="1608" y="125"/>
                    </a:cubicBezTo>
                    <a:cubicBezTo>
                      <a:pt x="1610" y="126"/>
                      <a:pt x="1610" y="126"/>
                      <a:pt x="1610" y="126"/>
                    </a:cubicBezTo>
                    <a:cubicBezTo>
                      <a:pt x="1611" y="127"/>
                      <a:pt x="1611" y="127"/>
                      <a:pt x="1611" y="127"/>
                    </a:cubicBezTo>
                    <a:cubicBezTo>
                      <a:pt x="1613" y="126"/>
                      <a:pt x="1613" y="126"/>
                      <a:pt x="1613" y="126"/>
                    </a:cubicBezTo>
                    <a:cubicBezTo>
                      <a:pt x="1616" y="126"/>
                      <a:pt x="1620" y="126"/>
                      <a:pt x="1623" y="127"/>
                    </a:cubicBezTo>
                    <a:cubicBezTo>
                      <a:pt x="1619" y="125"/>
                      <a:pt x="1616" y="124"/>
                      <a:pt x="1611" y="124"/>
                    </a:cubicBezTo>
                    <a:cubicBezTo>
                      <a:pt x="1613" y="123"/>
                      <a:pt x="1613" y="123"/>
                      <a:pt x="1613" y="123"/>
                    </a:cubicBezTo>
                    <a:cubicBezTo>
                      <a:pt x="1616" y="122"/>
                      <a:pt x="1620" y="123"/>
                      <a:pt x="1622" y="122"/>
                    </a:cubicBezTo>
                    <a:cubicBezTo>
                      <a:pt x="1625" y="122"/>
                      <a:pt x="1628" y="121"/>
                      <a:pt x="1631" y="121"/>
                    </a:cubicBezTo>
                    <a:cubicBezTo>
                      <a:pt x="1630" y="120"/>
                      <a:pt x="1630" y="120"/>
                      <a:pt x="1630" y="120"/>
                    </a:cubicBezTo>
                    <a:cubicBezTo>
                      <a:pt x="1631" y="118"/>
                      <a:pt x="1631" y="118"/>
                      <a:pt x="1631" y="118"/>
                    </a:cubicBezTo>
                    <a:cubicBezTo>
                      <a:pt x="1628" y="119"/>
                      <a:pt x="1624" y="120"/>
                      <a:pt x="1621" y="120"/>
                    </a:cubicBezTo>
                    <a:cubicBezTo>
                      <a:pt x="1618" y="120"/>
                      <a:pt x="1618" y="120"/>
                      <a:pt x="1618" y="120"/>
                    </a:cubicBezTo>
                    <a:cubicBezTo>
                      <a:pt x="1616" y="120"/>
                      <a:pt x="1614" y="121"/>
                      <a:pt x="1612" y="121"/>
                    </a:cubicBezTo>
                    <a:cubicBezTo>
                      <a:pt x="1609" y="122"/>
                      <a:pt x="1606" y="122"/>
                      <a:pt x="1603" y="123"/>
                    </a:cubicBezTo>
                    <a:cubicBezTo>
                      <a:pt x="1601" y="120"/>
                      <a:pt x="1601" y="120"/>
                      <a:pt x="1601" y="120"/>
                    </a:cubicBezTo>
                    <a:cubicBezTo>
                      <a:pt x="1601" y="117"/>
                      <a:pt x="1601" y="117"/>
                      <a:pt x="1601" y="117"/>
                    </a:cubicBezTo>
                    <a:cubicBezTo>
                      <a:pt x="1603" y="116"/>
                      <a:pt x="1603" y="116"/>
                      <a:pt x="1603" y="116"/>
                    </a:cubicBezTo>
                    <a:cubicBezTo>
                      <a:pt x="1606" y="117"/>
                      <a:pt x="1606" y="117"/>
                      <a:pt x="1606" y="117"/>
                    </a:cubicBezTo>
                    <a:cubicBezTo>
                      <a:pt x="1606" y="115"/>
                      <a:pt x="1606" y="115"/>
                      <a:pt x="1606" y="115"/>
                    </a:cubicBezTo>
                    <a:cubicBezTo>
                      <a:pt x="1609" y="115"/>
                      <a:pt x="1611" y="115"/>
                      <a:pt x="1614" y="114"/>
                    </a:cubicBezTo>
                    <a:cubicBezTo>
                      <a:pt x="1615" y="113"/>
                      <a:pt x="1615" y="113"/>
                      <a:pt x="1615" y="113"/>
                    </a:cubicBezTo>
                    <a:cubicBezTo>
                      <a:pt x="1616" y="113"/>
                      <a:pt x="1618" y="113"/>
                      <a:pt x="1619" y="113"/>
                    </a:cubicBezTo>
                    <a:cubicBezTo>
                      <a:pt x="1619" y="111"/>
                      <a:pt x="1619" y="111"/>
                      <a:pt x="1619" y="111"/>
                    </a:cubicBezTo>
                    <a:cubicBezTo>
                      <a:pt x="1625" y="111"/>
                      <a:pt x="1629" y="111"/>
                      <a:pt x="1634" y="109"/>
                    </a:cubicBezTo>
                    <a:cubicBezTo>
                      <a:pt x="1627" y="109"/>
                      <a:pt x="1627" y="109"/>
                      <a:pt x="1627" y="109"/>
                    </a:cubicBezTo>
                    <a:cubicBezTo>
                      <a:pt x="1627" y="107"/>
                      <a:pt x="1627" y="107"/>
                      <a:pt x="1627" y="107"/>
                    </a:cubicBezTo>
                    <a:cubicBezTo>
                      <a:pt x="1628" y="105"/>
                      <a:pt x="1628" y="105"/>
                      <a:pt x="1628" y="105"/>
                    </a:cubicBezTo>
                    <a:cubicBezTo>
                      <a:pt x="1627" y="104"/>
                      <a:pt x="1627" y="104"/>
                      <a:pt x="1627" y="104"/>
                    </a:cubicBezTo>
                    <a:cubicBezTo>
                      <a:pt x="1626" y="105"/>
                      <a:pt x="1626" y="105"/>
                      <a:pt x="1626" y="105"/>
                    </a:cubicBezTo>
                    <a:cubicBezTo>
                      <a:pt x="1625" y="106"/>
                      <a:pt x="1623" y="107"/>
                      <a:pt x="1622" y="107"/>
                    </a:cubicBezTo>
                    <a:cubicBezTo>
                      <a:pt x="1620" y="108"/>
                      <a:pt x="1618" y="108"/>
                      <a:pt x="1616" y="108"/>
                    </a:cubicBezTo>
                    <a:cubicBezTo>
                      <a:pt x="1615" y="106"/>
                      <a:pt x="1615" y="106"/>
                      <a:pt x="1615" y="106"/>
                    </a:cubicBezTo>
                    <a:cubicBezTo>
                      <a:pt x="1618" y="104"/>
                      <a:pt x="1618" y="104"/>
                      <a:pt x="1618" y="104"/>
                    </a:cubicBezTo>
                    <a:cubicBezTo>
                      <a:pt x="1617" y="102"/>
                      <a:pt x="1617" y="102"/>
                      <a:pt x="1617" y="102"/>
                    </a:cubicBezTo>
                    <a:cubicBezTo>
                      <a:pt x="1616" y="101"/>
                      <a:pt x="1616" y="101"/>
                      <a:pt x="1616" y="101"/>
                    </a:cubicBezTo>
                    <a:cubicBezTo>
                      <a:pt x="1615" y="104"/>
                      <a:pt x="1615" y="104"/>
                      <a:pt x="1615" y="104"/>
                    </a:cubicBezTo>
                    <a:cubicBezTo>
                      <a:pt x="1613" y="105"/>
                      <a:pt x="1613" y="105"/>
                      <a:pt x="1613" y="105"/>
                    </a:cubicBezTo>
                    <a:cubicBezTo>
                      <a:pt x="1611" y="104"/>
                      <a:pt x="1611" y="104"/>
                      <a:pt x="1611" y="104"/>
                    </a:cubicBezTo>
                    <a:cubicBezTo>
                      <a:pt x="1610" y="104"/>
                      <a:pt x="1609" y="104"/>
                      <a:pt x="1608" y="104"/>
                    </a:cubicBezTo>
                    <a:cubicBezTo>
                      <a:pt x="1609" y="106"/>
                      <a:pt x="1609" y="106"/>
                      <a:pt x="1609" y="106"/>
                    </a:cubicBezTo>
                    <a:cubicBezTo>
                      <a:pt x="1607" y="107"/>
                      <a:pt x="1607" y="107"/>
                      <a:pt x="1607" y="107"/>
                    </a:cubicBezTo>
                    <a:cubicBezTo>
                      <a:pt x="1610" y="108"/>
                      <a:pt x="1610" y="108"/>
                      <a:pt x="1610" y="108"/>
                    </a:cubicBezTo>
                    <a:cubicBezTo>
                      <a:pt x="1608" y="110"/>
                      <a:pt x="1608" y="110"/>
                      <a:pt x="1608" y="110"/>
                    </a:cubicBezTo>
                    <a:cubicBezTo>
                      <a:pt x="1606" y="110"/>
                      <a:pt x="1606" y="110"/>
                      <a:pt x="1606" y="110"/>
                    </a:cubicBezTo>
                    <a:cubicBezTo>
                      <a:pt x="1606" y="112"/>
                      <a:pt x="1606" y="112"/>
                      <a:pt x="1606" y="112"/>
                    </a:cubicBezTo>
                    <a:cubicBezTo>
                      <a:pt x="1602" y="112"/>
                      <a:pt x="1599" y="114"/>
                      <a:pt x="1596" y="114"/>
                    </a:cubicBezTo>
                    <a:cubicBezTo>
                      <a:pt x="1594" y="112"/>
                      <a:pt x="1594" y="112"/>
                      <a:pt x="1594" y="112"/>
                    </a:cubicBezTo>
                    <a:cubicBezTo>
                      <a:pt x="1593" y="110"/>
                      <a:pt x="1590" y="109"/>
                      <a:pt x="1588" y="108"/>
                    </a:cubicBezTo>
                    <a:cubicBezTo>
                      <a:pt x="1591" y="108"/>
                      <a:pt x="1591" y="108"/>
                      <a:pt x="1591" y="108"/>
                    </a:cubicBezTo>
                    <a:cubicBezTo>
                      <a:pt x="1589" y="107"/>
                      <a:pt x="1588" y="106"/>
                      <a:pt x="1586" y="106"/>
                    </a:cubicBezTo>
                    <a:cubicBezTo>
                      <a:pt x="1584" y="104"/>
                      <a:pt x="1584" y="104"/>
                      <a:pt x="1584" y="104"/>
                    </a:cubicBezTo>
                    <a:cubicBezTo>
                      <a:pt x="1583" y="101"/>
                      <a:pt x="1583" y="101"/>
                      <a:pt x="1583" y="101"/>
                    </a:cubicBezTo>
                    <a:cubicBezTo>
                      <a:pt x="1582" y="100"/>
                      <a:pt x="1581" y="99"/>
                      <a:pt x="1580" y="98"/>
                    </a:cubicBezTo>
                    <a:cubicBezTo>
                      <a:pt x="1583" y="98"/>
                      <a:pt x="1586" y="99"/>
                      <a:pt x="1590" y="99"/>
                    </a:cubicBezTo>
                    <a:cubicBezTo>
                      <a:pt x="1587" y="97"/>
                      <a:pt x="1587" y="97"/>
                      <a:pt x="1587" y="97"/>
                    </a:cubicBezTo>
                    <a:cubicBezTo>
                      <a:pt x="1587" y="95"/>
                      <a:pt x="1587" y="95"/>
                      <a:pt x="1587" y="95"/>
                    </a:cubicBezTo>
                    <a:cubicBezTo>
                      <a:pt x="1588" y="93"/>
                      <a:pt x="1588" y="93"/>
                      <a:pt x="1588" y="93"/>
                    </a:cubicBezTo>
                    <a:cubicBezTo>
                      <a:pt x="1588" y="92"/>
                      <a:pt x="1588" y="92"/>
                      <a:pt x="1588" y="92"/>
                    </a:cubicBezTo>
                    <a:cubicBezTo>
                      <a:pt x="1585" y="92"/>
                      <a:pt x="1585" y="92"/>
                      <a:pt x="1585" y="92"/>
                    </a:cubicBezTo>
                    <a:cubicBezTo>
                      <a:pt x="1585" y="93"/>
                      <a:pt x="1585" y="93"/>
                      <a:pt x="1585" y="93"/>
                    </a:cubicBezTo>
                    <a:cubicBezTo>
                      <a:pt x="1583" y="95"/>
                      <a:pt x="1583" y="95"/>
                      <a:pt x="1583" y="95"/>
                    </a:cubicBezTo>
                    <a:cubicBezTo>
                      <a:pt x="1581" y="95"/>
                      <a:pt x="1581" y="95"/>
                      <a:pt x="1581" y="95"/>
                    </a:cubicBezTo>
                    <a:cubicBezTo>
                      <a:pt x="1580" y="93"/>
                      <a:pt x="1579" y="90"/>
                      <a:pt x="1576" y="88"/>
                    </a:cubicBezTo>
                    <a:cubicBezTo>
                      <a:pt x="1578" y="87"/>
                      <a:pt x="1578" y="87"/>
                      <a:pt x="1578" y="87"/>
                    </a:cubicBezTo>
                    <a:cubicBezTo>
                      <a:pt x="1580" y="87"/>
                      <a:pt x="1580" y="87"/>
                      <a:pt x="1580" y="87"/>
                    </a:cubicBezTo>
                    <a:cubicBezTo>
                      <a:pt x="1580" y="85"/>
                      <a:pt x="1580" y="85"/>
                      <a:pt x="1580" y="85"/>
                    </a:cubicBezTo>
                    <a:cubicBezTo>
                      <a:pt x="1582" y="85"/>
                      <a:pt x="1582" y="85"/>
                      <a:pt x="1582" y="85"/>
                    </a:cubicBezTo>
                    <a:cubicBezTo>
                      <a:pt x="1581" y="83"/>
                      <a:pt x="1581" y="83"/>
                      <a:pt x="1581" y="83"/>
                    </a:cubicBezTo>
                    <a:cubicBezTo>
                      <a:pt x="1583" y="82"/>
                      <a:pt x="1583" y="82"/>
                      <a:pt x="1583" y="82"/>
                    </a:cubicBezTo>
                    <a:cubicBezTo>
                      <a:pt x="1585" y="82"/>
                      <a:pt x="1585" y="82"/>
                      <a:pt x="1585" y="82"/>
                    </a:cubicBezTo>
                    <a:cubicBezTo>
                      <a:pt x="1587" y="81"/>
                      <a:pt x="1587" y="81"/>
                      <a:pt x="1587" y="81"/>
                    </a:cubicBezTo>
                    <a:cubicBezTo>
                      <a:pt x="1587" y="83"/>
                      <a:pt x="1588" y="84"/>
                      <a:pt x="1589" y="85"/>
                    </a:cubicBezTo>
                    <a:cubicBezTo>
                      <a:pt x="1591" y="85"/>
                      <a:pt x="1591" y="85"/>
                      <a:pt x="1591" y="85"/>
                    </a:cubicBezTo>
                    <a:cubicBezTo>
                      <a:pt x="1589" y="83"/>
                      <a:pt x="1589" y="83"/>
                      <a:pt x="1589" y="83"/>
                    </a:cubicBezTo>
                    <a:cubicBezTo>
                      <a:pt x="1591" y="81"/>
                      <a:pt x="1591" y="81"/>
                      <a:pt x="1591" y="81"/>
                    </a:cubicBezTo>
                    <a:cubicBezTo>
                      <a:pt x="1594" y="83"/>
                      <a:pt x="1601" y="81"/>
                      <a:pt x="1605" y="81"/>
                    </a:cubicBezTo>
                    <a:cubicBezTo>
                      <a:pt x="1605" y="83"/>
                      <a:pt x="1605" y="83"/>
                      <a:pt x="1605" y="83"/>
                    </a:cubicBezTo>
                    <a:cubicBezTo>
                      <a:pt x="1603" y="84"/>
                      <a:pt x="1601" y="83"/>
                      <a:pt x="1600" y="84"/>
                    </a:cubicBezTo>
                    <a:cubicBezTo>
                      <a:pt x="1597" y="84"/>
                      <a:pt x="1595" y="85"/>
                      <a:pt x="1593" y="86"/>
                    </a:cubicBezTo>
                    <a:cubicBezTo>
                      <a:pt x="1595" y="87"/>
                      <a:pt x="1595" y="87"/>
                      <a:pt x="1595" y="87"/>
                    </a:cubicBezTo>
                    <a:cubicBezTo>
                      <a:pt x="1597" y="86"/>
                      <a:pt x="1598" y="86"/>
                      <a:pt x="1600" y="86"/>
                    </a:cubicBezTo>
                    <a:cubicBezTo>
                      <a:pt x="1600" y="88"/>
                      <a:pt x="1600" y="88"/>
                      <a:pt x="1600" y="88"/>
                    </a:cubicBezTo>
                    <a:cubicBezTo>
                      <a:pt x="1602" y="89"/>
                      <a:pt x="1602" y="89"/>
                      <a:pt x="1602" y="89"/>
                    </a:cubicBezTo>
                    <a:cubicBezTo>
                      <a:pt x="1604" y="90"/>
                      <a:pt x="1604" y="90"/>
                      <a:pt x="1604" y="90"/>
                    </a:cubicBezTo>
                    <a:cubicBezTo>
                      <a:pt x="1605" y="92"/>
                      <a:pt x="1605" y="92"/>
                      <a:pt x="1605" y="92"/>
                    </a:cubicBezTo>
                    <a:cubicBezTo>
                      <a:pt x="1607" y="92"/>
                      <a:pt x="1607" y="92"/>
                      <a:pt x="1607" y="92"/>
                    </a:cubicBezTo>
                    <a:cubicBezTo>
                      <a:pt x="1607" y="90"/>
                      <a:pt x="1607" y="90"/>
                      <a:pt x="1607" y="90"/>
                    </a:cubicBezTo>
                    <a:cubicBezTo>
                      <a:pt x="1605" y="88"/>
                      <a:pt x="1605" y="88"/>
                      <a:pt x="1605" y="88"/>
                    </a:cubicBezTo>
                    <a:cubicBezTo>
                      <a:pt x="1606" y="86"/>
                      <a:pt x="1606" y="86"/>
                      <a:pt x="1606" y="86"/>
                    </a:cubicBezTo>
                    <a:cubicBezTo>
                      <a:pt x="1608" y="86"/>
                      <a:pt x="1608" y="86"/>
                      <a:pt x="1608" y="86"/>
                    </a:cubicBezTo>
                    <a:cubicBezTo>
                      <a:pt x="1609" y="85"/>
                      <a:pt x="1610" y="84"/>
                      <a:pt x="1611" y="83"/>
                    </a:cubicBezTo>
                    <a:cubicBezTo>
                      <a:pt x="1612" y="83"/>
                      <a:pt x="1614" y="83"/>
                      <a:pt x="1615" y="83"/>
                    </a:cubicBezTo>
                    <a:cubicBezTo>
                      <a:pt x="1617" y="84"/>
                      <a:pt x="1618" y="85"/>
                      <a:pt x="1619" y="87"/>
                    </a:cubicBezTo>
                    <a:cubicBezTo>
                      <a:pt x="1619" y="89"/>
                      <a:pt x="1619" y="89"/>
                      <a:pt x="1619" y="89"/>
                    </a:cubicBezTo>
                    <a:cubicBezTo>
                      <a:pt x="1620" y="91"/>
                      <a:pt x="1622" y="93"/>
                      <a:pt x="1622" y="95"/>
                    </a:cubicBezTo>
                    <a:cubicBezTo>
                      <a:pt x="1624" y="95"/>
                      <a:pt x="1624" y="95"/>
                      <a:pt x="1624" y="95"/>
                    </a:cubicBezTo>
                    <a:cubicBezTo>
                      <a:pt x="1625" y="96"/>
                      <a:pt x="1626" y="97"/>
                      <a:pt x="1627" y="99"/>
                    </a:cubicBezTo>
                    <a:cubicBezTo>
                      <a:pt x="1627" y="96"/>
                      <a:pt x="1627" y="96"/>
                      <a:pt x="1627" y="96"/>
                    </a:cubicBezTo>
                    <a:cubicBezTo>
                      <a:pt x="1625" y="93"/>
                      <a:pt x="1624" y="91"/>
                      <a:pt x="1624" y="88"/>
                    </a:cubicBezTo>
                    <a:cubicBezTo>
                      <a:pt x="1622" y="85"/>
                      <a:pt x="1622" y="85"/>
                      <a:pt x="1622" y="85"/>
                    </a:cubicBezTo>
                    <a:cubicBezTo>
                      <a:pt x="1621" y="82"/>
                      <a:pt x="1621" y="82"/>
                      <a:pt x="1621" y="82"/>
                    </a:cubicBezTo>
                    <a:cubicBezTo>
                      <a:pt x="1622" y="81"/>
                      <a:pt x="1622" y="81"/>
                      <a:pt x="1622" y="81"/>
                    </a:cubicBezTo>
                    <a:cubicBezTo>
                      <a:pt x="1625" y="81"/>
                      <a:pt x="1625" y="81"/>
                      <a:pt x="1625" y="81"/>
                    </a:cubicBezTo>
                    <a:cubicBezTo>
                      <a:pt x="1624" y="78"/>
                      <a:pt x="1624" y="78"/>
                      <a:pt x="1624" y="78"/>
                    </a:cubicBezTo>
                    <a:cubicBezTo>
                      <a:pt x="1625" y="77"/>
                      <a:pt x="1625" y="77"/>
                      <a:pt x="1625" y="77"/>
                    </a:cubicBezTo>
                    <a:cubicBezTo>
                      <a:pt x="1627" y="77"/>
                      <a:pt x="1627" y="77"/>
                      <a:pt x="1627" y="77"/>
                    </a:cubicBezTo>
                    <a:cubicBezTo>
                      <a:pt x="1628" y="78"/>
                      <a:pt x="1628" y="78"/>
                      <a:pt x="1628" y="78"/>
                    </a:cubicBezTo>
                    <a:cubicBezTo>
                      <a:pt x="1629" y="80"/>
                      <a:pt x="1629" y="80"/>
                      <a:pt x="1629" y="80"/>
                    </a:cubicBezTo>
                    <a:cubicBezTo>
                      <a:pt x="1630" y="81"/>
                      <a:pt x="1630" y="81"/>
                      <a:pt x="1630" y="81"/>
                    </a:cubicBezTo>
                    <a:cubicBezTo>
                      <a:pt x="1631" y="79"/>
                      <a:pt x="1631" y="79"/>
                      <a:pt x="1631" y="79"/>
                    </a:cubicBezTo>
                    <a:cubicBezTo>
                      <a:pt x="1633" y="79"/>
                      <a:pt x="1633" y="79"/>
                      <a:pt x="1633" y="79"/>
                    </a:cubicBezTo>
                    <a:cubicBezTo>
                      <a:pt x="1636" y="80"/>
                      <a:pt x="1636" y="80"/>
                      <a:pt x="1636" y="80"/>
                    </a:cubicBezTo>
                    <a:cubicBezTo>
                      <a:pt x="1638" y="81"/>
                      <a:pt x="1638" y="81"/>
                      <a:pt x="1638" y="81"/>
                    </a:cubicBezTo>
                    <a:cubicBezTo>
                      <a:pt x="1640" y="83"/>
                      <a:pt x="1640" y="83"/>
                      <a:pt x="1640" y="83"/>
                    </a:cubicBezTo>
                    <a:cubicBezTo>
                      <a:pt x="1640" y="85"/>
                      <a:pt x="1640" y="85"/>
                      <a:pt x="1640" y="85"/>
                    </a:cubicBezTo>
                    <a:close/>
                    <a:moveTo>
                      <a:pt x="1580" y="104"/>
                    </a:moveTo>
                    <a:cubicBezTo>
                      <a:pt x="1580" y="105"/>
                      <a:pt x="1581" y="106"/>
                      <a:pt x="1581" y="106"/>
                    </a:cubicBezTo>
                    <a:cubicBezTo>
                      <a:pt x="1584" y="107"/>
                      <a:pt x="1586" y="109"/>
                      <a:pt x="1588" y="111"/>
                    </a:cubicBezTo>
                    <a:cubicBezTo>
                      <a:pt x="1588" y="113"/>
                      <a:pt x="1588" y="113"/>
                      <a:pt x="1588" y="113"/>
                    </a:cubicBezTo>
                    <a:cubicBezTo>
                      <a:pt x="1585" y="111"/>
                      <a:pt x="1583" y="109"/>
                      <a:pt x="1580" y="108"/>
                    </a:cubicBezTo>
                    <a:cubicBezTo>
                      <a:pt x="1579" y="106"/>
                      <a:pt x="1579" y="106"/>
                      <a:pt x="1579" y="106"/>
                    </a:cubicBezTo>
                    <a:cubicBezTo>
                      <a:pt x="1577" y="105"/>
                      <a:pt x="1576" y="104"/>
                      <a:pt x="1575" y="103"/>
                    </a:cubicBezTo>
                    <a:cubicBezTo>
                      <a:pt x="1576" y="100"/>
                      <a:pt x="1576" y="100"/>
                      <a:pt x="1576" y="100"/>
                    </a:cubicBezTo>
                    <a:cubicBezTo>
                      <a:pt x="1578" y="101"/>
                      <a:pt x="1578" y="101"/>
                      <a:pt x="1578" y="101"/>
                    </a:cubicBezTo>
                    <a:cubicBezTo>
                      <a:pt x="1578" y="101"/>
                      <a:pt x="1580" y="102"/>
                      <a:pt x="1580" y="104"/>
                    </a:cubicBezTo>
                    <a:cubicBezTo>
                      <a:pt x="1580" y="105"/>
                      <a:pt x="1580" y="102"/>
                      <a:pt x="1580" y="104"/>
                    </a:cubicBezTo>
                    <a:close/>
                    <a:moveTo>
                      <a:pt x="1562" y="355"/>
                    </a:moveTo>
                    <a:cubicBezTo>
                      <a:pt x="1559" y="356"/>
                      <a:pt x="1559" y="356"/>
                      <a:pt x="1559" y="356"/>
                    </a:cubicBezTo>
                    <a:cubicBezTo>
                      <a:pt x="1558" y="355"/>
                      <a:pt x="1558" y="355"/>
                      <a:pt x="1558" y="355"/>
                    </a:cubicBezTo>
                    <a:cubicBezTo>
                      <a:pt x="1559" y="353"/>
                      <a:pt x="1559" y="353"/>
                      <a:pt x="1559" y="353"/>
                    </a:cubicBezTo>
                    <a:cubicBezTo>
                      <a:pt x="1561" y="353"/>
                      <a:pt x="1561" y="353"/>
                      <a:pt x="1561" y="353"/>
                    </a:cubicBezTo>
                    <a:cubicBezTo>
                      <a:pt x="1562" y="355"/>
                      <a:pt x="1562" y="355"/>
                      <a:pt x="1562" y="355"/>
                    </a:cubicBezTo>
                    <a:close/>
                    <a:moveTo>
                      <a:pt x="1557" y="353"/>
                    </a:moveTo>
                    <a:cubicBezTo>
                      <a:pt x="1555" y="351"/>
                      <a:pt x="1555" y="351"/>
                      <a:pt x="1555" y="351"/>
                    </a:cubicBezTo>
                    <a:cubicBezTo>
                      <a:pt x="1557" y="351"/>
                      <a:pt x="1558" y="351"/>
                      <a:pt x="1559" y="351"/>
                    </a:cubicBezTo>
                    <a:cubicBezTo>
                      <a:pt x="1561" y="350"/>
                      <a:pt x="1561" y="350"/>
                      <a:pt x="1561" y="350"/>
                    </a:cubicBezTo>
                    <a:cubicBezTo>
                      <a:pt x="1563" y="351"/>
                      <a:pt x="1563" y="351"/>
                      <a:pt x="1563" y="351"/>
                    </a:cubicBezTo>
                    <a:cubicBezTo>
                      <a:pt x="1561" y="352"/>
                      <a:pt x="1559" y="352"/>
                      <a:pt x="1557" y="353"/>
                    </a:cubicBezTo>
                    <a:close/>
                    <a:moveTo>
                      <a:pt x="1531" y="393"/>
                    </a:moveTo>
                    <a:cubicBezTo>
                      <a:pt x="1531" y="395"/>
                      <a:pt x="1531" y="395"/>
                      <a:pt x="1531" y="395"/>
                    </a:cubicBezTo>
                    <a:cubicBezTo>
                      <a:pt x="1530" y="397"/>
                      <a:pt x="1530" y="397"/>
                      <a:pt x="1530" y="397"/>
                    </a:cubicBezTo>
                    <a:cubicBezTo>
                      <a:pt x="1528" y="396"/>
                      <a:pt x="1528" y="396"/>
                      <a:pt x="1528" y="396"/>
                    </a:cubicBezTo>
                    <a:cubicBezTo>
                      <a:pt x="1529" y="393"/>
                      <a:pt x="1529" y="393"/>
                      <a:pt x="1529" y="393"/>
                    </a:cubicBezTo>
                    <a:cubicBezTo>
                      <a:pt x="1531" y="393"/>
                      <a:pt x="1531" y="393"/>
                      <a:pt x="1531" y="393"/>
                    </a:cubicBezTo>
                    <a:close/>
                    <a:moveTo>
                      <a:pt x="1530" y="405"/>
                    </a:moveTo>
                    <a:cubicBezTo>
                      <a:pt x="1532" y="405"/>
                      <a:pt x="1532" y="405"/>
                      <a:pt x="1532" y="405"/>
                    </a:cubicBezTo>
                    <a:cubicBezTo>
                      <a:pt x="1532" y="408"/>
                      <a:pt x="1532" y="408"/>
                      <a:pt x="1532" y="408"/>
                    </a:cubicBezTo>
                    <a:cubicBezTo>
                      <a:pt x="1530" y="408"/>
                      <a:pt x="1530" y="408"/>
                      <a:pt x="1530" y="408"/>
                    </a:cubicBezTo>
                    <a:cubicBezTo>
                      <a:pt x="1528" y="410"/>
                      <a:pt x="1528" y="410"/>
                      <a:pt x="1528" y="410"/>
                    </a:cubicBezTo>
                    <a:cubicBezTo>
                      <a:pt x="1528" y="407"/>
                      <a:pt x="1528" y="407"/>
                      <a:pt x="1528" y="407"/>
                    </a:cubicBezTo>
                    <a:cubicBezTo>
                      <a:pt x="1530" y="405"/>
                      <a:pt x="1530" y="405"/>
                      <a:pt x="1530" y="405"/>
                    </a:cubicBezTo>
                    <a:close/>
                    <a:moveTo>
                      <a:pt x="1532" y="493"/>
                    </a:moveTo>
                    <a:cubicBezTo>
                      <a:pt x="1532" y="494"/>
                      <a:pt x="1532" y="494"/>
                      <a:pt x="1532" y="494"/>
                    </a:cubicBezTo>
                    <a:cubicBezTo>
                      <a:pt x="1530" y="495"/>
                      <a:pt x="1530" y="495"/>
                      <a:pt x="1530" y="495"/>
                    </a:cubicBezTo>
                    <a:cubicBezTo>
                      <a:pt x="1528" y="495"/>
                      <a:pt x="1528" y="495"/>
                      <a:pt x="1528" y="495"/>
                    </a:cubicBezTo>
                    <a:cubicBezTo>
                      <a:pt x="1527" y="494"/>
                      <a:pt x="1527" y="494"/>
                      <a:pt x="1527" y="494"/>
                    </a:cubicBezTo>
                    <a:cubicBezTo>
                      <a:pt x="1530" y="493"/>
                      <a:pt x="1530" y="493"/>
                      <a:pt x="1530" y="493"/>
                    </a:cubicBezTo>
                    <a:cubicBezTo>
                      <a:pt x="1532" y="493"/>
                      <a:pt x="1532" y="493"/>
                      <a:pt x="1532" y="493"/>
                    </a:cubicBezTo>
                    <a:close/>
                    <a:moveTo>
                      <a:pt x="1530" y="490"/>
                    </a:moveTo>
                    <a:cubicBezTo>
                      <a:pt x="1530" y="492"/>
                      <a:pt x="1530" y="492"/>
                      <a:pt x="1530" y="492"/>
                    </a:cubicBezTo>
                    <a:cubicBezTo>
                      <a:pt x="1529" y="492"/>
                      <a:pt x="1529" y="492"/>
                      <a:pt x="1529" y="492"/>
                    </a:cubicBezTo>
                    <a:cubicBezTo>
                      <a:pt x="1528" y="491"/>
                      <a:pt x="1528" y="490"/>
                      <a:pt x="1527" y="489"/>
                    </a:cubicBezTo>
                    <a:cubicBezTo>
                      <a:pt x="1528" y="488"/>
                      <a:pt x="1528" y="488"/>
                      <a:pt x="1528" y="488"/>
                    </a:cubicBezTo>
                    <a:cubicBezTo>
                      <a:pt x="1529" y="488"/>
                      <a:pt x="1529" y="488"/>
                      <a:pt x="1529" y="488"/>
                    </a:cubicBezTo>
                    <a:cubicBezTo>
                      <a:pt x="1530" y="490"/>
                      <a:pt x="1530" y="490"/>
                      <a:pt x="1530" y="490"/>
                    </a:cubicBezTo>
                    <a:close/>
                    <a:moveTo>
                      <a:pt x="1514" y="505"/>
                    </a:moveTo>
                    <a:cubicBezTo>
                      <a:pt x="1516" y="504"/>
                      <a:pt x="1516" y="504"/>
                      <a:pt x="1516" y="504"/>
                    </a:cubicBezTo>
                    <a:cubicBezTo>
                      <a:pt x="1517" y="504"/>
                      <a:pt x="1517" y="504"/>
                      <a:pt x="1517" y="504"/>
                    </a:cubicBezTo>
                    <a:cubicBezTo>
                      <a:pt x="1517" y="505"/>
                      <a:pt x="1517" y="505"/>
                      <a:pt x="1517" y="505"/>
                    </a:cubicBezTo>
                    <a:cubicBezTo>
                      <a:pt x="1516" y="505"/>
                      <a:pt x="1515" y="505"/>
                      <a:pt x="1514" y="505"/>
                    </a:cubicBezTo>
                    <a:close/>
                    <a:moveTo>
                      <a:pt x="1445" y="483"/>
                    </a:moveTo>
                    <a:cubicBezTo>
                      <a:pt x="1445" y="484"/>
                      <a:pt x="1445" y="484"/>
                      <a:pt x="1445" y="484"/>
                    </a:cubicBezTo>
                    <a:cubicBezTo>
                      <a:pt x="1443" y="485"/>
                      <a:pt x="1443" y="485"/>
                      <a:pt x="1443" y="485"/>
                    </a:cubicBezTo>
                    <a:cubicBezTo>
                      <a:pt x="1442" y="485"/>
                      <a:pt x="1442" y="485"/>
                      <a:pt x="1442" y="485"/>
                    </a:cubicBezTo>
                    <a:cubicBezTo>
                      <a:pt x="1442" y="483"/>
                      <a:pt x="1442" y="483"/>
                      <a:pt x="1442" y="483"/>
                    </a:cubicBezTo>
                    <a:cubicBezTo>
                      <a:pt x="1444" y="482"/>
                      <a:pt x="1444" y="482"/>
                      <a:pt x="1444" y="482"/>
                    </a:cubicBezTo>
                    <a:cubicBezTo>
                      <a:pt x="1445" y="483"/>
                      <a:pt x="1445" y="483"/>
                      <a:pt x="1445" y="483"/>
                    </a:cubicBezTo>
                    <a:close/>
                    <a:moveTo>
                      <a:pt x="1440" y="474"/>
                    </a:moveTo>
                    <a:cubicBezTo>
                      <a:pt x="1439" y="473"/>
                      <a:pt x="1439" y="473"/>
                      <a:pt x="1439" y="473"/>
                    </a:cubicBezTo>
                    <a:cubicBezTo>
                      <a:pt x="1441" y="471"/>
                      <a:pt x="1441" y="471"/>
                      <a:pt x="1441" y="471"/>
                    </a:cubicBezTo>
                    <a:cubicBezTo>
                      <a:pt x="1442" y="471"/>
                      <a:pt x="1443" y="471"/>
                      <a:pt x="1443" y="470"/>
                    </a:cubicBezTo>
                    <a:cubicBezTo>
                      <a:pt x="1443" y="472"/>
                      <a:pt x="1443" y="472"/>
                      <a:pt x="1443" y="472"/>
                    </a:cubicBezTo>
                    <a:cubicBezTo>
                      <a:pt x="1442" y="473"/>
                      <a:pt x="1442" y="473"/>
                      <a:pt x="1442" y="473"/>
                    </a:cubicBezTo>
                    <a:cubicBezTo>
                      <a:pt x="1440" y="474"/>
                      <a:pt x="1440" y="474"/>
                      <a:pt x="1440" y="474"/>
                    </a:cubicBezTo>
                    <a:close/>
                    <a:moveTo>
                      <a:pt x="1437" y="457"/>
                    </a:moveTo>
                    <a:cubicBezTo>
                      <a:pt x="1436" y="457"/>
                      <a:pt x="1436" y="457"/>
                      <a:pt x="1436" y="457"/>
                    </a:cubicBezTo>
                    <a:cubicBezTo>
                      <a:pt x="1435" y="457"/>
                      <a:pt x="1435" y="456"/>
                      <a:pt x="1435" y="455"/>
                    </a:cubicBezTo>
                    <a:cubicBezTo>
                      <a:pt x="1436" y="454"/>
                      <a:pt x="1436" y="454"/>
                      <a:pt x="1436" y="454"/>
                    </a:cubicBezTo>
                    <a:cubicBezTo>
                      <a:pt x="1437" y="455"/>
                      <a:pt x="1437" y="455"/>
                      <a:pt x="1437" y="455"/>
                    </a:cubicBezTo>
                    <a:cubicBezTo>
                      <a:pt x="1437" y="457"/>
                      <a:pt x="1437" y="457"/>
                      <a:pt x="1437" y="457"/>
                    </a:cubicBezTo>
                    <a:close/>
                    <a:moveTo>
                      <a:pt x="1497" y="495"/>
                    </a:moveTo>
                    <a:cubicBezTo>
                      <a:pt x="1496" y="496"/>
                      <a:pt x="1496" y="498"/>
                      <a:pt x="1495" y="499"/>
                    </a:cubicBezTo>
                    <a:cubicBezTo>
                      <a:pt x="1492" y="499"/>
                      <a:pt x="1492" y="499"/>
                      <a:pt x="1492" y="499"/>
                    </a:cubicBezTo>
                    <a:cubicBezTo>
                      <a:pt x="1493" y="500"/>
                      <a:pt x="1493" y="500"/>
                      <a:pt x="1493" y="500"/>
                    </a:cubicBezTo>
                    <a:cubicBezTo>
                      <a:pt x="1492" y="501"/>
                      <a:pt x="1491" y="501"/>
                      <a:pt x="1490" y="502"/>
                    </a:cubicBezTo>
                    <a:cubicBezTo>
                      <a:pt x="1489" y="503"/>
                      <a:pt x="1489" y="503"/>
                      <a:pt x="1489" y="503"/>
                    </a:cubicBezTo>
                    <a:cubicBezTo>
                      <a:pt x="1488" y="504"/>
                      <a:pt x="1487" y="505"/>
                      <a:pt x="1486" y="505"/>
                    </a:cubicBezTo>
                    <a:cubicBezTo>
                      <a:pt x="1488" y="506"/>
                      <a:pt x="1488" y="506"/>
                      <a:pt x="1488" y="506"/>
                    </a:cubicBezTo>
                    <a:cubicBezTo>
                      <a:pt x="1489" y="506"/>
                      <a:pt x="1491" y="506"/>
                      <a:pt x="1493" y="506"/>
                    </a:cubicBezTo>
                    <a:cubicBezTo>
                      <a:pt x="1494" y="507"/>
                      <a:pt x="1494" y="507"/>
                      <a:pt x="1494" y="507"/>
                    </a:cubicBezTo>
                    <a:cubicBezTo>
                      <a:pt x="1493" y="509"/>
                      <a:pt x="1493" y="509"/>
                      <a:pt x="1493" y="509"/>
                    </a:cubicBezTo>
                    <a:cubicBezTo>
                      <a:pt x="1490" y="510"/>
                      <a:pt x="1487" y="513"/>
                      <a:pt x="1484" y="513"/>
                    </a:cubicBezTo>
                    <a:cubicBezTo>
                      <a:pt x="1481" y="513"/>
                      <a:pt x="1478" y="513"/>
                      <a:pt x="1475" y="514"/>
                    </a:cubicBezTo>
                    <a:cubicBezTo>
                      <a:pt x="1473" y="513"/>
                      <a:pt x="1473" y="513"/>
                      <a:pt x="1473" y="513"/>
                    </a:cubicBezTo>
                    <a:cubicBezTo>
                      <a:pt x="1473" y="513"/>
                      <a:pt x="1472" y="514"/>
                      <a:pt x="1471" y="515"/>
                    </a:cubicBezTo>
                    <a:cubicBezTo>
                      <a:pt x="1469" y="514"/>
                      <a:pt x="1469" y="514"/>
                      <a:pt x="1469" y="514"/>
                    </a:cubicBezTo>
                    <a:cubicBezTo>
                      <a:pt x="1468" y="514"/>
                      <a:pt x="1466" y="514"/>
                      <a:pt x="1465" y="514"/>
                    </a:cubicBezTo>
                    <a:cubicBezTo>
                      <a:pt x="1462" y="515"/>
                      <a:pt x="1462" y="515"/>
                      <a:pt x="1462" y="515"/>
                    </a:cubicBezTo>
                    <a:cubicBezTo>
                      <a:pt x="1460" y="514"/>
                      <a:pt x="1453" y="513"/>
                      <a:pt x="1452" y="515"/>
                    </a:cubicBezTo>
                    <a:cubicBezTo>
                      <a:pt x="1451" y="515"/>
                      <a:pt x="1452" y="517"/>
                      <a:pt x="1452" y="517"/>
                    </a:cubicBezTo>
                    <a:cubicBezTo>
                      <a:pt x="1452" y="518"/>
                      <a:pt x="1450" y="519"/>
                      <a:pt x="1449" y="519"/>
                    </a:cubicBezTo>
                    <a:cubicBezTo>
                      <a:pt x="1447" y="519"/>
                      <a:pt x="1446" y="518"/>
                      <a:pt x="1445" y="518"/>
                    </a:cubicBezTo>
                    <a:cubicBezTo>
                      <a:pt x="1444" y="518"/>
                      <a:pt x="1444" y="518"/>
                      <a:pt x="1444" y="518"/>
                    </a:cubicBezTo>
                    <a:cubicBezTo>
                      <a:pt x="1442" y="518"/>
                      <a:pt x="1441" y="519"/>
                      <a:pt x="1440" y="519"/>
                    </a:cubicBezTo>
                    <a:cubicBezTo>
                      <a:pt x="1439" y="520"/>
                      <a:pt x="1438" y="522"/>
                      <a:pt x="1437" y="523"/>
                    </a:cubicBezTo>
                    <a:cubicBezTo>
                      <a:pt x="1435" y="522"/>
                      <a:pt x="1434" y="522"/>
                      <a:pt x="1432" y="521"/>
                    </a:cubicBezTo>
                    <a:cubicBezTo>
                      <a:pt x="1432" y="519"/>
                      <a:pt x="1434" y="519"/>
                      <a:pt x="1435" y="519"/>
                    </a:cubicBezTo>
                    <a:cubicBezTo>
                      <a:pt x="1436" y="518"/>
                      <a:pt x="1437" y="517"/>
                      <a:pt x="1438" y="516"/>
                    </a:cubicBezTo>
                    <a:cubicBezTo>
                      <a:pt x="1440" y="515"/>
                      <a:pt x="1440" y="515"/>
                      <a:pt x="1440" y="515"/>
                    </a:cubicBezTo>
                    <a:cubicBezTo>
                      <a:pt x="1442" y="513"/>
                      <a:pt x="1441" y="509"/>
                      <a:pt x="1445" y="510"/>
                    </a:cubicBezTo>
                    <a:cubicBezTo>
                      <a:pt x="1446" y="508"/>
                      <a:pt x="1446" y="508"/>
                      <a:pt x="1446" y="508"/>
                    </a:cubicBezTo>
                    <a:cubicBezTo>
                      <a:pt x="1449" y="508"/>
                      <a:pt x="1452" y="508"/>
                      <a:pt x="1455" y="509"/>
                    </a:cubicBezTo>
                    <a:cubicBezTo>
                      <a:pt x="1457" y="507"/>
                      <a:pt x="1459" y="504"/>
                      <a:pt x="1460" y="502"/>
                    </a:cubicBezTo>
                    <a:cubicBezTo>
                      <a:pt x="1457" y="503"/>
                      <a:pt x="1454" y="503"/>
                      <a:pt x="1453" y="507"/>
                    </a:cubicBezTo>
                    <a:cubicBezTo>
                      <a:pt x="1451" y="507"/>
                      <a:pt x="1451" y="507"/>
                      <a:pt x="1451" y="507"/>
                    </a:cubicBezTo>
                    <a:cubicBezTo>
                      <a:pt x="1449" y="505"/>
                      <a:pt x="1447" y="502"/>
                      <a:pt x="1443" y="503"/>
                    </a:cubicBezTo>
                    <a:cubicBezTo>
                      <a:pt x="1444" y="503"/>
                      <a:pt x="1444" y="502"/>
                      <a:pt x="1444" y="502"/>
                    </a:cubicBezTo>
                    <a:cubicBezTo>
                      <a:pt x="1444" y="501"/>
                      <a:pt x="1442" y="503"/>
                      <a:pt x="1441" y="503"/>
                    </a:cubicBezTo>
                    <a:cubicBezTo>
                      <a:pt x="1439" y="504"/>
                      <a:pt x="1439" y="504"/>
                      <a:pt x="1439" y="504"/>
                    </a:cubicBezTo>
                    <a:cubicBezTo>
                      <a:pt x="1438" y="502"/>
                      <a:pt x="1438" y="502"/>
                      <a:pt x="1438" y="502"/>
                    </a:cubicBezTo>
                    <a:cubicBezTo>
                      <a:pt x="1436" y="502"/>
                      <a:pt x="1436" y="502"/>
                      <a:pt x="1436" y="502"/>
                    </a:cubicBezTo>
                    <a:cubicBezTo>
                      <a:pt x="1434" y="498"/>
                      <a:pt x="1440" y="498"/>
                      <a:pt x="1443" y="497"/>
                    </a:cubicBezTo>
                    <a:cubicBezTo>
                      <a:pt x="1444" y="496"/>
                      <a:pt x="1446" y="495"/>
                      <a:pt x="1446" y="493"/>
                    </a:cubicBezTo>
                    <a:cubicBezTo>
                      <a:pt x="1447" y="492"/>
                      <a:pt x="1446" y="491"/>
                      <a:pt x="1446" y="489"/>
                    </a:cubicBezTo>
                    <a:cubicBezTo>
                      <a:pt x="1444" y="488"/>
                      <a:pt x="1444" y="488"/>
                      <a:pt x="1444" y="488"/>
                    </a:cubicBezTo>
                    <a:cubicBezTo>
                      <a:pt x="1442" y="489"/>
                      <a:pt x="1442" y="489"/>
                      <a:pt x="1442" y="489"/>
                    </a:cubicBezTo>
                    <a:cubicBezTo>
                      <a:pt x="1440" y="489"/>
                      <a:pt x="1441" y="488"/>
                      <a:pt x="1442" y="487"/>
                    </a:cubicBezTo>
                    <a:cubicBezTo>
                      <a:pt x="1444" y="486"/>
                      <a:pt x="1444" y="486"/>
                      <a:pt x="1444" y="486"/>
                    </a:cubicBezTo>
                    <a:cubicBezTo>
                      <a:pt x="1445" y="484"/>
                      <a:pt x="1445" y="484"/>
                      <a:pt x="1445" y="484"/>
                    </a:cubicBezTo>
                    <a:cubicBezTo>
                      <a:pt x="1448" y="483"/>
                      <a:pt x="1451" y="482"/>
                      <a:pt x="1454" y="483"/>
                    </a:cubicBezTo>
                    <a:cubicBezTo>
                      <a:pt x="1455" y="484"/>
                      <a:pt x="1455" y="484"/>
                      <a:pt x="1455" y="484"/>
                    </a:cubicBezTo>
                    <a:cubicBezTo>
                      <a:pt x="1456" y="483"/>
                      <a:pt x="1456" y="483"/>
                      <a:pt x="1456" y="483"/>
                    </a:cubicBezTo>
                    <a:cubicBezTo>
                      <a:pt x="1457" y="483"/>
                      <a:pt x="1457" y="483"/>
                      <a:pt x="1457" y="483"/>
                    </a:cubicBezTo>
                    <a:cubicBezTo>
                      <a:pt x="1456" y="481"/>
                      <a:pt x="1456" y="481"/>
                      <a:pt x="1456" y="481"/>
                    </a:cubicBezTo>
                    <a:cubicBezTo>
                      <a:pt x="1456" y="480"/>
                      <a:pt x="1456" y="480"/>
                      <a:pt x="1456" y="480"/>
                    </a:cubicBezTo>
                    <a:cubicBezTo>
                      <a:pt x="1457" y="479"/>
                      <a:pt x="1457" y="479"/>
                      <a:pt x="1457" y="479"/>
                    </a:cubicBezTo>
                    <a:cubicBezTo>
                      <a:pt x="1456" y="477"/>
                      <a:pt x="1456" y="477"/>
                      <a:pt x="1456" y="477"/>
                    </a:cubicBezTo>
                    <a:cubicBezTo>
                      <a:pt x="1457" y="476"/>
                      <a:pt x="1458" y="475"/>
                      <a:pt x="1457" y="473"/>
                    </a:cubicBezTo>
                    <a:cubicBezTo>
                      <a:pt x="1456" y="473"/>
                      <a:pt x="1456" y="473"/>
                      <a:pt x="1456" y="473"/>
                    </a:cubicBezTo>
                    <a:cubicBezTo>
                      <a:pt x="1455" y="472"/>
                      <a:pt x="1455" y="472"/>
                      <a:pt x="1455" y="472"/>
                    </a:cubicBezTo>
                    <a:cubicBezTo>
                      <a:pt x="1454" y="474"/>
                      <a:pt x="1454" y="474"/>
                      <a:pt x="1454" y="474"/>
                    </a:cubicBezTo>
                    <a:cubicBezTo>
                      <a:pt x="1454" y="473"/>
                      <a:pt x="1453" y="472"/>
                      <a:pt x="1453" y="471"/>
                    </a:cubicBezTo>
                    <a:cubicBezTo>
                      <a:pt x="1453" y="470"/>
                      <a:pt x="1452" y="470"/>
                      <a:pt x="1451" y="469"/>
                    </a:cubicBezTo>
                    <a:cubicBezTo>
                      <a:pt x="1451" y="467"/>
                      <a:pt x="1451" y="467"/>
                      <a:pt x="1451" y="467"/>
                    </a:cubicBezTo>
                    <a:cubicBezTo>
                      <a:pt x="1452" y="465"/>
                      <a:pt x="1454" y="464"/>
                      <a:pt x="1455" y="463"/>
                    </a:cubicBezTo>
                    <a:cubicBezTo>
                      <a:pt x="1454" y="462"/>
                      <a:pt x="1454" y="462"/>
                      <a:pt x="1454" y="462"/>
                    </a:cubicBezTo>
                    <a:cubicBezTo>
                      <a:pt x="1451" y="462"/>
                      <a:pt x="1451" y="462"/>
                      <a:pt x="1451" y="462"/>
                    </a:cubicBezTo>
                    <a:cubicBezTo>
                      <a:pt x="1450" y="464"/>
                      <a:pt x="1448" y="464"/>
                      <a:pt x="1447" y="466"/>
                    </a:cubicBezTo>
                    <a:cubicBezTo>
                      <a:pt x="1446" y="464"/>
                      <a:pt x="1446" y="464"/>
                      <a:pt x="1446" y="464"/>
                    </a:cubicBezTo>
                    <a:cubicBezTo>
                      <a:pt x="1445" y="464"/>
                      <a:pt x="1445" y="464"/>
                      <a:pt x="1445" y="464"/>
                    </a:cubicBezTo>
                    <a:cubicBezTo>
                      <a:pt x="1443" y="464"/>
                      <a:pt x="1443" y="464"/>
                      <a:pt x="1443" y="464"/>
                    </a:cubicBezTo>
                    <a:cubicBezTo>
                      <a:pt x="1443" y="465"/>
                      <a:pt x="1443" y="465"/>
                      <a:pt x="1443" y="465"/>
                    </a:cubicBezTo>
                    <a:cubicBezTo>
                      <a:pt x="1442" y="466"/>
                      <a:pt x="1442" y="466"/>
                      <a:pt x="1442" y="466"/>
                    </a:cubicBezTo>
                    <a:cubicBezTo>
                      <a:pt x="1440" y="465"/>
                      <a:pt x="1440" y="465"/>
                      <a:pt x="1440" y="465"/>
                    </a:cubicBezTo>
                    <a:cubicBezTo>
                      <a:pt x="1439" y="465"/>
                      <a:pt x="1439" y="465"/>
                      <a:pt x="1439" y="465"/>
                    </a:cubicBezTo>
                    <a:cubicBezTo>
                      <a:pt x="1438" y="465"/>
                      <a:pt x="1438" y="465"/>
                      <a:pt x="1438" y="465"/>
                    </a:cubicBezTo>
                    <a:cubicBezTo>
                      <a:pt x="1437" y="464"/>
                      <a:pt x="1437" y="464"/>
                      <a:pt x="1437" y="464"/>
                    </a:cubicBezTo>
                    <a:cubicBezTo>
                      <a:pt x="1438" y="462"/>
                      <a:pt x="1438" y="461"/>
                      <a:pt x="1440" y="459"/>
                    </a:cubicBezTo>
                    <a:cubicBezTo>
                      <a:pt x="1440" y="457"/>
                      <a:pt x="1440" y="457"/>
                      <a:pt x="1440" y="457"/>
                    </a:cubicBezTo>
                    <a:cubicBezTo>
                      <a:pt x="1441" y="456"/>
                      <a:pt x="1441" y="456"/>
                      <a:pt x="1441" y="456"/>
                    </a:cubicBezTo>
                    <a:cubicBezTo>
                      <a:pt x="1441" y="455"/>
                      <a:pt x="1441" y="455"/>
                      <a:pt x="1441" y="455"/>
                    </a:cubicBezTo>
                    <a:cubicBezTo>
                      <a:pt x="1439" y="454"/>
                      <a:pt x="1439" y="454"/>
                      <a:pt x="1439" y="454"/>
                    </a:cubicBezTo>
                    <a:cubicBezTo>
                      <a:pt x="1439" y="452"/>
                      <a:pt x="1439" y="452"/>
                      <a:pt x="1439" y="452"/>
                    </a:cubicBezTo>
                    <a:cubicBezTo>
                      <a:pt x="1440" y="451"/>
                      <a:pt x="1440" y="451"/>
                      <a:pt x="1440" y="451"/>
                    </a:cubicBezTo>
                    <a:cubicBezTo>
                      <a:pt x="1443" y="451"/>
                      <a:pt x="1443" y="451"/>
                      <a:pt x="1443" y="451"/>
                    </a:cubicBezTo>
                    <a:cubicBezTo>
                      <a:pt x="1441" y="449"/>
                      <a:pt x="1441" y="449"/>
                      <a:pt x="1441" y="449"/>
                    </a:cubicBezTo>
                    <a:cubicBezTo>
                      <a:pt x="1440" y="448"/>
                      <a:pt x="1440" y="448"/>
                      <a:pt x="1440" y="448"/>
                    </a:cubicBezTo>
                    <a:cubicBezTo>
                      <a:pt x="1439" y="449"/>
                      <a:pt x="1439" y="450"/>
                      <a:pt x="1438" y="451"/>
                    </a:cubicBezTo>
                    <a:cubicBezTo>
                      <a:pt x="1437" y="449"/>
                      <a:pt x="1437" y="449"/>
                      <a:pt x="1437" y="449"/>
                    </a:cubicBezTo>
                    <a:cubicBezTo>
                      <a:pt x="1438" y="448"/>
                      <a:pt x="1438" y="448"/>
                      <a:pt x="1438" y="448"/>
                    </a:cubicBezTo>
                    <a:cubicBezTo>
                      <a:pt x="1437" y="448"/>
                      <a:pt x="1436" y="449"/>
                      <a:pt x="1435" y="450"/>
                    </a:cubicBezTo>
                    <a:cubicBezTo>
                      <a:pt x="1435" y="452"/>
                      <a:pt x="1434" y="454"/>
                      <a:pt x="1434" y="456"/>
                    </a:cubicBezTo>
                    <a:cubicBezTo>
                      <a:pt x="1433" y="459"/>
                      <a:pt x="1433" y="459"/>
                      <a:pt x="1433" y="459"/>
                    </a:cubicBezTo>
                    <a:cubicBezTo>
                      <a:pt x="1431" y="459"/>
                      <a:pt x="1431" y="459"/>
                      <a:pt x="1431" y="459"/>
                    </a:cubicBezTo>
                    <a:cubicBezTo>
                      <a:pt x="1431" y="455"/>
                      <a:pt x="1431" y="449"/>
                      <a:pt x="1434" y="446"/>
                    </a:cubicBezTo>
                    <a:cubicBezTo>
                      <a:pt x="1435" y="445"/>
                      <a:pt x="1435" y="445"/>
                      <a:pt x="1435" y="445"/>
                    </a:cubicBezTo>
                    <a:cubicBezTo>
                      <a:pt x="1435" y="444"/>
                      <a:pt x="1435" y="444"/>
                      <a:pt x="1435" y="444"/>
                    </a:cubicBezTo>
                    <a:cubicBezTo>
                      <a:pt x="1437" y="442"/>
                      <a:pt x="1437" y="442"/>
                      <a:pt x="1437" y="442"/>
                    </a:cubicBezTo>
                    <a:cubicBezTo>
                      <a:pt x="1436" y="440"/>
                      <a:pt x="1436" y="440"/>
                      <a:pt x="1436" y="440"/>
                    </a:cubicBezTo>
                    <a:cubicBezTo>
                      <a:pt x="1436" y="442"/>
                      <a:pt x="1434" y="442"/>
                      <a:pt x="1432" y="444"/>
                    </a:cubicBezTo>
                    <a:cubicBezTo>
                      <a:pt x="1430" y="443"/>
                      <a:pt x="1430" y="443"/>
                      <a:pt x="1430" y="443"/>
                    </a:cubicBezTo>
                    <a:cubicBezTo>
                      <a:pt x="1432" y="442"/>
                      <a:pt x="1432" y="442"/>
                      <a:pt x="1432" y="442"/>
                    </a:cubicBezTo>
                    <a:cubicBezTo>
                      <a:pt x="1431" y="441"/>
                      <a:pt x="1431" y="441"/>
                      <a:pt x="1431" y="441"/>
                    </a:cubicBezTo>
                    <a:cubicBezTo>
                      <a:pt x="1431" y="439"/>
                      <a:pt x="1431" y="439"/>
                      <a:pt x="1431" y="439"/>
                    </a:cubicBezTo>
                    <a:cubicBezTo>
                      <a:pt x="1433" y="438"/>
                      <a:pt x="1433" y="438"/>
                      <a:pt x="1433" y="438"/>
                    </a:cubicBezTo>
                    <a:cubicBezTo>
                      <a:pt x="1433" y="437"/>
                      <a:pt x="1433" y="437"/>
                      <a:pt x="1433" y="437"/>
                    </a:cubicBezTo>
                    <a:cubicBezTo>
                      <a:pt x="1434" y="436"/>
                      <a:pt x="1434" y="436"/>
                      <a:pt x="1434" y="436"/>
                    </a:cubicBezTo>
                    <a:cubicBezTo>
                      <a:pt x="1434" y="434"/>
                      <a:pt x="1434" y="434"/>
                      <a:pt x="1434" y="434"/>
                    </a:cubicBezTo>
                    <a:cubicBezTo>
                      <a:pt x="1433" y="433"/>
                      <a:pt x="1433" y="433"/>
                      <a:pt x="1433" y="433"/>
                    </a:cubicBezTo>
                    <a:cubicBezTo>
                      <a:pt x="1431" y="433"/>
                      <a:pt x="1431" y="433"/>
                      <a:pt x="1431" y="433"/>
                    </a:cubicBezTo>
                    <a:cubicBezTo>
                      <a:pt x="1431" y="432"/>
                      <a:pt x="1431" y="432"/>
                      <a:pt x="1431" y="432"/>
                    </a:cubicBezTo>
                    <a:cubicBezTo>
                      <a:pt x="1433" y="431"/>
                      <a:pt x="1431" y="429"/>
                      <a:pt x="1432" y="427"/>
                    </a:cubicBezTo>
                    <a:cubicBezTo>
                      <a:pt x="1435" y="427"/>
                      <a:pt x="1435" y="427"/>
                      <a:pt x="1435" y="427"/>
                    </a:cubicBezTo>
                    <a:cubicBezTo>
                      <a:pt x="1436" y="426"/>
                      <a:pt x="1435" y="423"/>
                      <a:pt x="1436" y="422"/>
                    </a:cubicBezTo>
                    <a:cubicBezTo>
                      <a:pt x="1438" y="421"/>
                      <a:pt x="1438" y="421"/>
                      <a:pt x="1438" y="421"/>
                    </a:cubicBezTo>
                    <a:cubicBezTo>
                      <a:pt x="1437" y="419"/>
                      <a:pt x="1437" y="419"/>
                      <a:pt x="1437" y="419"/>
                    </a:cubicBezTo>
                    <a:cubicBezTo>
                      <a:pt x="1438" y="417"/>
                      <a:pt x="1440" y="418"/>
                      <a:pt x="1441" y="419"/>
                    </a:cubicBezTo>
                    <a:cubicBezTo>
                      <a:pt x="1445" y="418"/>
                      <a:pt x="1451" y="417"/>
                      <a:pt x="1455" y="418"/>
                    </a:cubicBezTo>
                    <a:cubicBezTo>
                      <a:pt x="1455" y="420"/>
                      <a:pt x="1455" y="420"/>
                      <a:pt x="1455" y="420"/>
                    </a:cubicBezTo>
                    <a:cubicBezTo>
                      <a:pt x="1451" y="423"/>
                      <a:pt x="1447" y="425"/>
                      <a:pt x="1443" y="427"/>
                    </a:cubicBezTo>
                    <a:cubicBezTo>
                      <a:pt x="1446" y="427"/>
                      <a:pt x="1446" y="427"/>
                      <a:pt x="1446" y="427"/>
                    </a:cubicBezTo>
                    <a:cubicBezTo>
                      <a:pt x="1446" y="429"/>
                      <a:pt x="1446" y="429"/>
                      <a:pt x="1446" y="429"/>
                    </a:cubicBezTo>
                    <a:cubicBezTo>
                      <a:pt x="1444" y="429"/>
                      <a:pt x="1444" y="430"/>
                      <a:pt x="1445" y="431"/>
                    </a:cubicBezTo>
                    <a:cubicBezTo>
                      <a:pt x="1449" y="431"/>
                      <a:pt x="1452" y="429"/>
                      <a:pt x="1456" y="429"/>
                    </a:cubicBezTo>
                    <a:cubicBezTo>
                      <a:pt x="1459" y="429"/>
                      <a:pt x="1462" y="429"/>
                      <a:pt x="1464" y="429"/>
                    </a:cubicBezTo>
                    <a:cubicBezTo>
                      <a:pt x="1466" y="430"/>
                      <a:pt x="1466" y="432"/>
                      <a:pt x="1466" y="433"/>
                    </a:cubicBezTo>
                    <a:cubicBezTo>
                      <a:pt x="1464" y="435"/>
                      <a:pt x="1464" y="435"/>
                      <a:pt x="1464" y="435"/>
                    </a:cubicBezTo>
                    <a:cubicBezTo>
                      <a:pt x="1464" y="437"/>
                      <a:pt x="1464" y="437"/>
                      <a:pt x="1464" y="437"/>
                    </a:cubicBezTo>
                    <a:cubicBezTo>
                      <a:pt x="1462" y="439"/>
                      <a:pt x="1461" y="441"/>
                      <a:pt x="1460" y="443"/>
                    </a:cubicBezTo>
                    <a:cubicBezTo>
                      <a:pt x="1458" y="444"/>
                      <a:pt x="1455" y="445"/>
                      <a:pt x="1453" y="445"/>
                    </a:cubicBezTo>
                    <a:cubicBezTo>
                      <a:pt x="1454" y="446"/>
                      <a:pt x="1456" y="446"/>
                      <a:pt x="1457" y="446"/>
                    </a:cubicBezTo>
                    <a:cubicBezTo>
                      <a:pt x="1458" y="448"/>
                      <a:pt x="1458" y="448"/>
                      <a:pt x="1458" y="448"/>
                    </a:cubicBezTo>
                    <a:cubicBezTo>
                      <a:pt x="1456" y="449"/>
                      <a:pt x="1452" y="451"/>
                      <a:pt x="1449" y="450"/>
                    </a:cubicBezTo>
                    <a:cubicBezTo>
                      <a:pt x="1454" y="451"/>
                      <a:pt x="1454" y="451"/>
                      <a:pt x="1454" y="451"/>
                    </a:cubicBezTo>
                    <a:cubicBezTo>
                      <a:pt x="1455" y="451"/>
                      <a:pt x="1457" y="450"/>
                      <a:pt x="1458" y="450"/>
                    </a:cubicBezTo>
                    <a:cubicBezTo>
                      <a:pt x="1462" y="452"/>
                      <a:pt x="1468" y="454"/>
                      <a:pt x="1468" y="459"/>
                    </a:cubicBezTo>
                    <a:cubicBezTo>
                      <a:pt x="1470" y="462"/>
                      <a:pt x="1471" y="465"/>
                      <a:pt x="1472" y="468"/>
                    </a:cubicBezTo>
                    <a:cubicBezTo>
                      <a:pt x="1473" y="467"/>
                      <a:pt x="1475" y="468"/>
                      <a:pt x="1476" y="468"/>
                    </a:cubicBezTo>
                    <a:cubicBezTo>
                      <a:pt x="1477" y="469"/>
                      <a:pt x="1478" y="470"/>
                      <a:pt x="1479" y="471"/>
                    </a:cubicBezTo>
                    <a:cubicBezTo>
                      <a:pt x="1481" y="473"/>
                      <a:pt x="1480" y="475"/>
                      <a:pt x="1481" y="477"/>
                    </a:cubicBezTo>
                    <a:cubicBezTo>
                      <a:pt x="1484" y="479"/>
                      <a:pt x="1484" y="479"/>
                      <a:pt x="1484" y="479"/>
                    </a:cubicBezTo>
                    <a:cubicBezTo>
                      <a:pt x="1482" y="480"/>
                      <a:pt x="1482" y="480"/>
                      <a:pt x="1482" y="480"/>
                    </a:cubicBezTo>
                    <a:cubicBezTo>
                      <a:pt x="1479" y="478"/>
                      <a:pt x="1479" y="478"/>
                      <a:pt x="1479" y="478"/>
                    </a:cubicBezTo>
                    <a:cubicBezTo>
                      <a:pt x="1476" y="478"/>
                      <a:pt x="1476" y="478"/>
                      <a:pt x="1476" y="478"/>
                    </a:cubicBezTo>
                    <a:cubicBezTo>
                      <a:pt x="1479" y="479"/>
                      <a:pt x="1481" y="480"/>
                      <a:pt x="1484" y="481"/>
                    </a:cubicBezTo>
                    <a:cubicBezTo>
                      <a:pt x="1484" y="482"/>
                      <a:pt x="1485" y="483"/>
                      <a:pt x="1485" y="484"/>
                    </a:cubicBezTo>
                    <a:cubicBezTo>
                      <a:pt x="1485" y="486"/>
                      <a:pt x="1485" y="486"/>
                      <a:pt x="1485" y="486"/>
                    </a:cubicBezTo>
                    <a:cubicBezTo>
                      <a:pt x="1483" y="487"/>
                      <a:pt x="1483" y="487"/>
                      <a:pt x="1483" y="487"/>
                    </a:cubicBezTo>
                    <a:cubicBezTo>
                      <a:pt x="1483" y="489"/>
                      <a:pt x="1483" y="489"/>
                      <a:pt x="1483" y="489"/>
                    </a:cubicBezTo>
                    <a:cubicBezTo>
                      <a:pt x="1485" y="489"/>
                      <a:pt x="1485" y="489"/>
                      <a:pt x="1485" y="489"/>
                    </a:cubicBezTo>
                    <a:cubicBezTo>
                      <a:pt x="1487" y="488"/>
                      <a:pt x="1487" y="488"/>
                      <a:pt x="1487" y="488"/>
                    </a:cubicBezTo>
                    <a:cubicBezTo>
                      <a:pt x="1488" y="487"/>
                      <a:pt x="1490" y="487"/>
                      <a:pt x="1492" y="487"/>
                    </a:cubicBezTo>
                    <a:cubicBezTo>
                      <a:pt x="1494" y="488"/>
                      <a:pt x="1494" y="488"/>
                      <a:pt x="1494" y="488"/>
                    </a:cubicBezTo>
                    <a:cubicBezTo>
                      <a:pt x="1495" y="489"/>
                      <a:pt x="1496" y="490"/>
                      <a:pt x="1497" y="491"/>
                    </a:cubicBezTo>
                    <a:cubicBezTo>
                      <a:pt x="1498" y="493"/>
                      <a:pt x="1498" y="494"/>
                      <a:pt x="1497" y="495"/>
                    </a:cubicBezTo>
                    <a:close/>
                    <a:moveTo>
                      <a:pt x="1469" y="397"/>
                    </a:moveTo>
                    <a:cubicBezTo>
                      <a:pt x="1468" y="395"/>
                      <a:pt x="1468" y="395"/>
                      <a:pt x="1468" y="395"/>
                    </a:cubicBezTo>
                    <a:cubicBezTo>
                      <a:pt x="1470" y="394"/>
                      <a:pt x="1470" y="394"/>
                      <a:pt x="1470" y="394"/>
                    </a:cubicBezTo>
                    <a:cubicBezTo>
                      <a:pt x="1470" y="391"/>
                      <a:pt x="1470" y="391"/>
                      <a:pt x="1470" y="391"/>
                    </a:cubicBezTo>
                    <a:cubicBezTo>
                      <a:pt x="1471" y="392"/>
                      <a:pt x="1471" y="392"/>
                      <a:pt x="1471" y="392"/>
                    </a:cubicBezTo>
                    <a:cubicBezTo>
                      <a:pt x="1472" y="395"/>
                      <a:pt x="1472" y="395"/>
                      <a:pt x="1472" y="395"/>
                    </a:cubicBezTo>
                    <a:cubicBezTo>
                      <a:pt x="1471" y="397"/>
                      <a:pt x="1471" y="397"/>
                      <a:pt x="1471" y="397"/>
                    </a:cubicBezTo>
                    <a:cubicBezTo>
                      <a:pt x="1469" y="397"/>
                      <a:pt x="1469" y="397"/>
                      <a:pt x="1469" y="397"/>
                    </a:cubicBezTo>
                    <a:close/>
                    <a:moveTo>
                      <a:pt x="1452" y="413"/>
                    </a:moveTo>
                    <a:cubicBezTo>
                      <a:pt x="1453" y="411"/>
                      <a:pt x="1453" y="411"/>
                      <a:pt x="1453" y="411"/>
                    </a:cubicBezTo>
                    <a:cubicBezTo>
                      <a:pt x="1454" y="411"/>
                      <a:pt x="1454" y="411"/>
                      <a:pt x="1454" y="411"/>
                    </a:cubicBezTo>
                    <a:cubicBezTo>
                      <a:pt x="1455" y="413"/>
                      <a:pt x="1456" y="414"/>
                      <a:pt x="1456" y="416"/>
                    </a:cubicBezTo>
                    <a:cubicBezTo>
                      <a:pt x="1453" y="414"/>
                      <a:pt x="1453" y="414"/>
                      <a:pt x="1453" y="414"/>
                    </a:cubicBezTo>
                    <a:cubicBezTo>
                      <a:pt x="1452" y="413"/>
                      <a:pt x="1452" y="413"/>
                      <a:pt x="1452" y="413"/>
                    </a:cubicBezTo>
                    <a:close/>
                    <a:moveTo>
                      <a:pt x="1431" y="435"/>
                    </a:moveTo>
                    <a:cubicBezTo>
                      <a:pt x="1429" y="436"/>
                      <a:pt x="1429" y="436"/>
                      <a:pt x="1429" y="436"/>
                    </a:cubicBezTo>
                    <a:cubicBezTo>
                      <a:pt x="1428" y="436"/>
                      <a:pt x="1427" y="436"/>
                      <a:pt x="1426" y="436"/>
                    </a:cubicBezTo>
                    <a:cubicBezTo>
                      <a:pt x="1425" y="435"/>
                      <a:pt x="1425" y="435"/>
                      <a:pt x="1425" y="435"/>
                    </a:cubicBezTo>
                    <a:cubicBezTo>
                      <a:pt x="1424" y="434"/>
                      <a:pt x="1423" y="434"/>
                      <a:pt x="1423" y="433"/>
                    </a:cubicBezTo>
                    <a:cubicBezTo>
                      <a:pt x="1423" y="431"/>
                      <a:pt x="1423" y="431"/>
                      <a:pt x="1423" y="431"/>
                    </a:cubicBezTo>
                    <a:cubicBezTo>
                      <a:pt x="1425" y="431"/>
                      <a:pt x="1425" y="431"/>
                      <a:pt x="1425" y="431"/>
                    </a:cubicBezTo>
                    <a:cubicBezTo>
                      <a:pt x="1426" y="430"/>
                      <a:pt x="1426" y="430"/>
                      <a:pt x="1426" y="430"/>
                    </a:cubicBezTo>
                    <a:cubicBezTo>
                      <a:pt x="1427" y="430"/>
                      <a:pt x="1427" y="430"/>
                      <a:pt x="1427" y="430"/>
                    </a:cubicBezTo>
                    <a:cubicBezTo>
                      <a:pt x="1428" y="432"/>
                      <a:pt x="1428" y="432"/>
                      <a:pt x="1428" y="432"/>
                    </a:cubicBezTo>
                    <a:cubicBezTo>
                      <a:pt x="1428" y="433"/>
                      <a:pt x="1428" y="433"/>
                      <a:pt x="1428" y="433"/>
                    </a:cubicBezTo>
                    <a:cubicBezTo>
                      <a:pt x="1429" y="434"/>
                      <a:pt x="1429" y="434"/>
                      <a:pt x="1429" y="434"/>
                    </a:cubicBezTo>
                    <a:cubicBezTo>
                      <a:pt x="1431" y="435"/>
                      <a:pt x="1431" y="435"/>
                      <a:pt x="1431" y="435"/>
                    </a:cubicBezTo>
                    <a:close/>
                    <a:moveTo>
                      <a:pt x="1425" y="424"/>
                    </a:moveTo>
                    <a:cubicBezTo>
                      <a:pt x="1425" y="426"/>
                      <a:pt x="1425" y="426"/>
                      <a:pt x="1425" y="426"/>
                    </a:cubicBezTo>
                    <a:cubicBezTo>
                      <a:pt x="1424" y="426"/>
                      <a:pt x="1424" y="426"/>
                      <a:pt x="1424" y="426"/>
                    </a:cubicBezTo>
                    <a:cubicBezTo>
                      <a:pt x="1423" y="425"/>
                      <a:pt x="1423" y="425"/>
                      <a:pt x="1423" y="425"/>
                    </a:cubicBezTo>
                    <a:cubicBezTo>
                      <a:pt x="1422" y="426"/>
                      <a:pt x="1422" y="426"/>
                      <a:pt x="1422" y="426"/>
                    </a:cubicBezTo>
                    <a:cubicBezTo>
                      <a:pt x="1420" y="427"/>
                      <a:pt x="1420" y="427"/>
                      <a:pt x="1420" y="427"/>
                    </a:cubicBezTo>
                    <a:cubicBezTo>
                      <a:pt x="1420" y="425"/>
                      <a:pt x="1420" y="425"/>
                      <a:pt x="1420" y="425"/>
                    </a:cubicBezTo>
                    <a:cubicBezTo>
                      <a:pt x="1419" y="423"/>
                      <a:pt x="1419" y="423"/>
                      <a:pt x="1419" y="423"/>
                    </a:cubicBezTo>
                    <a:cubicBezTo>
                      <a:pt x="1420" y="422"/>
                      <a:pt x="1420" y="422"/>
                      <a:pt x="1420" y="422"/>
                    </a:cubicBezTo>
                    <a:cubicBezTo>
                      <a:pt x="1421" y="423"/>
                      <a:pt x="1421" y="423"/>
                      <a:pt x="1421" y="423"/>
                    </a:cubicBezTo>
                    <a:cubicBezTo>
                      <a:pt x="1422" y="422"/>
                      <a:pt x="1424" y="421"/>
                      <a:pt x="1425" y="419"/>
                    </a:cubicBezTo>
                    <a:cubicBezTo>
                      <a:pt x="1427" y="419"/>
                      <a:pt x="1427" y="419"/>
                      <a:pt x="1427" y="419"/>
                    </a:cubicBezTo>
                    <a:cubicBezTo>
                      <a:pt x="1428" y="420"/>
                      <a:pt x="1427" y="421"/>
                      <a:pt x="1427" y="423"/>
                    </a:cubicBezTo>
                    <a:cubicBezTo>
                      <a:pt x="1425" y="424"/>
                      <a:pt x="1425" y="424"/>
                      <a:pt x="1425" y="424"/>
                    </a:cubicBezTo>
                    <a:close/>
                    <a:moveTo>
                      <a:pt x="1422" y="374"/>
                    </a:moveTo>
                    <a:cubicBezTo>
                      <a:pt x="1423" y="374"/>
                      <a:pt x="1423" y="374"/>
                      <a:pt x="1423" y="374"/>
                    </a:cubicBezTo>
                    <a:cubicBezTo>
                      <a:pt x="1424" y="375"/>
                      <a:pt x="1424" y="375"/>
                      <a:pt x="1424" y="375"/>
                    </a:cubicBezTo>
                    <a:cubicBezTo>
                      <a:pt x="1422" y="375"/>
                      <a:pt x="1422" y="375"/>
                      <a:pt x="1422" y="375"/>
                    </a:cubicBezTo>
                    <a:cubicBezTo>
                      <a:pt x="1422" y="374"/>
                      <a:pt x="1422" y="374"/>
                      <a:pt x="1422" y="374"/>
                    </a:cubicBezTo>
                    <a:close/>
                    <a:moveTo>
                      <a:pt x="1422" y="380"/>
                    </a:moveTo>
                    <a:cubicBezTo>
                      <a:pt x="1422" y="379"/>
                      <a:pt x="1421" y="378"/>
                      <a:pt x="1421" y="377"/>
                    </a:cubicBezTo>
                    <a:cubicBezTo>
                      <a:pt x="1423" y="378"/>
                      <a:pt x="1423" y="378"/>
                      <a:pt x="1423" y="378"/>
                    </a:cubicBezTo>
                    <a:cubicBezTo>
                      <a:pt x="1422" y="380"/>
                      <a:pt x="1422" y="380"/>
                      <a:pt x="1422" y="380"/>
                    </a:cubicBezTo>
                    <a:close/>
                    <a:moveTo>
                      <a:pt x="1421" y="373"/>
                    </a:moveTo>
                    <a:cubicBezTo>
                      <a:pt x="1420" y="371"/>
                      <a:pt x="1420" y="371"/>
                      <a:pt x="1420" y="371"/>
                    </a:cubicBezTo>
                    <a:cubicBezTo>
                      <a:pt x="1419" y="372"/>
                      <a:pt x="1419" y="372"/>
                      <a:pt x="1419" y="372"/>
                    </a:cubicBezTo>
                    <a:cubicBezTo>
                      <a:pt x="1417" y="372"/>
                      <a:pt x="1417" y="372"/>
                      <a:pt x="1417" y="372"/>
                    </a:cubicBezTo>
                    <a:cubicBezTo>
                      <a:pt x="1417" y="370"/>
                      <a:pt x="1417" y="370"/>
                      <a:pt x="1417" y="370"/>
                    </a:cubicBezTo>
                    <a:cubicBezTo>
                      <a:pt x="1418" y="371"/>
                      <a:pt x="1419" y="370"/>
                      <a:pt x="1418" y="369"/>
                    </a:cubicBezTo>
                    <a:cubicBezTo>
                      <a:pt x="1421" y="369"/>
                      <a:pt x="1421" y="369"/>
                      <a:pt x="1421" y="369"/>
                    </a:cubicBezTo>
                    <a:cubicBezTo>
                      <a:pt x="1422" y="370"/>
                      <a:pt x="1424" y="372"/>
                      <a:pt x="1421" y="373"/>
                    </a:cubicBezTo>
                    <a:close/>
                    <a:moveTo>
                      <a:pt x="1418" y="437"/>
                    </a:moveTo>
                    <a:cubicBezTo>
                      <a:pt x="1417" y="436"/>
                      <a:pt x="1417" y="436"/>
                      <a:pt x="1417" y="436"/>
                    </a:cubicBezTo>
                    <a:cubicBezTo>
                      <a:pt x="1416" y="434"/>
                      <a:pt x="1416" y="434"/>
                      <a:pt x="1416" y="434"/>
                    </a:cubicBezTo>
                    <a:cubicBezTo>
                      <a:pt x="1418" y="435"/>
                      <a:pt x="1418" y="435"/>
                      <a:pt x="1418" y="435"/>
                    </a:cubicBezTo>
                    <a:cubicBezTo>
                      <a:pt x="1418" y="437"/>
                      <a:pt x="1418" y="437"/>
                      <a:pt x="1418" y="437"/>
                    </a:cubicBezTo>
                    <a:close/>
                    <a:moveTo>
                      <a:pt x="1417" y="432"/>
                    </a:moveTo>
                    <a:cubicBezTo>
                      <a:pt x="1417" y="430"/>
                      <a:pt x="1417" y="430"/>
                      <a:pt x="1417" y="430"/>
                    </a:cubicBezTo>
                    <a:cubicBezTo>
                      <a:pt x="1419" y="430"/>
                      <a:pt x="1419" y="430"/>
                      <a:pt x="1419" y="430"/>
                    </a:cubicBezTo>
                    <a:cubicBezTo>
                      <a:pt x="1418" y="432"/>
                      <a:pt x="1418" y="432"/>
                      <a:pt x="1418" y="432"/>
                    </a:cubicBezTo>
                    <a:cubicBezTo>
                      <a:pt x="1417" y="432"/>
                      <a:pt x="1417" y="432"/>
                      <a:pt x="1417" y="432"/>
                    </a:cubicBezTo>
                    <a:close/>
                    <a:moveTo>
                      <a:pt x="1429" y="451"/>
                    </a:moveTo>
                    <a:cubicBezTo>
                      <a:pt x="1431" y="450"/>
                      <a:pt x="1431" y="450"/>
                      <a:pt x="1431" y="450"/>
                    </a:cubicBezTo>
                    <a:cubicBezTo>
                      <a:pt x="1430" y="453"/>
                      <a:pt x="1430" y="453"/>
                      <a:pt x="1430" y="453"/>
                    </a:cubicBezTo>
                    <a:cubicBezTo>
                      <a:pt x="1429" y="454"/>
                      <a:pt x="1429" y="454"/>
                      <a:pt x="1429" y="454"/>
                    </a:cubicBezTo>
                    <a:cubicBezTo>
                      <a:pt x="1427" y="454"/>
                      <a:pt x="1426" y="454"/>
                      <a:pt x="1425" y="454"/>
                    </a:cubicBezTo>
                    <a:cubicBezTo>
                      <a:pt x="1425" y="453"/>
                      <a:pt x="1425" y="453"/>
                      <a:pt x="1425" y="453"/>
                    </a:cubicBezTo>
                    <a:cubicBezTo>
                      <a:pt x="1427" y="452"/>
                      <a:pt x="1427" y="452"/>
                      <a:pt x="1427" y="452"/>
                    </a:cubicBezTo>
                    <a:cubicBezTo>
                      <a:pt x="1428" y="453"/>
                      <a:pt x="1429" y="452"/>
                      <a:pt x="1429" y="451"/>
                    </a:cubicBezTo>
                    <a:close/>
                    <a:moveTo>
                      <a:pt x="1429" y="444"/>
                    </a:moveTo>
                    <a:cubicBezTo>
                      <a:pt x="1431" y="444"/>
                      <a:pt x="1431" y="444"/>
                      <a:pt x="1431" y="444"/>
                    </a:cubicBezTo>
                    <a:cubicBezTo>
                      <a:pt x="1431" y="446"/>
                      <a:pt x="1431" y="446"/>
                      <a:pt x="1431" y="446"/>
                    </a:cubicBezTo>
                    <a:cubicBezTo>
                      <a:pt x="1430" y="447"/>
                      <a:pt x="1430" y="447"/>
                      <a:pt x="1430" y="447"/>
                    </a:cubicBezTo>
                    <a:cubicBezTo>
                      <a:pt x="1428" y="447"/>
                      <a:pt x="1428" y="447"/>
                      <a:pt x="1428" y="447"/>
                    </a:cubicBezTo>
                    <a:cubicBezTo>
                      <a:pt x="1428" y="446"/>
                      <a:pt x="1428" y="446"/>
                      <a:pt x="1428" y="446"/>
                    </a:cubicBezTo>
                    <a:cubicBezTo>
                      <a:pt x="1429" y="444"/>
                      <a:pt x="1429" y="444"/>
                      <a:pt x="1429" y="444"/>
                    </a:cubicBezTo>
                    <a:close/>
                    <a:moveTo>
                      <a:pt x="1417" y="460"/>
                    </a:moveTo>
                    <a:cubicBezTo>
                      <a:pt x="1417" y="459"/>
                      <a:pt x="1418" y="460"/>
                      <a:pt x="1418" y="460"/>
                    </a:cubicBezTo>
                    <a:cubicBezTo>
                      <a:pt x="1418" y="462"/>
                      <a:pt x="1418" y="462"/>
                      <a:pt x="1418" y="462"/>
                    </a:cubicBezTo>
                    <a:cubicBezTo>
                      <a:pt x="1419" y="462"/>
                      <a:pt x="1419" y="462"/>
                      <a:pt x="1419" y="462"/>
                    </a:cubicBezTo>
                    <a:cubicBezTo>
                      <a:pt x="1421" y="461"/>
                      <a:pt x="1421" y="461"/>
                      <a:pt x="1421" y="461"/>
                    </a:cubicBezTo>
                    <a:cubicBezTo>
                      <a:pt x="1423" y="460"/>
                      <a:pt x="1425" y="460"/>
                      <a:pt x="1427" y="460"/>
                    </a:cubicBezTo>
                    <a:cubicBezTo>
                      <a:pt x="1428" y="461"/>
                      <a:pt x="1428" y="461"/>
                      <a:pt x="1428" y="461"/>
                    </a:cubicBezTo>
                    <a:cubicBezTo>
                      <a:pt x="1429" y="463"/>
                      <a:pt x="1430" y="464"/>
                      <a:pt x="1431" y="466"/>
                    </a:cubicBezTo>
                    <a:cubicBezTo>
                      <a:pt x="1431" y="467"/>
                      <a:pt x="1431" y="467"/>
                      <a:pt x="1431" y="467"/>
                    </a:cubicBezTo>
                    <a:cubicBezTo>
                      <a:pt x="1433" y="467"/>
                      <a:pt x="1433" y="467"/>
                      <a:pt x="1433" y="467"/>
                    </a:cubicBezTo>
                    <a:cubicBezTo>
                      <a:pt x="1433" y="468"/>
                      <a:pt x="1433" y="470"/>
                      <a:pt x="1433" y="471"/>
                    </a:cubicBezTo>
                    <a:cubicBezTo>
                      <a:pt x="1431" y="471"/>
                      <a:pt x="1431" y="471"/>
                      <a:pt x="1431" y="471"/>
                    </a:cubicBezTo>
                    <a:cubicBezTo>
                      <a:pt x="1431" y="472"/>
                      <a:pt x="1430" y="473"/>
                      <a:pt x="1429" y="474"/>
                    </a:cubicBezTo>
                    <a:cubicBezTo>
                      <a:pt x="1427" y="474"/>
                      <a:pt x="1427" y="474"/>
                      <a:pt x="1427" y="474"/>
                    </a:cubicBezTo>
                    <a:cubicBezTo>
                      <a:pt x="1427" y="474"/>
                      <a:pt x="1426" y="475"/>
                      <a:pt x="1425" y="475"/>
                    </a:cubicBezTo>
                    <a:cubicBezTo>
                      <a:pt x="1426" y="476"/>
                      <a:pt x="1426" y="476"/>
                      <a:pt x="1426" y="476"/>
                    </a:cubicBezTo>
                    <a:cubicBezTo>
                      <a:pt x="1427" y="478"/>
                      <a:pt x="1427" y="478"/>
                      <a:pt x="1427" y="478"/>
                    </a:cubicBezTo>
                    <a:cubicBezTo>
                      <a:pt x="1427" y="479"/>
                      <a:pt x="1428" y="480"/>
                      <a:pt x="1428" y="481"/>
                    </a:cubicBezTo>
                    <a:cubicBezTo>
                      <a:pt x="1427" y="483"/>
                      <a:pt x="1427" y="483"/>
                      <a:pt x="1427" y="483"/>
                    </a:cubicBezTo>
                    <a:cubicBezTo>
                      <a:pt x="1428" y="484"/>
                      <a:pt x="1428" y="484"/>
                      <a:pt x="1428" y="484"/>
                    </a:cubicBezTo>
                    <a:cubicBezTo>
                      <a:pt x="1429" y="486"/>
                      <a:pt x="1429" y="486"/>
                      <a:pt x="1429" y="486"/>
                    </a:cubicBezTo>
                    <a:cubicBezTo>
                      <a:pt x="1428" y="488"/>
                      <a:pt x="1428" y="489"/>
                      <a:pt x="1428" y="491"/>
                    </a:cubicBezTo>
                    <a:cubicBezTo>
                      <a:pt x="1427" y="492"/>
                      <a:pt x="1425" y="494"/>
                      <a:pt x="1425" y="495"/>
                    </a:cubicBezTo>
                    <a:cubicBezTo>
                      <a:pt x="1425" y="496"/>
                      <a:pt x="1424" y="497"/>
                      <a:pt x="1423" y="496"/>
                    </a:cubicBezTo>
                    <a:cubicBezTo>
                      <a:pt x="1422" y="497"/>
                      <a:pt x="1422" y="497"/>
                      <a:pt x="1422" y="497"/>
                    </a:cubicBezTo>
                    <a:cubicBezTo>
                      <a:pt x="1420" y="496"/>
                      <a:pt x="1420" y="496"/>
                      <a:pt x="1420" y="496"/>
                    </a:cubicBezTo>
                    <a:cubicBezTo>
                      <a:pt x="1418" y="497"/>
                      <a:pt x="1418" y="497"/>
                      <a:pt x="1418" y="497"/>
                    </a:cubicBezTo>
                    <a:cubicBezTo>
                      <a:pt x="1417" y="497"/>
                      <a:pt x="1417" y="497"/>
                      <a:pt x="1417" y="497"/>
                    </a:cubicBezTo>
                    <a:cubicBezTo>
                      <a:pt x="1415" y="498"/>
                      <a:pt x="1415" y="498"/>
                      <a:pt x="1415" y="498"/>
                    </a:cubicBezTo>
                    <a:cubicBezTo>
                      <a:pt x="1415" y="499"/>
                      <a:pt x="1415" y="499"/>
                      <a:pt x="1415" y="499"/>
                    </a:cubicBezTo>
                    <a:cubicBezTo>
                      <a:pt x="1413" y="499"/>
                      <a:pt x="1413" y="499"/>
                      <a:pt x="1413" y="499"/>
                    </a:cubicBezTo>
                    <a:cubicBezTo>
                      <a:pt x="1411" y="500"/>
                      <a:pt x="1411" y="500"/>
                      <a:pt x="1411" y="500"/>
                    </a:cubicBezTo>
                    <a:cubicBezTo>
                      <a:pt x="1410" y="501"/>
                      <a:pt x="1409" y="501"/>
                      <a:pt x="1408" y="501"/>
                    </a:cubicBezTo>
                    <a:cubicBezTo>
                      <a:pt x="1408" y="502"/>
                      <a:pt x="1408" y="502"/>
                      <a:pt x="1408" y="502"/>
                    </a:cubicBezTo>
                    <a:cubicBezTo>
                      <a:pt x="1406" y="504"/>
                      <a:pt x="1402" y="504"/>
                      <a:pt x="1400" y="505"/>
                    </a:cubicBezTo>
                    <a:cubicBezTo>
                      <a:pt x="1397" y="504"/>
                      <a:pt x="1397" y="504"/>
                      <a:pt x="1397" y="504"/>
                    </a:cubicBezTo>
                    <a:cubicBezTo>
                      <a:pt x="1400" y="502"/>
                      <a:pt x="1400" y="502"/>
                      <a:pt x="1400" y="502"/>
                    </a:cubicBezTo>
                    <a:cubicBezTo>
                      <a:pt x="1399" y="502"/>
                      <a:pt x="1398" y="502"/>
                      <a:pt x="1397" y="502"/>
                    </a:cubicBezTo>
                    <a:cubicBezTo>
                      <a:pt x="1396" y="502"/>
                      <a:pt x="1396" y="502"/>
                      <a:pt x="1396" y="502"/>
                    </a:cubicBezTo>
                    <a:cubicBezTo>
                      <a:pt x="1397" y="500"/>
                      <a:pt x="1397" y="500"/>
                      <a:pt x="1397" y="500"/>
                    </a:cubicBezTo>
                    <a:cubicBezTo>
                      <a:pt x="1396" y="501"/>
                      <a:pt x="1394" y="501"/>
                      <a:pt x="1392" y="501"/>
                    </a:cubicBezTo>
                    <a:cubicBezTo>
                      <a:pt x="1391" y="500"/>
                      <a:pt x="1391" y="500"/>
                      <a:pt x="1391" y="500"/>
                    </a:cubicBezTo>
                    <a:cubicBezTo>
                      <a:pt x="1392" y="498"/>
                      <a:pt x="1392" y="498"/>
                      <a:pt x="1392" y="498"/>
                    </a:cubicBezTo>
                    <a:cubicBezTo>
                      <a:pt x="1393" y="498"/>
                      <a:pt x="1395" y="497"/>
                      <a:pt x="1396" y="497"/>
                    </a:cubicBezTo>
                    <a:cubicBezTo>
                      <a:pt x="1396" y="496"/>
                      <a:pt x="1396" y="496"/>
                      <a:pt x="1396" y="496"/>
                    </a:cubicBezTo>
                    <a:cubicBezTo>
                      <a:pt x="1396" y="494"/>
                      <a:pt x="1396" y="494"/>
                      <a:pt x="1396" y="494"/>
                    </a:cubicBezTo>
                    <a:cubicBezTo>
                      <a:pt x="1399" y="493"/>
                      <a:pt x="1399" y="493"/>
                      <a:pt x="1399" y="493"/>
                    </a:cubicBezTo>
                    <a:cubicBezTo>
                      <a:pt x="1398" y="492"/>
                      <a:pt x="1398" y="492"/>
                      <a:pt x="1398" y="492"/>
                    </a:cubicBezTo>
                    <a:cubicBezTo>
                      <a:pt x="1396" y="491"/>
                      <a:pt x="1396" y="491"/>
                      <a:pt x="1396" y="491"/>
                    </a:cubicBezTo>
                    <a:cubicBezTo>
                      <a:pt x="1398" y="490"/>
                      <a:pt x="1398" y="490"/>
                      <a:pt x="1398" y="490"/>
                    </a:cubicBezTo>
                    <a:cubicBezTo>
                      <a:pt x="1398" y="488"/>
                      <a:pt x="1398" y="488"/>
                      <a:pt x="1398" y="488"/>
                    </a:cubicBezTo>
                    <a:cubicBezTo>
                      <a:pt x="1398" y="488"/>
                      <a:pt x="1400" y="486"/>
                      <a:pt x="1400" y="485"/>
                    </a:cubicBezTo>
                    <a:cubicBezTo>
                      <a:pt x="1400" y="484"/>
                      <a:pt x="1400" y="484"/>
                      <a:pt x="1400" y="484"/>
                    </a:cubicBezTo>
                    <a:cubicBezTo>
                      <a:pt x="1398" y="483"/>
                      <a:pt x="1398" y="483"/>
                      <a:pt x="1398" y="483"/>
                    </a:cubicBezTo>
                    <a:cubicBezTo>
                      <a:pt x="1396" y="483"/>
                      <a:pt x="1395" y="483"/>
                      <a:pt x="1394" y="483"/>
                    </a:cubicBezTo>
                    <a:cubicBezTo>
                      <a:pt x="1394" y="481"/>
                      <a:pt x="1394" y="481"/>
                      <a:pt x="1394" y="481"/>
                    </a:cubicBezTo>
                    <a:cubicBezTo>
                      <a:pt x="1395" y="480"/>
                      <a:pt x="1395" y="480"/>
                      <a:pt x="1395" y="480"/>
                    </a:cubicBezTo>
                    <a:cubicBezTo>
                      <a:pt x="1396" y="479"/>
                      <a:pt x="1396" y="479"/>
                      <a:pt x="1396" y="479"/>
                    </a:cubicBezTo>
                    <a:cubicBezTo>
                      <a:pt x="1396" y="478"/>
                      <a:pt x="1396" y="478"/>
                      <a:pt x="1396" y="478"/>
                    </a:cubicBezTo>
                    <a:cubicBezTo>
                      <a:pt x="1398" y="477"/>
                      <a:pt x="1398" y="477"/>
                      <a:pt x="1398" y="477"/>
                    </a:cubicBezTo>
                    <a:cubicBezTo>
                      <a:pt x="1397" y="477"/>
                      <a:pt x="1395" y="476"/>
                      <a:pt x="1394" y="475"/>
                    </a:cubicBezTo>
                    <a:cubicBezTo>
                      <a:pt x="1394" y="474"/>
                      <a:pt x="1394" y="473"/>
                      <a:pt x="1395" y="472"/>
                    </a:cubicBezTo>
                    <a:cubicBezTo>
                      <a:pt x="1398" y="469"/>
                      <a:pt x="1400" y="473"/>
                      <a:pt x="1402" y="473"/>
                    </a:cubicBezTo>
                    <a:cubicBezTo>
                      <a:pt x="1403" y="472"/>
                      <a:pt x="1403" y="472"/>
                      <a:pt x="1403" y="472"/>
                    </a:cubicBezTo>
                    <a:cubicBezTo>
                      <a:pt x="1404" y="472"/>
                      <a:pt x="1406" y="472"/>
                      <a:pt x="1407" y="472"/>
                    </a:cubicBezTo>
                    <a:cubicBezTo>
                      <a:pt x="1406" y="470"/>
                      <a:pt x="1406" y="470"/>
                      <a:pt x="1406" y="470"/>
                    </a:cubicBezTo>
                    <a:cubicBezTo>
                      <a:pt x="1407" y="469"/>
                      <a:pt x="1409" y="469"/>
                      <a:pt x="1410" y="469"/>
                    </a:cubicBezTo>
                    <a:cubicBezTo>
                      <a:pt x="1410" y="467"/>
                      <a:pt x="1410" y="467"/>
                      <a:pt x="1410" y="467"/>
                    </a:cubicBezTo>
                    <a:cubicBezTo>
                      <a:pt x="1408" y="467"/>
                      <a:pt x="1407" y="467"/>
                      <a:pt x="1405" y="467"/>
                    </a:cubicBezTo>
                    <a:cubicBezTo>
                      <a:pt x="1406" y="466"/>
                      <a:pt x="1406" y="466"/>
                      <a:pt x="1406" y="466"/>
                    </a:cubicBezTo>
                    <a:cubicBezTo>
                      <a:pt x="1408" y="465"/>
                      <a:pt x="1408" y="465"/>
                      <a:pt x="1408" y="465"/>
                    </a:cubicBezTo>
                    <a:cubicBezTo>
                      <a:pt x="1408" y="464"/>
                      <a:pt x="1407" y="463"/>
                      <a:pt x="1407" y="462"/>
                    </a:cubicBezTo>
                    <a:cubicBezTo>
                      <a:pt x="1407" y="462"/>
                      <a:pt x="1408" y="461"/>
                      <a:pt x="1409" y="461"/>
                    </a:cubicBezTo>
                    <a:cubicBezTo>
                      <a:pt x="1411" y="460"/>
                      <a:pt x="1413" y="461"/>
                      <a:pt x="1415" y="462"/>
                    </a:cubicBezTo>
                    <a:cubicBezTo>
                      <a:pt x="1416" y="462"/>
                      <a:pt x="1417" y="462"/>
                      <a:pt x="1417" y="460"/>
                    </a:cubicBezTo>
                    <a:cubicBezTo>
                      <a:pt x="1417" y="459"/>
                      <a:pt x="1417" y="461"/>
                      <a:pt x="1417" y="460"/>
                    </a:cubicBezTo>
                    <a:close/>
                    <a:moveTo>
                      <a:pt x="1408" y="240"/>
                    </a:moveTo>
                    <a:cubicBezTo>
                      <a:pt x="1406" y="241"/>
                      <a:pt x="1405" y="242"/>
                      <a:pt x="1404" y="243"/>
                    </a:cubicBezTo>
                    <a:cubicBezTo>
                      <a:pt x="1402" y="242"/>
                      <a:pt x="1402" y="242"/>
                      <a:pt x="1402" y="242"/>
                    </a:cubicBezTo>
                    <a:cubicBezTo>
                      <a:pt x="1405" y="240"/>
                      <a:pt x="1407" y="238"/>
                      <a:pt x="1410" y="237"/>
                    </a:cubicBezTo>
                    <a:cubicBezTo>
                      <a:pt x="1412" y="238"/>
                      <a:pt x="1412" y="238"/>
                      <a:pt x="1412" y="238"/>
                    </a:cubicBezTo>
                    <a:cubicBezTo>
                      <a:pt x="1410" y="240"/>
                      <a:pt x="1410" y="240"/>
                      <a:pt x="1410" y="240"/>
                    </a:cubicBezTo>
                    <a:cubicBezTo>
                      <a:pt x="1408" y="240"/>
                      <a:pt x="1408" y="240"/>
                      <a:pt x="1408" y="240"/>
                    </a:cubicBezTo>
                    <a:close/>
                    <a:moveTo>
                      <a:pt x="1309" y="76"/>
                    </a:moveTo>
                    <a:cubicBezTo>
                      <a:pt x="1306" y="77"/>
                      <a:pt x="1306" y="77"/>
                      <a:pt x="1306" y="77"/>
                    </a:cubicBezTo>
                    <a:cubicBezTo>
                      <a:pt x="1307" y="75"/>
                      <a:pt x="1307" y="75"/>
                      <a:pt x="1307" y="75"/>
                    </a:cubicBezTo>
                    <a:cubicBezTo>
                      <a:pt x="1309" y="73"/>
                      <a:pt x="1309" y="73"/>
                      <a:pt x="1309" y="73"/>
                    </a:cubicBezTo>
                    <a:cubicBezTo>
                      <a:pt x="1312" y="73"/>
                      <a:pt x="1312" y="73"/>
                      <a:pt x="1312" y="73"/>
                    </a:cubicBezTo>
                    <a:cubicBezTo>
                      <a:pt x="1314" y="75"/>
                      <a:pt x="1314" y="75"/>
                      <a:pt x="1314" y="75"/>
                    </a:cubicBezTo>
                    <a:cubicBezTo>
                      <a:pt x="1312" y="75"/>
                      <a:pt x="1311" y="75"/>
                      <a:pt x="1309" y="76"/>
                    </a:cubicBezTo>
                    <a:close/>
                    <a:moveTo>
                      <a:pt x="1310" y="103"/>
                    </a:moveTo>
                    <a:cubicBezTo>
                      <a:pt x="1307" y="102"/>
                      <a:pt x="1307" y="102"/>
                      <a:pt x="1307" y="102"/>
                    </a:cubicBezTo>
                    <a:cubicBezTo>
                      <a:pt x="1309" y="101"/>
                      <a:pt x="1310" y="100"/>
                      <a:pt x="1312" y="99"/>
                    </a:cubicBezTo>
                    <a:cubicBezTo>
                      <a:pt x="1313" y="101"/>
                      <a:pt x="1313" y="101"/>
                      <a:pt x="1313" y="101"/>
                    </a:cubicBezTo>
                    <a:cubicBezTo>
                      <a:pt x="1312" y="102"/>
                      <a:pt x="1312" y="102"/>
                      <a:pt x="1312" y="102"/>
                    </a:cubicBezTo>
                    <a:cubicBezTo>
                      <a:pt x="1311" y="103"/>
                      <a:pt x="1311" y="103"/>
                      <a:pt x="1311" y="103"/>
                    </a:cubicBezTo>
                    <a:cubicBezTo>
                      <a:pt x="1310" y="103"/>
                      <a:pt x="1310" y="103"/>
                      <a:pt x="1310" y="103"/>
                    </a:cubicBezTo>
                    <a:close/>
                    <a:moveTo>
                      <a:pt x="1307" y="175"/>
                    </a:moveTo>
                    <a:cubicBezTo>
                      <a:pt x="1305" y="177"/>
                      <a:pt x="1305" y="177"/>
                      <a:pt x="1305" y="177"/>
                    </a:cubicBezTo>
                    <a:cubicBezTo>
                      <a:pt x="1301" y="177"/>
                      <a:pt x="1301" y="177"/>
                      <a:pt x="1301" y="177"/>
                    </a:cubicBezTo>
                    <a:cubicBezTo>
                      <a:pt x="1300" y="175"/>
                      <a:pt x="1300" y="175"/>
                      <a:pt x="1300" y="175"/>
                    </a:cubicBezTo>
                    <a:cubicBezTo>
                      <a:pt x="1301" y="173"/>
                      <a:pt x="1301" y="173"/>
                      <a:pt x="1301" y="173"/>
                    </a:cubicBezTo>
                    <a:cubicBezTo>
                      <a:pt x="1304" y="172"/>
                      <a:pt x="1304" y="172"/>
                      <a:pt x="1304" y="172"/>
                    </a:cubicBezTo>
                    <a:cubicBezTo>
                      <a:pt x="1304" y="174"/>
                      <a:pt x="1304" y="174"/>
                      <a:pt x="1304" y="174"/>
                    </a:cubicBezTo>
                    <a:cubicBezTo>
                      <a:pt x="1305" y="174"/>
                      <a:pt x="1305" y="174"/>
                      <a:pt x="1305" y="174"/>
                    </a:cubicBezTo>
                    <a:cubicBezTo>
                      <a:pt x="1307" y="175"/>
                      <a:pt x="1307" y="175"/>
                      <a:pt x="1307" y="175"/>
                    </a:cubicBezTo>
                    <a:close/>
                    <a:moveTo>
                      <a:pt x="1295" y="188"/>
                    </a:moveTo>
                    <a:cubicBezTo>
                      <a:pt x="1293" y="188"/>
                      <a:pt x="1292" y="186"/>
                      <a:pt x="1290" y="186"/>
                    </a:cubicBezTo>
                    <a:cubicBezTo>
                      <a:pt x="1288" y="185"/>
                      <a:pt x="1288" y="185"/>
                      <a:pt x="1288" y="185"/>
                    </a:cubicBezTo>
                    <a:cubicBezTo>
                      <a:pt x="1291" y="182"/>
                      <a:pt x="1291" y="182"/>
                      <a:pt x="1291" y="182"/>
                    </a:cubicBezTo>
                    <a:cubicBezTo>
                      <a:pt x="1293" y="182"/>
                      <a:pt x="1296" y="183"/>
                      <a:pt x="1299" y="182"/>
                    </a:cubicBezTo>
                    <a:cubicBezTo>
                      <a:pt x="1302" y="184"/>
                      <a:pt x="1302" y="184"/>
                      <a:pt x="1302" y="184"/>
                    </a:cubicBezTo>
                    <a:cubicBezTo>
                      <a:pt x="1302" y="187"/>
                      <a:pt x="1302" y="187"/>
                      <a:pt x="1302" y="187"/>
                    </a:cubicBezTo>
                    <a:cubicBezTo>
                      <a:pt x="1300" y="188"/>
                      <a:pt x="1300" y="188"/>
                      <a:pt x="1300" y="188"/>
                    </a:cubicBezTo>
                    <a:cubicBezTo>
                      <a:pt x="1300" y="188"/>
                      <a:pt x="1296" y="188"/>
                      <a:pt x="1295" y="188"/>
                    </a:cubicBezTo>
                    <a:cubicBezTo>
                      <a:pt x="1294" y="188"/>
                      <a:pt x="1296" y="188"/>
                      <a:pt x="1295" y="188"/>
                    </a:cubicBezTo>
                    <a:close/>
                    <a:moveTo>
                      <a:pt x="1261" y="208"/>
                    </a:moveTo>
                    <a:cubicBezTo>
                      <a:pt x="1263" y="208"/>
                      <a:pt x="1263" y="208"/>
                      <a:pt x="1263" y="208"/>
                    </a:cubicBezTo>
                    <a:cubicBezTo>
                      <a:pt x="1263" y="210"/>
                      <a:pt x="1263" y="210"/>
                      <a:pt x="1263" y="210"/>
                    </a:cubicBezTo>
                    <a:cubicBezTo>
                      <a:pt x="1261" y="210"/>
                      <a:pt x="1261" y="210"/>
                      <a:pt x="1261" y="210"/>
                    </a:cubicBezTo>
                    <a:cubicBezTo>
                      <a:pt x="1261" y="208"/>
                      <a:pt x="1261" y="208"/>
                      <a:pt x="1261" y="208"/>
                    </a:cubicBezTo>
                    <a:close/>
                    <a:moveTo>
                      <a:pt x="1268" y="202"/>
                    </a:moveTo>
                    <a:cubicBezTo>
                      <a:pt x="1265" y="202"/>
                      <a:pt x="1263" y="202"/>
                      <a:pt x="1260" y="201"/>
                    </a:cubicBezTo>
                    <a:cubicBezTo>
                      <a:pt x="1262" y="199"/>
                      <a:pt x="1262" y="199"/>
                      <a:pt x="1262" y="199"/>
                    </a:cubicBezTo>
                    <a:cubicBezTo>
                      <a:pt x="1266" y="199"/>
                      <a:pt x="1270" y="200"/>
                      <a:pt x="1274" y="201"/>
                    </a:cubicBezTo>
                    <a:cubicBezTo>
                      <a:pt x="1275" y="203"/>
                      <a:pt x="1275" y="203"/>
                      <a:pt x="1275" y="203"/>
                    </a:cubicBezTo>
                    <a:cubicBezTo>
                      <a:pt x="1273" y="203"/>
                      <a:pt x="1270" y="202"/>
                      <a:pt x="1268" y="202"/>
                    </a:cubicBezTo>
                    <a:cubicBezTo>
                      <a:pt x="1266" y="202"/>
                      <a:pt x="1269" y="202"/>
                      <a:pt x="1268" y="202"/>
                    </a:cubicBezTo>
                    <a:close/>
                    <a:moveTo>
                      <a:pt x="1282" y="206"/>
                    </a:moveTo>
                    <a:cubicBezTo>
                      <a:pt x="1284" y="207"/>
                      <a:pt x="1286" y="208"/>
                      <a:pt x="1288" y="209"/>
                    </a:cubicBezTo>
                    <a:cubicBezTo>
                      <a:pt x="1289" y="211"/>
                      <a:pt x="1289" y="211"/>
                      <a:pt x="1289" y="211"/>
                    </a:cubicBezTo>
                    <a:cubicBezTo>
                      <a:pt x="1287" y="212"/>
                      <a:pt x="1285" y="212"/>
                      <a:pt x="1283" y="212"/>
                    </a:cubicBezTo>
                    <a:cubicBezTo>
                      <a:pt x="1282" y="211"/>
                      <a:pt x="1281" y="209"/>
                      <a:pt x="1280" y="209"/>
                    </a:cubicBezTo>
                    <a:cubicBezTo>
                      <a:pt x="1279" y="209"/>
                      <a:pt x="1277" y="209"/>
                      <a:pt x="1276" y="209"/>
                    </a:cubicBezTo>
                    <a:cubicBezTo>
                      <a:pt x="1273" y="209"/>
                      <a:pt x="1270" y="209"/>
                      <a:pt x="1267" y="209"/>
                    </a:cubicBezTo>
                    <a:cubicBezTo>
                      <a:pt x="1265" y="205"/>
                      <a:pt x="1272" y="206"/>
                      <a:pt x="1273" y="206"/>
                    </a:cubicBezTo>
                    <a:cubicBezTo>
                      <a:pt x="1276" y="206"/>
                      <a:pt x="1279" y="206"/>
                      <a:pt x="1282" y="206"/>
                    </a:cubicBezTo>
                    <a:cubicBezTo>
                      <a:pt x="1284" y="206"/>
                      <a:pt x="1281" y="206"/>
                      <a:pt x="1282" y="206"/>
                    </a:cubicBezTo>
                    <a:close/>
                    <a:moveTo>
                      <a:pt x="1286" y="219"/>
                    </a:moveTo>
                    <a:cubicBezTo>
                      <a:pt x="1288" y="224"/>
                      <a:pt x="1280" y="219"/>
                      <a:pt x="1278" y="219"/>
                    </a:cubicBezTo>
                    <a:cubicBezTo>
                      <a:pt x="1275" y="217"/>
                      <a:pt x="1271" y="216"/>
                      <a:pt x="1268" y="214"/>
                    </a:cubicBezTo>
                    <a:cubicBezTo>
                      <a:pt x="1266" y="211"/>
                      <a:pt x="1266" y="211"/>
                      <a:pt x="1266" y="211"/>
                    </a:cubicBezTo>
                    <a:cubicBezTo>
                      <a:pt x="1268" y="210"/>
                      <a:pt x="1268" y="210"/>
                      <a:pt x="1268" y="210"/>
                    </a:cubicBezTo>
                    <a:cubicBezTo>
                      <a:pt x="1272" y="210"/>
                      <a:pt x="1275" y="210"/>
                      <a:pt x="1278" y="210"/>
                    </a:cubicBezTo>
                    <a:cubicBezTo>
                      <a:pt x="1281" y="212"/>
                      <a:pt x="1284" y="213"/>
                      <a:pt x="1287" y="215"/>
                    </a:cubicBezTo>
                    <a:cubicBezTo>
                      <a:pt x="1287" y="217"/>
                      <a:pt x="1287" y="217"/>
                      <a:pt x="1287" y="217"/>
                    </a:cubicBezTo>
                    <a:cubicBezTo>
                      <a:pt x="1283" y="216"/>
                      <a:pt x="1283" y="216"/>
                      <a:pt x="1283" y="216"/>
                    </a:cubicBezTo>
                    <a:cubicBezTo>
                      <a:pt x="1282" y="216"/>
                      <a:pt x="1282" y="216"/>
                      <a:pt x="1282" y="216"/>
                    </a:cubicBezTo>
                    <a:cubicBezTo>
                      <a:pt x="1283" y="218"/>
                      <a:pt x="1285" y="217"/>
                      <a:pt x="1286" y="219"/>
                    </a:cubicBezTo>
                    <a:cubicBezTo>
                      <a:pt x="1286" y="220"/>
                      <a:pt x="1285" y="218"/>
                      <a:pt x="1286" y="219"/>
                    </a:cubicBezTo>
                    <a:close/>
                    <a:moveTo>
                      <a:pt x="1256" y="246"/>
                    </a:moveTo>
                    <a:cubicBezTo>
                      <a:pt x="1255" y="246"/>
                      <a:pt x="1253" y="247"/>
                      <a:pt x="1253" y="247"/>
                    </a:cubicBezTo>
                    <a:cubicBezTo>
                      <a:pt x="1248" y="247"/>
                      <a:pt x="1239" y="249"/>
                      <a:pt x="1235" y="247"/>
                    </a:cubicBezTo>
                    <a:cubicBezTo>
                      <a:pt x="1234" y="245"/>
                      <a:pt x="1234" y="245"/>
                      <a:pt x="1234" y="245"/>
                    </a:cubicBezTo>
                    <a:cubicBezTo>
                      <a:pt x="1236" y="245"/>
                      <a:pt x="1238" y="244"/>
                      <a:pt x="1241" y="243"/>
                    </a:cubicBezTo>
                    <a:cubicBezTo>
                      <a:pt x="1242" y="242"/>
                      <a:pt x="1242" y="242"/>
                      <a:pt x="1242" y="242"/>
                    </a:cubicBezTo>
                    <a:cubicBezTo>
                      <a:pt x="1244" y="241"/>
                      <a:pt x="1248" y="241"/>
                      <a:pt x="1251" y="240"/>
                    </a:cubicBezTo>
                    <a:cubicBezTo>
                      <a:pt x="1252" y="240"/>
                      <a:pt x="1254" y="237"/>
                      <a:pt x="1255" y="239"/>
                    </a:cubicBezTo>
                    <a:cubicBezTo>
                      <a:pt x="1256" y="240"/>
                      <a:pt x="1257" y="241"/>
                      <a:pt x="1258" y="241"/>
                    </a:cubicBezTo>
                    <a:cubicBezTo>
                      <a:pt x="1259" y="244"/>
                      <a:pt x="1259" y="244"/>
                      <a:pt x="1259" y="244"/>
                    </a:cubicBezTo>
                    <a:cubicBezTo>
                      <a:pt x="1259" y="244"/>
                      <a:pt x="1257" y="245"/>
                      <a:pt x="1256" y="246"/>
                    </a:cubicBezTo>
                    <a:cubicBezTo>
                      <a:pt x="1255" y="246"/>
                      <a:pt x="1257" y="245"/>
                      <a:pt x="1256" y="246"/>
                    </a:cubicBezTo>
                    <a:close/>
                    <a:moveTo>
                      <a:pt x="1031" y="288"/>
                    </a:moveTo>
                    <a:cubicBezTo>
                      <a:pt x="1033" y="287"/>
                      <a:pt x="1033" y="287"/>
                      <a:pt x="1033" y="287"/>
                    </a:cubicBezTo>
                    <a:cubicBezTo>
                      <a:pt x="1033" y="289"/>
                      <a:pt x="1033" y="289"/>
                      <a:pt x="1033" y="289"/>
                    </a:cubicBezTo>
                    <a:cubicBezTo>
                      <a:pt x="1031" y="290"/>
                      <a:pt x="1031" y="290"/>
                      <a:pt x="1031" y="290"/>
                    </a:cubicBezTo>
                    <a:cubicBezTo>
                      <a:pt x="1029" y="289"/>
                      <a:pt x="1029" y="289"/>
                      <a:pt x="1029" y="289"/>
                    </a:cubicBezTo>
                    <a:cubicBezTo>
                      <a:pt x="1030" y="288"/>
                      <a:pt x="1030" y="288"/>
                      <a:pt x="1031" y="288"/>
                    </a:cubicBezTo>
                    <a:close/>
                    <a:moveTo>
                      <a:pt x="1019" y="287"/>
                    </a:moveTo>
                    <a:cubicBezTo>
                      <a:pt x="1016" y="285"/>
                      <a:pt x="1016" y="285"/>
                      <a:pt x="1016" y="285"/>
                    </a:cubicBezTo>
                    <a:cubicBezTo>
                      <a:pt x="1021" y="285"/>
                      <a:pt x="1025" y="286"/>
                      <a:pt x="1029" y="286"/>
                    </a:cubicBezTo>
                    <a:cubicBezTo>
                      <a:pt x="1029" y="288"/>
                      <a:pt x="1029" y="288"/>
                      <a:pt x="1029" y="288"/>
                    </a:cubicBezTo>
                    <a:cubicBezTo>
                      <a:pt x="1027" y="289"/>
                      <a:pt x="1027" y="289"/>
                      <a:pt x="1027" y="289"/>
                    </a:cubicBezTo>
                    <a:cubicBezTo>
                      <a:pt x="1025" y="289"/>
                      <a:pt x="1023" y="289"/>
                      <a:pt x="1022" y="289"/>
                    </a:cubicBezTo>
                    <a:cubicBezTo>
                      <a:pt x="1021" y="289"/>
                      <a:pt x="1021" y="286"/>
                      <a:pt x="1019" y="287"/>
                    </a:cubicBezTo>
                    <a:close/>
                    <a:moveTo>
                      <a:pt x="1030" y="258"/>
                    </a:moveTo>
                    <a:cubicBezTo>
                      <a:pt x="1031" y="257"/>
                      <a:pt x="1031" y="257"/>
                      <a:pt x="1031" y="257"/>
                    </a:cubicBezTo>
                    <a:cubicBezTo>
                      <a:pt x="1033" y="257"/>
                      <a:pt x="1033" y="257"/>
                      <a:pt x="1033" y="257"/>
                    </a:cubicBezTo>
                    <a:cubicBezTo>
                      <a:pt x="1034" y="259"/>
                      <a:pt x="1034" y="259"/>
                      <a:pt x="1034" y="259"/>
                    </a:cubicBezTo>
                    <a:cubicBezTo>
                      <a:pt x="1033" y="260"/>
                      <a:pt x="1032" y="261"/>
                      <a:pt x="1031" y="263"/>
                    </a:cubicBezTo>
                    <a:cubicBezTo>
                      <a:pt x="1028" y="265"/>
                      <a:pt x="1028" y="260"/>
                      <a:pt x="1030" y="258"/>
                    </a:cubicBezTo>
                    <a:close/>
                    <a:moveTo>
                      <a:pt x="1025" y="242"/>
                    </a:moveTo>
                    <a:cubicBezTo>
                      <a:pt x="1024" y="242"/>
                      <a:pt x="1023" y="242"/>
                      <a:pt x="1023" y="242"/>
                    </a:cubicBezTo>
                    <a:cubicBezTo>
                      <a:pt x="1023" y="240"/>
                      <a:pt x="1023" y="240"/>
                      <a:pt x="1023" y="240"/>
                    </a:cubicBezTo>
                    <a:cubicBezTo>
                      <a:pt x="1025" y="240"/>
                      <a:pt x="1025" y="240"/>
                      <a:pt x="1025" y="240"/>
                    </a:cubicBezTo>
                    <a:cubicBezTo>
                      <a:pt x="1025" y="240"/>
                      <a:pt x="1026" y="242"/>
                      <a:pt x="1025" y="242"/>
                    </a:cubicBezTo>
                    <a:cubicBezTo>
                      <a:pt x="1024" y="242"/>
                      <a:pt x="1026" y="242"/>
                      <a:pt x="1025" y="242"/>
                    </a:cubicBezTo>
                    <a:close/>
                    <a:moveTo>
                      <a:pt x="1006" y="238"/>
                    </a:moveTo>
                    <a:cubicBezTo>
                      <a:pt x="1006" y="236"/>
                      <a:pt x="1006" y="236"/>
                      <a:pt x="1006" y="236"/>
                    </a:cubicBezTo>
                    <a:cubicBezTo>
                      <a:pt x="1008" y="235"/>
                      <a:pt x="1008" y="235"/>
                      <a:pt x="1008" y="235"/>
                    </a:cubicBezTo>
                    <a:cubicBezTo>
                      <a:pt x="1011" y="237"/>
                      <a:pt x="1011" y="237"/>
                      <a:pt x="1011" y="237"/>
                    </a:cubicBezTo>
                    <a:cubicBezTo>
                      <a:pt x="1008" y="238"/>
                      <a:pt x="1008" y="238"/>
                      <a:pt x="1008" y="238"/>
                    </a:cubicBezTo>
                    <a:cubicBezTo>
                      <a:pt x="1006" y="238"/>
                      <a:pt x="1006" y="238"/>
                      <a:pt x="1006" y="238"/>
                    </a:cubicBezTo>
                    <a:close/>
                    <a:moveTo>
                      <a:pt x="1018" y="235"/>
                    </a:moveTo>
                    <a:cubicBezTo>
                      <a:pt x="1016" y="237"/>
                      <a:pt x="1016" y="237"/>
                      <a:pt x="1016" y="237"/>
                    </a:cubicBezTo>
                    <a:cubicBezTo>
                      <a:pt x="1014" y="237"/>
                      <a:pt x="1014" y="237"/>
                      <a:pt x="1014" y="237"/>
                    </a:cubicBezTo>
                    <a:cubicBezTo>
                      <a:pt x="1014" y="235"/>
                      <a:pt x="1014" y="235"/>
                      <a:pt x="1014" y="235"/>
                    </a:cubicBezTo>
                    <a:cubicBezTo>
                      <a:pt x="1015" y="234"/>
                      <a:pt x="1015" y="234"/>
                      <a:pt x="1015" y="234"/>
                    </a:cubicBezTo>
                    <a:cubicBezTo>
                      <a:pt x="1018" y="235"/>
                      <a:pt x="1018" y="235"/>
                      <a:pt x="1018" y="235"/>
                    </a:cubicBezTo>
                    <a:close/>
                    <a:moveTo>
                      <a:pt x="1011" y="231"/>
                    </a:moveTo>
                    <a:cubicBezTo>
                      <a:pt x="1010" y="228"/>
                      <a:pt x="1010" y="228"/>
                      <a:pt x="1010" y="228"/>
                    </a:cubicBezTo>
                    <a:cubicBezTo>
                      <a:pt x="1012" y="228"/>
                      <a:pt x="1012" y="228"/>
                      <a:pt x="1012" y="228"/>
                    </a:cubicBezTo>
                    <a:cubicBezTo>
                      <a:pt x="1014" y="229"/>
                      <a:pt x="1014" y="229"/>
                      <a:pt x="1014" y="229"/>
                    </a:cubicBezTo>
                    <a:cubicBezTo>
                      <a:pt x="1013" y="231"/>
                      <a:pt x="1013" y="231"/>
                      <a:pt x="1013" y="231"/>
                    </a:cubicBezTo>
                    <a:cubicBezTo>
                      <a:pt x="1011" y="231"/>
                      <a:pt x="1011" y="231"/>
                      <a:pt x="1011" y="231"/>
                    </a:cubicBezTo>
                    <a:close/>
                    <a:moveTo>
                      <a:pt x="859" y="127"/>
                    </a:moveTo>
                    <a:cubicBezTo>
                      <a:pt x="862" y="128"/>
                      <a:pt x="862" y="128"/>
                      <a:pt x="862" y="128"/>
                    </a:cubicBezTo>
                    <a:cubicBezTo>
                      <a:pt x="861" y="129"/>
                      <a:pt x="861" y="129"/>
                      <a:pt x="861" y="129"/>
                    </a:cubicBezTo>
                    <a:cubicBezTo>
                      <a:pt x="859" y="129"/>
                      <a:pt x="857" y="129"/>
                      <a:pt x="855" y="129"/>
                    </a:cubicBezTo>
                    <a:cubicBezTo>
                      <a:pt x="853" y="128"/>
                      <a:pt x="853" y="128"/>
                      <a:pt x="853" y="128"/>
                    </a:cubicBezTo>
                    <a:cubicBezTo>
                      <a:pt x="854" y="127"/>
                      <a:pt x="854" y="127"/>
                      <a:pt x="854" y="127"/>
                    </a:cubicBezTo>
                    <a:cubicBezTo>
                      <a:pt x="856" y="127"/>
                      <a:pt x="858" y="127"/>
                      <a:pt x="859" y="127"/>
                    </a:cubicBezTo>
                    <a:close/>
                    <a:moveTo>
                      <a:pt x="1373" y="47"/>
                    </a:moveTo>
                    <a:cubicBezTo>
                      <a:pt x="1372" y="47"/>
                      <a:pt x="1370" y="49"/>
                      <a:pt x="1368" y="50"/>
                    </a:cubicBezTo>
                    <a:cubicBezTo>
                      <a:pt x="1365" y="51"/>
                      <a:pt x="1363" y="52"/>
                      <a:pt x="1360" y="55"/>
                    </a:cubicBezTo>
                    <a:cubicBezTo>
                      <a:pt x="1357" y="55"/>
                      <a:pt x="1353" y="55"/>
                      <a:pt x="1350" y="55"/>
                    </a:cubicBezTo>
                    <a:cubicBezTo>
                      <a:pt x="1351" y="57"/>
                      <a:pt x="1352" y="58"/>
                      <a:pt x="1353" y="59"/>
                    </a:cubicBezTo>
                    <a:cubicBezTo>
                      <a:pt x="1352" y="60"/>
                      <a:pt x="1352" y="60"/>
                      <a:pt x="1352" y="60"/>
                    </a:cubicBezTo>
                    <a:cubicBezTo>
                      <a:pt x="1349" y="60"/>
                      <a:pt x="1346" y="60"/>
                      <a:pt x="1344" y="61"/>
                    </a:cubicBezTo>
                    <a:cubicBezTo>
                      <a:pt x="1342" y="63"/>
                      <a:pt x="1342" y="63"/>
                      <a:pt x="1342" y="63"/>
                    </a:cubicBezTo>
                    <a:cubicBezTo>
                      <a:pt x="1337" y="63"/>
                      <a:pt x="1331" y="63"/>
                      <a:pt x="1325" y="63"/>
                    </a:cubicBezTo>
                    <a:cubicBezTo>
                      <a:pt x="1323" y="62"/>
                      <a:pt x="1323" y="62"/>
                      <a:pt x="1323" y="62"/>
                    </a:cubicBezTo>
                    <a:cubicBezTo>
                      <a:pt x="1322" y="63"/>
                      <a:pt x="1322" y="63"/>
                      <a:pt x="1322" y="63"/>
                    </a:cubicBezTo>
                    <a:cubicBezTo>
                      <a:pt x="1320" y="64"/>
                      <a:pt x="1320" y="64"/>
                      <a:pt x="1320" y="64"/>
                    </a:cubicBezTo>
                    <a:cubicBezTo>
                      <a:pt x="1318" y="65"/>
                      <a:pt x="1318" y="65"/>
                      <a:pt x="1318" y="65"/>
                    </a:cubicBezTo>
                    <a:cubicBezTo>
                      <a:pt x="1316" y="65"/>
                      <a:pt x="1314" y="65"/>
                      <a:pt x="1312" y="64"/>
                    </a:cubicBezTo>
                    <a:cubicBezTo>
                      <a:pt x="1311" y="66"/>
                      <a:pt x="1311" y="66"/>
                      <a:pt x="1311" y="66"/>
                    </a:cubicBezTo>
                    <a:cubicBezTo>
                      <a:pt x="1315" y="69"/>
                      <a:pt x="1322" y="66"/>
                      <a:pt x="1327" y="65"/>
                    </a:cubicBezTo>
                    <a:cubicBezTo>
                      <a:pt x="1329" y="65"/>
                      <a:pt x="1331" y="67"/>
                      <a:pt x="1334" y="67"/>
                    </a:cubicBezTo>
                    <a:cubicBezTo>
                      <a:pt x="1336" y="67"/>
                      <a:pt x="1338" y="67"/>
                      <a:pt x="1341" y="67"/>
                    </a:cubicBezTo>
                    <a:cubicBezTo>
                      <a:pt x="1339" y="70"/>
                      <a:pt x="1339" y="70"/>
                      <a:pt x="1339" y="70"/>
                    </a:cubicBezTo>
                    <a:cubicBezTo>
                      <a:pt x="1336" y="71"/>
                      <a:pt x="1335" y="72"/>
                      <a:pt x="1332" y="73"/>
                    </a:cubicBezTo>
                    <a:cubicBezTo>
                      <a:pt x="1327" y="74"/>
                      <a:pt x="1321" y="74"/>
                      <a:pt x="1316" y="73"/>
                    </a:cubicBezTo>
                    <a:cubicBezTo>
                      <a:pt x="1314" y="73"/>
                      <a:pt x="1309" y="71"/>
                      <a:pt x="1307" y="73"/>
                    </a:cubicBezTo>
                    <a:cubicBezTo>
                      <a:pt x="1304" y="76"/>
                      <a:pt x="1297" y="78"/>
                      <a:pt x="1304" y="82"/>
                    </a:cubicBezTo>
                    <a:cubicBezTo>
                      <a:pt x="1307" y="78"/>
                      <a:pt x="1307" y="78"/>
                      <a:pt x="1307" y="78"/>
                    </a:cubicBezTo>
                    <a:cubicBezTo>
                      <a:pt x="1313" y="76"/>
                      <a:pt x="1321" y="76"/>
                      <a:pt x="1327" y="76"/>
                    </a:cubicBezTo>
                    <a:cubicBezTo>
                      <a:pt x="1328" y="79"/>
                      <a:pt x="1323" y="84"/>
                      <a:pt x="1321" y="83"/>
                    </a:cubicBezTo>
                    <a:cubicBezTo>
                      <a:pt x="1318" y="82"/>
                      <a:pt x="1311" y="82"/>
                      <a:pt x="1309" y="84"/>
                    </a:cubicBezTo>
                    <a:cubicBezTo>
                      <a:pt x="1309" y="87"/>
                      <a:pt x="1307" y="89"/>
                      <a:pt x="1308" y="92"/>
                    </a:cubicBezTo>
                    <a:cubicBezTo>
                      <a:pt x="1311" y="92"/>
                      <a:pt x="1311" y="92"/>
                      <a:pt x="1311" y="92"/>
                    </a:cubicBezTo>
                    <a:cubicBezTo>
                      <a:pt x="1311" y="92"/>
                      <a:pt x="1313" y="92"/>
                      <a:pt x="1313" y="92"/>
                    </a:cubicBezTo>
                    <a:cubicBezTo>
                      <a:pt x="1312" y="93"/>
                      <a:pt x="1310" y="93"/>
                      <a:pt x="1310" y="94"/>
                    </a:cubicBezTo>
                    <a:cubicBezTo>
                      <a:pt x="1309" y="95"/>
                      <a:pt x="1307" y="96"/>
                      <a:pt x="1306" y="96"/>
                    </a:cubicBezTo>
                    <a:cubicBezTo>
                      <a:pt x="1307" y="98"/>
                      <a:pt x="1306" y="100"/>
                      <a:pt x="1303" y="100"/>
                    </a:cubicBezTo>
                    <a:cubicBezTo>
                      <a:pt x="1301" y="100"/>
                      <a:pt x="1299" y="101"/>
                      <a:pt x="1297" y="101"/>
                    </a:cubicBezTo>
                    <a:cubicBezTo>
                      <a:pt x="1296" y="103"/>
                      <a:pt x="1296" y="103"/>
                      <a:pt x="1296" y="103"/>
                    </a:cubicBezTo>
                    <a:cubicBezTo>
                      <a:pt x="1296" y="106"/>
                      <a:pt x="1296" y="106"/>
                      <a:pt x="1296" y="106"/>
                    </a:cubicBezTo>
                    <a:cubicBezTo>
                      <a:pt x="1296" y="108"/>
                      <a:pt x="1294" y="109"/>
                      <a:pt x="1294" y="112"/>
                    </a:cubicBezTo>
                    <a:cubicBezTo>
                      <a:pt x="1295" y="114"/>
                      <a:pt x="1293" y="114"/>
                      <a:pt x="1292" y="114"/>
                    </a:cubicBezTo>
                    <a:cubicBezTo>
                      <a:pt x="1291" y="114"/>
                      <a:pt x="1291" y="118"/>
                      <a:pt x="1291" y="118"/>
                    </a:cubicBezTo>
                    <a:cubicBezTo>
                      <a:pt x="1289" y="119"/>
                      <a:pt x="1289" y="120"/>
                      <a:pt x="1289" y="122"/>
                    </a:cubicBezTo>
                    <a:cubicBezTo>
                      <a:pt x="1290" y="123"/>
                      <a:pt x="1291" y="124"/>
                      <a:pt x="1291" y="125"/>
                    </a:cubicBezTo>
                    <a:cubicBezTo>
                      <a:pt x="1292" y="123"/>
                      <a:pt x="1293" y="121"/>
                      <a:pt x="1294" y="119"/>
                    </a:cubicBezTo>
                    <a:cubicBezTo>
                      <a:pt x="1298" y="115"/>
                      <a:pt x="1298" y="117"/>
                      <a:pt x="1301" y="120"/>
                    </a:cubicBezTo>
                    <a:cubicBezTo>
                      <a:pt x="1302" y="118"/>
                      <a:pt x="1302" y="118"/>
                      <a:pt x="1302" y="118"/>
                    </a:cubicBezTo>
                    <a:cubicBezTo>
                      <a:pt x="1304" y="116"/>
                      <a:pt x="1312" y="121"/>
                      <a:pt x="1314" y="123"/>
                    </a:cubicBezTo>
                    <a:cubicBezTo>
                      <a:pt x="1314" y="125"/>
                      <a:pt x="1314" y="125"/>
                      <a:pt x="1314" y="125"/>
                    </a:cubicBezTo>
                    <a:cubicBezTo>
                      <a:pt x="1310" y="125"/>
                      <a:pt x="1310" y="125"/>
                      <a:pt x="1310" y="125"/>
                    </a:cubicBezTo>
                    <a:cubicBezTo>
                      <a:pt x="1308" y="125"/>
                      <a:pt x="1308" y="124"/>
                      <a:pt x="1306" y="123"/>
                    </a:cubicBezTo>
                    <a:cubicBezTo>
                      <a:pt x="1304" y="122"/>
                      <a:pt x="1301" y="123"/>
                      <a:pt x="1298" y="123"/>
                    </a:cubicBezTo>
                    <a:cubicBezTo>
                      <a:pt x="1301" y="125"/>
                      <a:pt x="1301" y="125"/>
                      <a:pt x="1301" y="125"/>
                    </a:cubicBezTo>
                    <a:cubicBezTo>
                      <a:pt x="1299" y="126"/>
                      <a:pt x="1299" y="126"/>
                      <a:pt x="1299" y="126"/>
                    </a:cubicBezTo>
                    <a:cubicBezTo>
                      <a:pt x="1303" y="128"/>
                      <a:pt x="1308" y="128"/>
                      <a:pt x="1312" y="131"/>
                    </a:cubicBezTo>
                    <a:cubicBezTo>
                      <a:pt x="1313" y="130"/>
                      <a:pt x="1315" y="129"/>
                      <a:pt x="1317" y="129"/>
                    </a:cubicBezTo>
                    <a:cubicBezTo>
                      <a:pt x="1318" y="130"/>
                      <a:pt x="1321" y="130"/>
                      <a:pt x="1322" y="132"/>
                    </a:cubicBezTo>
                    <a:cubicBezTo>
                      <a:pt x="1322" y="136"/>
                      <a:pt x="1322" y="136"/>
                      <a:pt x="1322" y="136"/>
                    </a:cubicBezTo>
                    <a:cubicBezTo>
                      <a:pt x="1321" y="138"/>
                      <a:pt x="1321" y="141"/>
                      <a:pt x="1317" y="140"/>
                    </a:cubicBezTo>
                    <a:cubicBezTo>
                      <a:pt x="1316" y="140"/>
                      <a:pt x="1313" y="139"/>
                      <a:pt x="1312" y="138"/>
                    </a:cubicBezTo>
                    <a:cubicBezTo>
                      <a:pt x="1309" y="136"/>
                      <a:pt x="1303" y="137"/>
                      <a:pt x="1299" y="136"/>
                    </a:cubicBezTo>
                    <a:cubicBezTo>
                      <a:pt x="1298" y="137"/>
                      <a:pt x="1298" y="137"/>
                      <a:pt x="1298" y="139"/>
                    </a:cubicBezTo>
                    <a:cubicBezTo>
                      <a:pt x="1299" y="140"/>
                      <a:pt x="1296" y="140"/>
                      <a:pt x="1295" y="140"/>
                    </a:cubicBezTo>
                    <a:cubicBezTo>
                      <a:pt x="1292" y="142"/>
                      <a:pt x="1292" y="142"/>
                      <a:pt x="1292" y="142"/>
                    </a:cubicBezTo>
                    <a:cubicBezTo>
                      <a:pt x="1290" y="142"/>
                      <a:pt x="1290" y="142"/>
                      <a:pt x="1290" y="142"/>
                    </a:cubicBezTo>
                    <a:cubicBezTo>
                      <a:pt x="1289" y="141"/>
                      <a:pt x="1288" y="140"/>
                      <a:pt x="1286" y="139"/>
                    </a:cubicBezTo>
                    <a:cubicBezTo>
                      <a:pt x="1284" y="139"/>
                      <a:pt x="1284" y="139"/>
                      <a:pt x="1284" y="139"/>
                    </a:cubicBezTo>
                    <a:cubicBezTo>
                      <a:pt x="1283" y="141"/>
                      <a:pt x="1283" y="141"/>
                      <a:pt x="1283" y="141"/>
                    </a:cubicBezTo>
                    <a:cubicBezTo>
                      <a:pt x="1281" y="142"/>
                      <a:pt x="1281" y="142"/>
                      <a:pt x="1281" y="142"/>
                    </a:cubicBezTo>
                    <a:cubicBezTo>
                      <a:pt x="1283" y="143"/>
                      <a:pt x="1284" y="143"/>
                      <a:pt x="1286" y="144"/>
                    </a:cubicBezTo>
                    <a:cubicBezTo>
                      <a:pt x="1286" y="142"/>
                      <a:pt x="1286" y="142"/>
                      <a:pt x="1286" y="142"/>
                    </a:cubicBezTo>
                    <a:cubicBezTo>
                      <a:pt x="1288" y="142"/>
                      <a:pt x="1288" y="142"/>
                      <a:pt x="1288" y="142"/>
                    </a:cubicBezTo>
                    <a:cubicBezTo>
                      <a:pt x="1288" y="144"/>
                      <a:pt x="1289" y="145"/>
                      <a:pt x="1291" y="146"/>
                    </a:cubicBezTo>
                    <a:cubicBezTo>
                      <a:pt x="1291" y="149"/>
                      <a:pt x="1291" y="149"/>
                      <a:pt x="1291" y="149"/>
                    </a:cubicBezTo>
                    <a:cubicBezTo>
                      <a:pt x="1296" y="149"/>
                      <a:pt x="1302" y="149"/>
                      <a:pt x="1307" y="150"/>
                    </a:cubicBezTo>
                    <a:cubicBezTo>
                      <a:pt x="1308" y="152"/>
                      <a:pt x="1308" y="152"/>
                      <a:pt x="1308" y="152"/>
                    </a:cubicBezTo>
                    <a:cubicBezTo>
                      <a:pt x="1307" y="153"/>
                      <a:pt x="1307" y="153"/>
                      <a:pt x="1307" y="153"/>
                    </a:cubicBezTo>
                    <a:cubicBezTo>
                      <a:pt x="1305" y="153"/>
                      <a:pt x="1305" y="153"/>
                      <a:pt x="1305" y="153"/>
                    </a:cubicBezTo>
                    <a:cubicBezTo>
                      <a:pt x="1302" y="155"/>
                      <a:pt x="1302" y="155"/>
                      <a:pt x="1302" y="155"/>
                    </a:cubicBezTo>
                    <a:cubicBezTo>
                      <a:pt x="1304" y="156"/>
                      <a:pt x="1304" y="156"/>
                      <a:pt x="1304" y="156"/>
                    </a:cubicBezTo>
                    <a:cubicBezTo>
                      <a:pt x="1307" y="156"/>
                      <a:pt x="1307" y="156"/>
                      <a:pt x="1307" y="156"/>
                    </a:cubicBezTo>
                    <a:cubicBezTo>
                      <a:pt x="1309" y="157"/>
                      <a:pt x="1309" y="157"/>
                      <a:pt x="1309" y="157"/>
                    </a:cubicBezTo>
                    <a:cubicBezTo>
                      <a:pt x="1311" y="160"/>
                      <a:pt x="1311" y="160"/>
                      <a:pt x="1311" y="160"/>
                    </a:cubicBezTo>
                    <a:cubicBezTo>
                      <a:pt x="1311" y="163"/>
                      <a:pt x="1311" y="165"/>
                      <a:pt x="1311" y="167"/>
                    </a:cubicBezTo>
                    <a:cubicBezTo>
                      <a:pt x="1309" y="170"/>
                      <a:pt x="1309" y="170"/>
                      <a:pt x="1309" y="170"/>
                    </a:cubicBezTo>
                    <a:cubicBezTo>
                      <a:pt x="1305" y="169"/>
                      <a:pt x="1305" y="169"/>
                      <a:pt x="1305" y="169"/>
                    </a:cubicBezTo>
                    <a:cubicBezTo>
                      <a:pt x="1305" y="166"/>
                      <a:pt x="1305" y="166"/>
                      <a:pt x="1305" y="166"/>
                    </a:cubicBezTo>
                    <a:cubicBezTo>
                      <a:pt x="1303" y="166"/>
                      <a:pt x="1301" y="167"/>
                      <a:pt x="1299" y="166"/>
                    </a:cubicBezTo>
                    <a:cubicBezTo>
                      <a:pt x="1297" y="165"/>
                      <a:pt x="1295" y="164"/>
                      <a:pt x="1293" y="163"/>
                    </a:cubicBezTo>
                    <a:cubicBezTo>
                      <a:pt x="1291" y="163"/>
                      <a:pt x="1291" y="163"/>
                      <a:pt x="1291" y="163"/>
                    </a:cubicBezTo>
                    <a:cubicBezTo>
                      <a:pt x="1294" y="165"/>
                      <a:pt x="1296" y="166"/>
                      <a:pt x="1299" y="168"/>
                    </a:cubicBezTo>
                    <a:cubicBezTo>
                      <a:pt x="1298" y="170"/>
                      <a:pt x="1298" y="170"/>
                      <a:pt x="1298" y="170"/>
                    </a:cubicBezTo>
                    <a:cubicBezTo>
                      <a:pt x="1295" y="171"/>
                      <a:pt x="1295" y="171"/>
                      <a:pt x="1295" y="171"/>
                    </a:cubicBezTo>
                    <a:cubicBezTo>
                      <a:pt x="1299" y="172"/>
                      <a:pt x="1299" y="172"/>
                      <a:pt x="1299" y="172"/>
                    </a:cubicBezTo>
                    <a:cubicBezTo>
                      <a:pt x="1299" y="173"/>
                      <a:pt x="1299" y="175"/>
                      <a:pt x="1299" y="177"/>
                    </a:cubicBezTo>
                    <a:cubicBezTo>
                      <a:pt x="1297" y="178"/>
                      <a:pt x="1297" y="178"/>
                      <a:pt x="1297" y="178"/>
                    </a:cubicBezTo>
                    <a:cubicBezTo>
                      <a:pt x="1301" y="179"/>
                      <a:pt x="1301" y="179"/>
                      <a:pt x="1301" y="179"/>
                    </a:cubicBezTo>
                    <a:cubicBezTo>
                      <a:pt x="1303" y="178"/>
                      <a:pt x="1305" y="179"/>
                      <a:pt x="1308" y="179"/>
                    </a:cubicBezTo>
                    <a:cubicBezTo>
                      <a:pt x="1310" y="178"/>
                      <a:pt x="1310" y="178"/>
                      <a:pt x="1313" y="178"/>
                    </a:cubicBezTo>
                    <a:cubicBezTo>
                      <a:pt x="1314" y="181"/>
                      <a:pt x="1314" y="181"/>
                      <a:pt x="1314" y="181"/>
                    </a:cubicBezTo>
                    <a:cubicBezTo>
                      <a:pt x="1314" y="184"/>
                      <a:pt x="1314" y="184"/>
                      <a:pt x="1314" y="184"/>
                    </a:cubicBezTo>
                    <a:cubicBezTo>
                      <a:pt x="1311" y="189"/>
                      <a:pt x="1304" y="184"/>
                      <a:pt x="1301" y="182"/>
                    </a:cubicBezTo>
                    <a:cubicBezTo>
                      <a:pt x="1297" y="181"/>
                      <a:pt x="1293" y="181"/>
                      <a:pt x="1289" y="181"/>
                    </a:cubicBezTo>
                    <a:cubicBezTo>
                      <a:pt x="1288" y="184"/>
                      <a:pt x="1288" y="184"/>
                      <a:pt x="1288" y="184"/>
                    </a:cubicBezTo>
                    <a:cubicBezTo>
                      <a:pt x="1287" y="185"/>
                      <a:pt x="1287" y="185"/>
                      <a:pt x="1287" y="185"/>
                    </a:cubicBezTo>
                    <a:cubicBezTo>
                      <a:pt x="1288" y="187"/>
                      <a:pt x="1285" y="187"/>
                      <a:pt x="1286" y="189"/>
                    </a:cubicBezTo>
                    <a:cubicBezTo>
                      <a:pt x="1288" y="191"/>
                      <a:pt x="1289" y="192"/>
                      <a:pt x="1290" y="189"/>
                    </a:cubicBezTo>
                    <a:cubicBezTo>
                      <a:pt x="1292" y="189"/>
                      <a:pt x="1292" y="189"/>
                      <a:pt x="1292" y="189"/>
                    </a:cubicBezTo>
                    <a:cubicBezTo>
                      <a:pt x="1296" y="190"/>
                      <a:pt x="1298" y="191"/>
                      <a:pt x="1302" y="192"/>
                    </a:cubicBezTo>
                    <a:cubicBezTo>
                      <a:pt x="1303" y="194"/>
                      <a:pt x="1303" y="194"/>
                      <a:pt x="1303" y="194"/>
                    </a:cubicBezTo>
                    <a:cubicBezTo>
                      <a:pt x="1300" y="195"/>
                      <a:pt x="1303" y="197"/>
                      <a:pt x="1302" y="198"/>
                    </a:cubicBezTo>
                    <a:cubicBezTo>
                      <a:pt x="1300" y="198"/>
                      <a:pt x="1300" y="199"/>
                      <a:pt x="1298" y="199"/>
                    </a:cubicBezTo>
                    <a:cubicBezTo>
                      <a:pt x="1295" y="199"/>
                      <a:pt x="1293" y="199"/>
                      <a:pt x="1290" y="200"/>
                    </a:cubicBezTo>
                    <a:cubicBezTo>
                      <a:pt x="1288" y="202"/>
                      <a:pt x="1288" y="202"/>
                      <a:pt x="1288" y="202"/>
                    </a:cubicBezTo>
                    <a:cubicBezTo>
                      <a:pt x="1286" y="202"/>
                      <a:pt x="1286" y="202"/>
                      <a:pt x="1286" y="202"/>
                    </a:cubicBezTo>
                    <a:cubicBezTo>
                      <a:pt x="1282" y="201"/>
                      <a:pt x="1278" y="200"/>
                      <a:pt x="1274" y="199"/>
                    </a:cubicBezTo>
                    <a:cubicBezTo>
                      <a:pt x="1272" y="196"/>
                      <a:pt x="1272" y="196"/>
                      <a:pt x="1272" y="196"/>
                    </a:cubicBezTo>
                    <a:cubicBezTo>
                      <a:pt x="1271" y="195"/>
                      <a:pt x="1270" y="193"/>
                      <a:pt x="1270" y="192"/>
                    </a:cubicBezTo>
                    <a:cubicBezTo>
                      <a:pt x="1268" y="193"/>
                      <a:pt x="1267" y="194"/>
                      <a:pt x="1266" y="195"/>
                    </a:cubicBezTo>
                    <a:cubicBezTo>
                      <a:pt x="1267" y="197"/>
                      <a:pt x="1267" y="197"/>
                      <a:pt x="1267" y="197"/>
                    </a:cubicBezTo>
                    <a:cubicBezTo>
                      <a:pt x="1263" y="197"/>
                      <a:pt x="1263" y="197"/>
                      <a:pt x="1263" y="197"/>
                    </a:cubicBezTo>
                    <a:cubicBezTo>
                      <a:pt x="1261" y="198"/>
                      <a:pt x="1261" y="198"/>
                      <a:pt x="1261" y="198"/>
                    </a:cubicBezTo>
                    <a:cubicBezTo>
                      <a:pt x="1259" y="199"/>
                      <a:pt x="1257" y="200"/>
                      <a:pt x="1255" y="201"/>
                    </a:cubicBezTo>
                    <a:cubicBezTo>
                      <a:pt x="1253" y="201"/>
                      <a:pt x="1251" y="202"/>
                      <a:pt x="1249" y="201"/>
                    </a:cubicBezTo>
                    <a:cubicBezTo>
                      <a:pt x="1246" y="201"/>
                      <a:pt x="1246" y="201"/>
                      <a:pt x="1246" y="201"/>
                    </a:cubicBezTo>
                    <a:cubicBezTo>
                      <a:pt x="1247" y="202"/>
                      <a:pt x="1247" y="203"/>
                      <a:pt x="1248" y="204"/>
                    </a:cubicBezTo>
                    <a:cubicBezTo>
                      <a:pt x="1250" y="203"/>
                      <a:pt x="1250" y="203"/>
                      <a:pt x="1250" y="203"/>
                    </a:cubicBezTo>
                    <a:cubicBezTo>
                      <a:pt x="1255" y="204"/>
                      <a:pt x="1258" y="204"/>
                      <a:pt x="1262" y="206"/>
                    </a:cubicBezTo>
                    <a:cubicBezTo>
                      <a:pt x="1259" y="208"/>
                      <a:pt x="1259" y="208"/>
                      <a:pt x="1259" y="208"/>
                    </a:cubicBezTo>
                    <a:cubicBezTo>
                      <a:pt x="1257" y="208"/>
                      <a:pt x="1257" y="208"/>
                      <a:pt x="1257" y="208"/>
                    </a:cubicBezTo>
                    <a:cubicBezTo>
                      <a:pt x="1258" y="209"/>
                      <a:pt x="1259" y="210"/>
                      <a:pt x="1261" y="211"/>
                    </a:cubicBezTo>
                    <a:cubicBezTo>
                      <a:pt x="1263" y="211"/>
                      <a:pt x="1263" y="211"/>
                      <a:pt x="1263" y="211"/>
                    </a:cubicBezTo>
                    <a:cubicBezTo>
                      <a:pt x="1267" y="213"/>
                      <a:pt x="1259" y="216"/>
                      <a:pt x="1257" y="216"/>
                    </a:cubicBezTo>
                    <a:cubicBezTo>
                      <a:pt x="1258" y="218"/>
                      <a:pt x="1258" y="219"/>
                      <a:pt x="1258" y="220"/>
                    </a:cubicBezTo>
                    <a:cubicBezTo>
                      <a:pt x="1260" y="217"/>
                      <a:pt x="1260" y="217"/>
                      <a:pt x="1260" y="217"/>
                    </a:cubicBezTo>
                    <a:cubicBezTo>
                      <a:pt x="1264" y="217"/>
                      <a:pt x="1267" y="218"/>
                      <a:pt x="1271" y="219"/>
                    </a:cubicBezTo>
                    <a:cubicBezTo>
                      <a:pt x="1273" y="220"/>
                      <a:pt x="1277" y="222"/>
                      <a:pt x="1279" y="224"/>
                    </a:cubicBezTo>
                    <a:cubicBezTo>
                      <a:pt x="1283" y="224"/>
                      <a:pt x="1283" y="224"/>
                      <a:pt x="1283" y="224"/>
                    </a:cubicBezTo>
                    <a:cubicBezTo>
                      <a:pt x="1283" y="226"/>
                      <a:pt x="1280" y="227"/>
                      <a:pt x="1279" y="229"/>
                    </a:cubicBezTo>
                    <a:cubicBezTo>
                      <a:pt x="1284" y="228"/>
                      <a:pt x="1284" y="228"/>
                      <a:pt x="1284" y="228"/>
                    </a:cubicBezTo>
                    <a:cubicBezTo>
                      <a:pt x="1286" y="229"/>
                      <a:pt x="1286" y="229"/>
                      <a:pt x="1286" y="229"/>
                    </a:cubicBezTo>
                    <a:cubicBezTo>
                      <a:pt x="1284" y="231"/>
                      <a:pt x="1284" y="231"/>
                      <a:pt x="1284" y="231"/>
                    </a:cubicBezTo>
                    <a:cubicBezTo>
                      <a:pt x="1284" y="233"/>
                      <a:pt x="1284" y="233"/>
                      <a:pt x="1284" y="233"/>
                    </a:cubicBezTo>
                    <a:cubicBezTo>
                      <a:pt x="1285" y="233"/>
                      <a:pt x="1287" y="232"/>
                      <a:pt x="1289" y="232"/>
                    </a:cubicBezTo>
                    <a:cubicBezTo>
                      <a:pt x="1289" y="232"/>
                      <a:pt x="1292" y="231"/>
                      <a:pt x="1292" y="232"/>
                    </a:cubicBezTo>
                    <a:cubicBezTo>
                      <a:pt x="1292" y="235"/>
                      <a:pt x="1289" y="234"/>
                      <a:pt x="1289" y="236"/>
                    </a:cubicBezTo>
                    <a:cubicBezTo>
                      <a:pt x="1290" y="236"/>
                      <a:pt x="1290" y="236"/>
                      <a:pt x="1290" y="236"/>
                    </a:cubicBezTo>
                    <a:cubicBezTo>
                      <a:pt x="1291" y="239"/>
                      <a:pt x="1291" y="239"/>
                      <a:pt x="1291" y="239"/>
                    </a:cubicBezTo>
                    <a:cubicBezTo>
                      <a:pt x="1288" y="239"/>
                      <a:pt x="1288" y="239"/>
                      <a:pt x="1288" y="239"/>
                    </a:cubicBezTo>
                    <a:cubicBezTo>
                      <a:pt x="1290" y="240"/>
                      <a:pt x="1290" y="240"/>
                      <a:pt x="1290" y="240"/>
                    </a:cubicBezTo>
                    <a:cubicBezTo>
                      <a:pt x="1291" y="242"/>
                      <a:pt x="1291" y="242"/>
                      <a:pt x="1291" y="242"/>
                    </a:cubicBezTo>
                    <a:cubicBezTo>
                      <a:pt x="1290" y="245"/>
                      <a:pt x="1290" y="245"/>
                      <a:pt x="1290" y="245"/>
                    </a:cubicBezTo>
                    <a:cubicBezTo>
                      <a:pt x="1288" y="247"/>
                      <a:pt x="1288" y="247"/>
                      <a:pt x="1288" y="247"/>
                    </a:cubicBezTo>
                    <a:cubicBezTo>
                      <a:pt x="1286" y="248"/>
                      <a:pt x="1286" y="248"/>
                      <a:pt x="1286" y="248"/>
                    </a:cubicBezTo>
                    <a:cubicBezTo>
                      <a:pt x="1284" y="245"/>
                      <a:pt x="1284" y="245"/>
                      <a:pt x="1284" y="245"/>
                    </a:cubicBezTo>
                    <a:cubicBezTo>
                      <a:pt x="1283" y="243"/>
                      <a:pt x="1283" y="243"/>
                      <a:pt x="1283" y="243"/>
                    </a:cubicBezTo>
                    <a:cubicBezTo>
                      <a:pt x="1282" y="245"/>
                      <a:pt x="1282" y="245"/>
                      <a:pt x="1282" y="245"/>
                    </a:cubicBezTo>
                    <a:cubicBezTo>
                      <a:pt x="1282" y="248"/>
                      <a:pt x="1282" y="248"/>
                      <a:pt x="1282" y="248"/>
                    </a:cubicBezTo>
                    <a:cubicBezTo>
                      <a:pt x="1278" y="248"/>
                      <a:pt x="1278" y="248"/>
                      <a:pt x="1278" y="248"/>
                    </a:cubicBezTo>
                    <a:cubicBezTo>
                      <a:pt x="1275" y="248"/>
                      <a:pt x="1273" y="247"/>
                      <a:pt x="1271" y="245"/>
                    </a:cubicBezTo>
                    <a:cubicBezTo>
                      <a:pt x="1268" y="243"/>
                      <a:pt x="1268" y="239"/>
                      <a:pt x="1265" y="236"/>
                    </a:cubicBezTo>
                    <a:cubicBezTo>
                      <a:pt x="1261" y="232"/>
                      <a:pt x="1253" y="229"/>
                      <a:pt x="1247" y="230"/>
                    </a:cubicBezTo>
                    <a:cubicBezTo>
                      <a:pt x="1243" y="229"/>
                      <a:pt x="1243" y="229"/>
                      <a:pt x="1243" y="229"/>
                    </a:cubicBezTo>
                    <a:cubicBezTo>
                      <a:pt x="1242" y="228"/>
                      <a:pt x="1241" y="226"/>
                      <a:pt x="1239" y="226"/>
                    </a:cubicBezTo>
                    <a:cubicBezTo>
                      <a:pt x="1239" y="227"/>
                      <a:pt x="1238" y="229"/>
                      <a:pt x="1238" y="229"/>
                    </a:cubicBezTo>
                    <a:cubicBezTo>
                      <a:pt x="1239" y="230"/>
                      <a:pt x="1239" y="230"/>
                      <a:pt x="1239" y="230"/>
                    </a:cubicBezTo>
                    <a:cubicBezTo>
                      <a:pt x="1241" y="230"/>
                      <a:pt x="1243" y="231"/>
                      <a:pt x="1245" y="231"/>
                    </a:cubicBezTo>
                    <a:cubicBezTo>
                      <a:pt x="1248" y="231"/>
                      <a:pt x="1251" y="231"/>
                      <a:pt x="1254" y="232"/>
                    </a:cubicBezTo>
                    <a:cubicBezTo>
                      <a:pt x="1256" y="234"/>
                      <a:pt x="1256" y="234"/>
                      <a:pt x="1256" y="234"/>
                    </a:cubicBezTo>
                    <a:cubicBezTo>
                      <a:pt x="1256" y="236"/>
                      <a:pt x="1256" y="236"/>
                      <a:pt x="1256" y="236"/>
                    </a:cubicBezTo>
                    <a:cubicBezTo>
                      <a:pt x="1252" y="237"/>
                      <a:pt x="1252" y="237"/>
                      <a:pt x="1252" y="237"/>
                    </a:cubicBezTo>
                    <a:cubicBezTo>
                      <a:pt x="1252" y="239"/>
                      <a:pt x="1252" y="239"/>
                      <a:pt x="1252" y="239"/>
                    </a:cubicBezTo>
                    <a:cubicBezTo>
                      <a:pt x="1249" y="240"/>
                      <a:pt x="1246" y="241"/>
                      <a:pt x="1243" y="241"/>
                    </a:cubicBezTo>
                    <a:cubicBezTo>
                      <a:pt x="1241" y="241"/>
                      <a:pt x="1239" y="240"/>
                      <a:pt x="1237" y="240"/>
                    </a:cubicBezTo>
                    <a:cubicBezTo>
                      <a:pt x="1236" y="240"/>
                      <a:pt x="1233" y="239"/>
                      <a:pt x="1232" y="239"/>
                    </a:cubicBezTo>
                    <a:cubicBezTo>
                      <a:pt x="1232" y="239"/>
                      <a:pt x="1235" y="243"/>
                      <a:pt x="1236" y="243"/>
                    </a:cubicBezTo>
                    <a:cubicBezTo>
                      <a:pt x="1234" y="245"/>
                      <a:pt x="1234" y="245"/>
                      <a:pt x="1234" y="245"/>
                    </a:cubicBezTo>
                    <a:cubicBezTo>
                      <a:pt x="1231" y="247"/>
                      <a:pt x="1231" y="247"/>
                      <a:pt x="1231" y="247"/>
                    </a:cubicBezTo>
                    <a:cubicBezTo>
                      <a:pt x="1233" y="249"/>
                      <a:pt x="1233" y="249"/>
                      <a:pt x="1233" y="249"/>
                    </a:cubicBezTo>
                    <a:cubicBezTo>
                      <a:pt x="1235" y="249"/>
                      <a:pt x="1248" y="250"/>
                      <a:pt x="1248" y="250"/>
                    </a:cubicBezTo>
                    <a:cubicBezTo>
                      <a:pt x="1248" y="250"/>
                      <a:pt x="1247" y="250"/>
                      <a:pt x="1247" y="251"/>
                    </a:cubicBezTo>
                    <a:cubicBezTo>
                      <a:pt x="1245" y="251"/>
                      <a:pt x="1243" y="251"/>
                      <a:pt x="1240" y="252"/>
                    </a:cubicBezTo>
                    <a:cubicBezTo>
                      <a:pt x="1238" y="253"/>
                      <a:pt x="1238" y="253"/>
                      <a:pt x="1238" y="253"/>
                    </a:cubicBezTo>
                    <a:cubicBezTo>
                      <a:pt x="1236" y="253"/>
                      <a:pt x="1233" y="253"/>
                      <a:pt x="1231" y="253"/>
                    </a:cubicBezTo>
                    <a:cubicBezTo>
                      <a:pt x="1230" y="255"/>
                      <a:pt x="1230" y="255"/>
                      <a:pt x="1230" y="255"/>
                    </a:cubicBezTo>
                    <a:cubicBezTo>
                      <a:pt x="1233" y="255"/>
                      <a:pt x="1237" y="255"/>
                      <a:pt x="1240" y="256"/>
                    </a:cubicBezTo>
                    <a:cubicBezTo>
                      <a:pt x="1241" y="255"/>
                      <a:pt x="1241" y="255"/>
                      <a:pt x="1241" y="255"/>
                    </a:cubicBezTo>
                    <a:cubicBezTo>
                      <a:pt x="1243" y="254"/>
                      <a:pt x="1244" y="253"/>
                      <a:pt x="1246" y="252"/>
                    </a:cubicBezTo>
                    <a:cubicBezTo>
                      <a:pt x="1248" y="252"/>
                      <a:pt x="1251" y="253"/>
                      <a:pt x="1253" y="252"/>
                    </a:cubicBezTo>
                    <a:cubicBezTo>
                      <a:pt x="1255" y="251"/>
                      <a:pt x="1257" y="250"/>
                      <a:pt x="1260" y="250"/>
                    </a:cubicBezTo>
                    <a:cubicBezTo>
                      <a:pt x="1262" y="253"/>
                      <a:pt x="1287" y="255"/>
                      <a:pt x="1287" y="254"/>
                    </a:cubicBezTo>
                    <a:cubicBezTo>
                      <a:pt x="1287" y="256"/>
                      <a:pt x="1283" y="256"/>
                      <a:pt x="1282" y="257"/>
                    </a:cubicBezTo>
                    <a:cubicBezTo>
                      <a:pt x="1280" y="257"/>
                      <a:pt x="1279" y="258"/>
                      <a:pt x="1277" y="258"/>
                    </a:cubicBezTo>
                    <a:cubicBezTo>
                      <a:pt x="1278" y="259"/>
                      <a:pt x="1278" y="259"/>
                      <a:pt x="1278" y="259"/>
                    </a:cubicBezTo>
                    <a:cubicBezTo>
                      <a:pt x="1276" y="261"/>
                      <a:pt x="1274" y="260"/>
                      <a:pt x="1272" y="259"/>
                    </a:cubicBezTo>
                    <a:cubicBezTo>
                      <a:pt x="1272" y="260"/>
                      <a:pt x="1272" y="261"/>
                      <a:pt x="1273" y="262"/>
                    </a:cubicBezTo>
                    <a:cubicBezTo>
                      <a:pt x="1269" y="262"/>
                      <a:pt x="1269" y="262"/>
                      <a:pt x="1269" y="262"/>
                    </a:cubicBezTo>
                    <a:cubicBezTo>
                      <a:pt x="1269" y="264"/>
                      <a:pt x="1268" y="265"/>
                      <a:pt x="1265" y="265"/>
                    </a:cubicBezTo>
                    <a:cubicBezTo>
                      <a:pt x="1265" y="266"/>
                      <a:pt x="1265" y="266"/>
                      <a:pt x="1265" y="266"/>
                    </a:cubicBezTo>
                    <a:cubicBezTo>
                      <a:pt x="1264" y="267"/>
                      <a:pt x="1262" y="267"/>
                      <a:pt x="1261" y="267"/>
                    </a:cubicBezTo>
                    <a:cubicBezTo>
                      <a:pt x="1259" y="270"/>
                      <a:pt x="1262" y="270"/>
                      <a:pt x="1257" y="270"/>
                    </a:cubicBezTo>
                    <a:cubicBezTo>
                      <a:pt x="1257" y="272"/>
                      <a:pt x="1257" y="272"/>
                      <a:pt x="1257" y="272"/>
                    </a:cubicBezTo>
                    <a:cubicBezTo>
                      <a:pt x="1255" y="273"/>
                      <a:pt x="1255" y="273"/>
                      <a:pt x="1255" y="273"/>
                    </a:cubicBezTo>
                    <a:cubicBezTo>
                      <a:pt x="1254" y="274"/>
                      <a:pt x="1254" y="274"/>
                      <a:pt x="1254" y="274"/>
                    </a:cubicBezTo>
                    <a:cubicBezTo>
                      <a:pt x="1250" y="275"/>
                      <a:pt x="1248" y="276"/>
                      <a:pt x="1244" y="276"/>
                    </a:cubicBezTo>
                    <a:cubicBezTo>
                      <a:pt x="1244" y="279"/>
                      <a:pt x="1239" y="279"/>
                      <a:pt x="1237" y="279"/>
                    </a:cubicBezTo>
                    <a:cubicBezTo>
                      <a:pt x="1234" y="279"/>
                      <a:pt x="1231" y="279"/>
                      <a:pt x="1228" y="281"/>
                    </a:cubicBezTo>
                    <a:cubicBezTo>
                      <a:pt x="1227" y="281"/>
                      <a:pt x="1226" y="281"/>
                      <a:pt x="1225" y="281"/>
                    </a:cubicBezTo>
                    <a:cubicBezTo>
                      <a:pt x="1224" y="282"/>
                      <a:pt x="1221" y="283"/>
                      <a:pt x="1219" y="281"/>
                    </a:cubicBezTo>
                    <a:cubicBezTo>
                      <a:pt x="1217" y="282"/>
                      <a:pt x="1217" y="282"/>
                      <a:pt x="1217" y="282"/>
                    </a:cubicBezTo>
                    <a:cubicBezTo>
                      <a:pt x="1218" y="284"/>
                      <a:pt x="1218" y="284"/>
                      <a:pt x="1218" y="284"/>
                    </a:cubicBezTo>
                    <a:cubicBezTo>
                      <a:pt x="1213" y="284"/>
                      <a:pt x="1208" y="286"/>
                      <a:pt x="1202" y="285"/>
                    </a:cubicBezTo>
                    <a:cubicBezTo>
                      <a:pt x="1201" y="282"/>
                      <a:pt x="1199" y="280"/>
                      <a:pt x="1197" y="278"/>
                    </a:cubicBezTo>
                    <a:cubicBezTo>
                      <a:pt x="1195" y="278"/>
                      <a:pt x="1195" y="278"/>
                      <a:pt x="1195" y="278"/>
                    </a:cubicBezTo>
                    <a:cubicBezTo>
                      <a:pt x="1196" y="279"/>
                      <a:pt x="1197" y="280"/>
                      <a:pt x="1198" y="281"/>
                    </a:cubicBezTo>
                    <a:cubicBezTo>
                      <a:pt x="1198" y="284"/>
                      <a:pt x="1198" y="284"/>
                      <a:pt x="1198" y="284"/>
                    </a:cubicBezTo>
                    <a:cubicBezTo>
                      <a:pt x="1198" y="285"/>
                      <a:pt x="1199" y="287"/>
                      <a:pt x="1199" y="288"/>
                    </a:cubicBezTo>
                    <a:cubicBezTo>
                      <a:pt x="1197" y="289"/>
                      <a:pt x="1195" y="289"/>
                      <a:pt x="1193" y="290"/>
                    </a:cubicBezTo>
                    <a:cubicBezTo>
                      <a:pt x="1191" y="291"/>
                      <a:pt x="1190" y="292"/>
                      <a:pt x="1188" y="293"/>
                    </a:cubicBezTo>
                    <a:cubicBezTo>
                      <a:pt x="1187" y="294"/>
                      <a:pt x="1187" y="295"/>
                      <a:pt x="1187" y="296"/>
                    </a:cubicBezTo>
                    <a:cubicBezTo>
                      <a:pt x="1188" y="297"/>
                      <a:pt x="1186" y="298"/>
                      <a:pt x="1186" y="300"/>
                    </a:cubicBezTo>
                    <a:cubicBezTo>
                      <a:pt x="1183" y="301"/>
                      <a:pt x="1183" y="301"/>
                      <a:pt x="1183" y="301"/>
                    </a:cubicBezTo>
                    <a:cubicBezTo>
                      <a:pt x="1181" y="301"/>
                      <a:pt x="1181" y="306"/>
                      <a:pt x="1179" y="307"/>
                    </a:cubicBezTo>
                    <a:cubicBezTo>
                      <a:pt x="1178" y="307"/>
                      <a:pt x="1178" y="307"/>
                      <a:pt x="1178" y="307"/>
                    </a:cubicBezTo>
                    <a:cubicBezTo>
                      <a:pt x="1177" y="309"/>
                      <a:pt x="1177" y="309"/>
                      <a:pt x="1177" y="309"/>
                    </a:cubicBezTo>
                    <a:cubicBezTo>
                      <a:pt x="1175" y="311"/>
                      <a:pt x="1173" y="312"/>
                      <a:pt x="1170" y="312"/>
                    </a:cubicBezTo>
                    <a:cubicBezTo>
                      <a:pt x="1167" y="311"/>
                      <a:pt x="1167" y="311"/>
                      <a:pt x="1167" y="311"/>
                    </a:cubicBezTo>
                    <a:cubicBezTo>
                      <a:pt x="1167" y="314"/>
                      <a:pt x="1167" y="314"/>
                      <a:pt x="1167" y="314"/>
                    </a:cubicBezTo>
                    <a:cubicBezTo>
                      <a:pt x="1167" y="315"/>
                      <a:pt x="1166" y="316"/>
                      <a:pt x="1164" y="317"/>
                    </a:cubicBezTo>
                    <a:cubicBezTo>
                      <a:pt x="1163" y="316"/>
                      <a:pt x="1161" y="316"/>
                      <a:pt x="1160" y="315"/>
                    </a:cubicBezTo>
                    <a:cubicBezTo>
                      <a:pt x="1159" y="317"/>
                      <a:pt x="1159" y="317"/>
                      <a:pt x="1159" y="317"/>
                    </a:cubicBezTo>
                    <a:cubicBezTo>
                      <a:pt x="1158" y="318"/>
                      <a:pt x="1158" y="318"/>
                      <a:pt x="1158" y="318"/>
                    </a:cubicBezTo>
                    <a:cubicBezTo>
                      <a:pt x="1156" y="318"/>
                      <a:pt x="1156" y="318"/>
                      <a:pt x="1156" y="318"/>
                    </a:cubicBezTo>
                    <a:cubicBezTo>
                      <a:pt x="1153" y="319"/>
                      <a:pt x="1153" y="319"/>
                      <a:pt x="1153" y="319"/>
                    </a:cubicBezTo>
                    <a:cubicBezTo>
                      <a:pt x="1152" y="319"/>
                      <a:pt x="1152" y="319"/>
                      <a:pt x="1152" y="319"/>
                    </a:cubicBezTo>
                    <a:cubicBezTo>
                      <a:pt x="1150" y="319"/>
                      <a:pt x="1150" y="322"/>
                      <a:pt x="1147" y="321"/>
                    </a:cubicBezTo>
                    <a:cubicBezTo>
                      <a:pt x="1147" y="319"/>
                      <a:pt x="1148" y="318"/>
                      <a:pt x="1149" y="316"/>
                    </a:cubicBezTo>
                    <a:cubicBezTo>
                      <a:pt x="1149" y="316"/>
                      <a:pt x="1154" y="312"/>
                      <a:pt x="1154" y="312"/>
                    </a:cubicBezTo>
                    <a:cubicBezTo>
                      <a:pt x="1153" y="311"/>
                      <a:pt x="1150" y="311"/>
                      <a:pt x="1148" y="311"/>
                    </a:cubicBezTo>
                    <a:cubicBezTo>
                      <a:pt x="1146" y="310"/>
                      <a:pt x="1147" y="312"/>
                      <a:pt x="1147" y="314"/>
                    </a:cubicBezTo>
                    <a:cubicBezTo>
                      <a:pt x="1146" y="316"/>
                      <a:pt x="1146" y="316"/>
                      <a:pt x="1146" y="316"/>
                    </a:cubicBezTo>
                    <a:cubicBezTo>
                      <a:pt x="1144" y="317"/>
                      <a:pt x="1144" y="317"/>
                      <a:pt x="1144" y="317"/>
                    </a:cubicBezTo>
                    <a:cubicBezTo>
                      <a:pt x="1146" y="318"/>
                      <a:pt x="1146" y="318"/>
                      <a:pt x="1146" y="318"/>
                    </a:cubicBezTo>
                    <a:cubicBezTo>
                      <a:pt x="1145" y="320"/>
                      <a:pt x="1145" y="320"/>
                      <a:pt x="1145" y="320"/>
                    </a:cubicBezTo>
                    <a:cubicBezTo>
                      <a:pt x="1144" y="321"/>
                      <a:pt x="1142" y="321"/>
                      <a:pt x="1141" y="321"/>
                    </a:cubicBezTo>
                    <a:cubicBezTo>
                      <a:pt x="1139" y="322"/>
                      <a:pt x="1139" y="322"/>
                      <a:pt x="1139" y="322"/>
                    </a:cubicBezTo>
                    <a:cubicBezTo>
                      <a:pt x="1137" y="322"/>
                      <a:pt x="1137" y="322"/>
                      <a:pt x="1137" y="322"/>
                    </a:cubicBezTo>
                    <a:cubicBezTo>
                      <a:pt x="1136" y="321"/>
                      <a:pt x="1136" y="321"/>
                      <a:pt x="1136" y="321"/>
                    </a:cubicBezTo>
                    <a:cubicBezTo>
                      <a:pt x="1135" y="323"/>
                      <a:pt x="1135" y="323"/>
                      <a:pt x="1135" y="323"/>
                    </a:cubicBezTo>
                    <a:cubicBezTo>
                      <a:pt x="1133" y="321"/>
                      <a:pt x="1133" y="321"/>
                      <a:pt x="1133" y="321"/>
                    </a:cubicBezTo>
                    <a:cubicBezTo>
                      <a:pt x="1131" y="322"/>
                      <a:pt x="1131" y="322"/>
                      <a:pt x="1131" y="322"/>
                    </a:cubicBezTo>
                    <a:cubicBezTo>
                      <a:pt x="1131" y="323"/>
                      <a:pt x="1131" y="323"/>
                      <a:pt x="1131" y="323"/>
                    </a:cubicBezTo>
                    <a:cubicBezTo>
                      <a:pt x="1129" y="323"/>
                      <a:pt x="1129" y="323"/>
                      <a:pt x="1129" y="323"/>
                    </a:cubicBezTo>
                    <a:cubicBezTo>
                      <a:pt x="1127" y="323"/>
                      <a:pt x="1127" y="323"/>
                      <a:pt x="1127" y="323"/>
                    </a:cubicBezTo>
                    <a:cubicBezTo>
                      <a:pt x="1129" y="325"/>
                      <a:pt x="1129" y="325"/>
                      <a:pt x="1129" y="325"/>
                    </a:cubicBezTo>
                    <a:cubicBezTo>
                      <a:pt x="1131" y="326"/>
                      <a:pt x="1131" y="326"/>
                      <a:pt x="1131" y="326"/>
                    </a:cubicBezTo>
                    <a:cubicBezTo>
                      <a:pt x="1132" y="327"/>
                      <a:pt x="1132" y="327"/>
                      <a:pt x="1132" y="327"/>
                    </a:cubicBezTo>
                    <a:cubicBezTo>
                      <a:pt x="1129" y="328"/>
                      <a:pt x="1129" y="328"/>
                      <a:pt x="1129" y="328"/>
                    </a:cubicBezTo>
                    <a:cubicBezTo>
                      <a:pt x="1129" y="329"/>
                      <a:pt x="1129" y="329"/>
                      <a:pt x="1129" y="329"/>
                    </a:cubicBezTo>
                    <a:cubicBezTo>
                      <a:pt x="1127" y="330"/>
                      <a:pt x="1127" y="330"/>
                      <a:pt x="1127" y="330"/>
                    </a:cubicBezTo>
                    <a:cubicBezTo>
                      <a:pt x="1125" y="330"/>
                      <a:pt x="1125" y="330"/>
                      <a:pt x="1125" y="330"/>
                    </a:cubicBezTo>
                    <a:cubicBezTo>
                      <a:pt x="1124" y="328"/>
                      <a:pt x="1124" y="328"/>
                      <a:pt x="1124" y="328"/>
                    </a:cubicBezTo>
                    <a:cubicBezTo>
                      <a:pt x="1122" y="330"/>
                      <a:pt x="1122" y="330"/>
                      <a:pt x="1122" y="330"/>
                    </a:cubicBezTo>
                    <a:cubicBezTo>
                      <a:pt x="1121" y="330"/>
                      <a:pt x="1121" y="330"/>
                      <a:pt x="1121" y="330"/>
                    </a:cubicBezTo>
                    <a:cubicBezTo>
                      <a:pt x="1121" y="332"/>
                      <a:pt x="1121" y="332"/>
                      <a:pt x="1121" y="332"/>
                    </a:cubicBezTo>
                    <a:cubicBezTo>
                      <a:pt x="1122" y="333"/>
                      <a:pt x="1122" y="333"/>
                      <a:pt x="1122" y="333"/>
                    </a:cubicBezTo>
                    <a:cubicBezTo>
                      <a:pt x="1124" y="333"/>
                      <a:pt x="1124" y="333"/>
                      <a:pt x="1124" y="333"/>
                    </a:cubicBezTo>
                    <a:cubicBezTo>
                      <a:pt x="1125" y="334"/>
                      <a:pt x="1125" y="334"/>
                      <a:pt x="1125" y="334"/>
                    </a:cubicBezTo>
                    <a:cubicBezTo>
                      <a:pt x="1126" y="336"/>
                      <a:pt x="1127" y="337"/>
                      <a:pt x="1128" y="337"/>
                    </a:cubicBezTo>
                    <a:cubicBezTo>
                      <a:pt x="1126" y="339"/>
                      <a:pt x="1126" y="339"/>
                      <a:pt x="1126" y="339"/>
                    </a:cubicBezTo>
                    <a:cubicBezTo>
                      <a:pt x="1124" y="338"/>
                      <a:pt x="1122" y="339"/>
                      <a:pt x="1122" y="339"/>
                    </a:cubicBezTo>
                    <a:cubicBezTo>
                      <a:pt x="1121" y="340"/>
                      <a:pt x="1121" y="340"/>
                      <a:pt x="1121" y="340"/>
                    </a:cubicBezTo>
                    <a:cubicBezTo>
                      <a:pt x="1117" y="340"/>
                      <a:pt x="1117" y="340"/>
                      <a:pt x="1117" y="340"/>
                    </a:cubicBezTo>
                    <a:cubicBezTo>
                      <a:pt x="1115" y="341"/>
                      <a:pt x="1115" y="341"/>
                      <a:pt x="1115" y="341"/>
                    </a:cubicBezTo>
                    <a:cubicBezTo>
                      <a:pt x="1117" y="342"/>
                      <a:pt x="1117" y="342"/>
                      <a:pt x="1117" y="342"/>
                    </a:cubicBezTo>
                    <a:cubicBezTo>
                      <a:pt x="1119" y="342"/>
                      <a:pt x="1123" y="341"/>
                      <a:pt x="1124" y="345"/>
                    </a:cubicBezTo>
                    <a:cubicBezTo>
                      <a:pt x="1122" y="346"/>
                      <a:pt x="1122" y="346"/>
                      <a:pt x="1122" y="346"/>
                    </a:cubicBezTo>
                    <a:cubicBezTo>
                      <a:pt x="1124" y="348"/>
                      <a:pt x="1124" y="348"/>
                      <a:pt x="1124" y="348"/>
                    </a:cubicBezTo>
                    <a:cubicBezTo>
                      <a:pt x="1122" y="349"/>
                      <a:pt x="1122" y="349"/>
                      <a:pt x="1122" y="349"/>
                    </a:cubicBezTo>
                    <a:cubicBezTo>
                      <a:pt x="1121" y="352"/>
                      <a:pt x="1121" y="352"/>
                      <a:pt x="1121" y="352"/>
                    </a:cubicBezTo>
                    <a:cubicBezTo>
                      <a:pt x="1119" y="352"/>
                      <a:pt x="1119" y="352"/>
                      <a:pt x="1119" y="352"/>
                    </a:cubicBezTo>
                    <a:cubicBezTo>
                      <a:pt x="1120" y="354"/>
                      <a:pt x="1120" y="354"/>
                      <a:pt x="1120" y="354"/>
                    </a:cubicBezTo>
                    <a:cubicBezTo>
                      <a:pt x="1119" y="354"/>
                      <a:pt x="1119" y="354"/>
                      <a:pt x="1119" y="354"/>
                    </a:cubicBezTo>
                    <a:cubicBezTo>
                      <a:pt x="1118" y="356"/>
                      <a:pt x="1118" y="356"/>
                      <a:pt x="1118" y="356"/>
                    </a:cubicBezTo>
                    <a:cubicBezTo>
                      <a:pt x="1116" y="357"/>
                      <a:pt x="1116" y="357"/>
                      <a:pt x="1116" y="357"/>
                    </a:cubicBezTo>
                    <a:cubicBezTo>
                      <a:pt x="1116" y="358"/>
                      <a:pt x="1116" y="358"/>
                      <a:pt x="1116" y="358"/>
                    </a:cubicBezTo>
                    <a:cubicBezTo>
                      <a:pt x="1116" y="359"/>
                      <a:pt x="1116" y="359"/>
                      <a:pt x="1116" y="359"/>
                    </a:cubicBezTo>
                    <a:cubicBezTo>
                      <a:pt x="1113" y="360"/>
                      <a:pt x="1111" y="362"/>
                      <a:pt x="1108" y="361"/>
                    </a:cubicBezTo>
                    <a:cubicBezTo>
                      <a:pt x="1105" y="362"/>
                      <a:pt x="1105" y="362"/>
                      <a:pt x="1105" y="362"/>
                    </a:cubicBezTo>
                    <a:cubicBezTo>
                      <a:pt x="1101" y="362"/>
                      <a:pt x="1101" y="362"/>
                      <a:pt x="1101" y="362"/>
                    </a:cubicBezTo>
                    <a:cubicBezTo>
                      <a:pt x="1103" y="363"/>
                      <a:pt x="1105" y="364"/>
                      <a:pt x="1107" y="365"/>
                    </a:cubicBezTo>
                    <a:cubicBezTo>
                      <a:pt x="1109" y="366"/>
                      <a:pt x="1109" y="366"/>
                      <a:pt x="1109" y="366"/>
                    </a:cubicBezTo>
                    <a:cubicBezTo>
                      <a:pt x="1105" y="366"/>
                      <a:pt x="1105" y="366"/>
                      <a:pt x="1105" y="366"/>
                    </a:cubicBezTo>
                    <a:cubicBezTo>
                      <a:pt x="1107" y="368"/>
                      <a:pt x="1107" y="368"/>
                      <a:pt x="1107" y="368"/>
                    </a:cubicBezTo>
                    <a:cubicBezTo>
                      <a:pt x="1109" y="368"/>
                      <a:pt x="1109" y="368"/>
                      <a:pt x="1109" y="368"/>
                    </a:cubicBezTo>
                    <a:cubicBezTo>
                      <a:pt x="1109" y="371"/>
                      <a:pt x="1109" y="371"/>
                      <a:pt x="1109" y="371"/>
                    </a:cubicBezTo>
                    <a:cubicBezTo>
                      <a:pt x="1107" y="372"/>
                      <a:pt x="1107" y="372"/>
                      <a:pt x="1107" y="372"/>
                    </a:cubicBezTo>
                    <a:cubicBezTo>
                      <a:pt x="1108" y="375"/>
                      <a:pt x="1108" y="375"/>
                      <a:pt x="1108" y="375"/>
                    </a:cubicBezTo>
                    <a:cubicBezTo>
                      <a:pt x="1108" y="375"/>
                      <a:pt x="1106" y="376"/>
                      <a:pt x="1106" y="375"/>
                    </a:cubicBezTo>
                    <a:cubicBezTo>
                      <a:pt x="1106" y="376"/>
                      <a:pt x="1107" y="378"/>
                      <a:pt x="1107" y="378"/>
                    </a:cubicBezTo>
                    <a:cubicBezTo>
                      <a:pt x="1107" y="379"/>
                      <a:pt x="1106" y="380"/>
                      <a:pt x="1106" y="381"/>
                    </a:cubicBezTo>
                    <a:cubicBezTo>
                      <a:pt x="1104" y="381"/>
                      <a:pt x="1104" y="381"/>
                      <a:pt x="1104" y="381"/>
                    </a:cubicBezTo>
                    <a:cubicBezTo>
                      <a:pt x="1103" y="382"/>
                      <a:pt x="1103" y="382"/>
                      <a:pt x="1103" y="382"/>
                    </a:cubicBezTo>
                    <a:cubicBezTo>
                      <a:pt x="1104" y="384"/>
                      <a:pt x="1104" y="384"/>
                      <a:pt x="1104" y="384"/>
                    </a:cubicBezTo>
                    <a:cubicBezTo>
                      <a:pt x="1102" y="384"/>
                      <a:pt x="1102" y="384"/>
                      <a:pt x="1102" y="384"/>
                    </a:cubicBezTo>
                    <a:cubicBezTo>
                      <a:pt x="1105" y="386"/>
                      <a:pt x="1105" y="386"/>
                      <a:pt x="1105" y="386"/>
                    </a:cubicBezTo>
                    <a:cubicBezTo>
                      <a:pt x="1104" y="387"/>
                      <a:pt x="1102" y="387"/>
                      <a:pt x="1101" y="388"/>
                    </a:cubicBezTo>
                    <a:cubicBezTo>
                      <a:pt x="1102" y="389"/>
                      <a:pt x="1102" y="389"/>
                      <a:pt x="1102" y="389"/>
                    </a:cubicBezTo>
                    <a:cubicBezTo>
                      <a:pt x="1102" y="392"/>
                      <a:pt x="1102" y="392"/>
                      <a:pt x="1102" y="392"/>
                    </a:cubicBezTo>
                    <a:cubicBezTo>
                      <a:pt x="1100" y="393"/>
                      <a:pt x="1100" y="393"/>
                      <a:pt x="1100" y="393"/>
                    </a:cubicBezTo>
                    <a:cubicBezTo>
                      <a:pt x="1099" y="392"/>
                      <a:pt x="1098" y="392"/>
                      <a:pt x="1097" y="391"/>
                    </a:cubicBezTo>
                    <a:cubicBezTo>
                      <a:pt x="1095" y="391"/>
                      <a:pt x="1095" y="391"/>
                      <a:pt x="1095" y="391"/>
                    </a:cubicBezTo>
                    <a:cubicBezTo>
                      <a:pt x="1096" y="392"/>
                      <a:pt x="1097" y="393"/>
                      <a:pt x="1098" y="394"/>
                    </a:cubicBezTo>
                    <a:cubicBezTo>
                      <a:pt x="1100" y="395"/>
                      <a:pt x="1100" y="395"/>
                      <a:pt x="1100" y="395"/>
                    </a:cubicBezTo>
                    <a:cubicBezTo>
                      <a:pt x="1101" y="396"/>
                      <a:pt x="1101" y="396"/>
                      <a:pt x="1101" y="396"/>
                    </a:cubicBezTo>
                    <a:cubicBezTo>
                      <a:pt x="1099" y="397"/>
                      <a:pt x="1097" y="398"/>
                      <a:pt x="1095" y="398"/>
                    </a:cubicBezTo>
                    <a:cubicBezTo>
                      <a:pt x="1095" y="393"/>
                      <a:pt x="1091" y="396"/>
                      <a:pt x="1089" y="398"/>
                    </a:cubicBezTo>
                    <a:cubicBezTo>
                      <a:pt x="1086" y="398"/>
                      <a:pt x="1086" y="398"/>
                      <a:pt x="1086" y="398"/>
                    </a:cubicBezTo>
                    <a:cubicBezTo>
                      <a:pt x="1087" y="395"/>
                      <a:pt x="1087" y="395"/>
                      <a:pt x="1087" y="395"/>
                    </a:cubicBezTo>
                    <a:cubicBezTo>
                      <a:pt x="1084" y="396"/>
                      <a:pt x="1084" y="396"/>
                      <a:pt x="1084" y="396"/>
                    </a:cubicBezTo>
                    <a:cubicBezTo>
                      <a:pt x="1086" y="393"/>
                      <a:pt x="1086" y="393"/>
                      <a:pt x="1086" y="393"/>
                    </a:cubicBezTo>
                    <a:cubicBezTo>
                      <a:pt x="1086" y="392"/>
                      <a:pt x="1087" y="391"/>
                      <a:pt x="1087" y="391"/>
                    </a:cubicBezTo>
                    <a:cubicBezTo>
                      <a:pt x="1086" y="390"/>
                      <a:pt x="1084" y="392"/>
                      <a:pt x="1083" y="392"/>
                    </a:cubicBezTo>
                    <a:cubicBezTo>
                      <a:pt x="1082" y="391"/>
                      <a:pt x="1082" y="391"/>
                      <a:pt x="1081" y="391"/>
                    </a:cubicBezTo>
                    <a:cubicBezTo>
                      <a:pt x="1080" y="389"/>
                      <a:pt x="1080" y="389"/>
                      <a:pt x="1080" y="389"/>
                    </a:cubicBezTo>
                    <a:cubicBezTo>
                      <a:pt x="1081" y="387"/>
                      <a:pt x="1081" y="387"/>
                      <a:pt x="1081" y="387"/>
                    </a:cubicBezTo>
                    <a:cubicBezTo>
                      <a:pt x="1079" y="386"/>
                      <a:pt x="1079" y="384"/>
                      <a:pt x="1076" y="385"/>
                    </a:cubicBezTo>
                    <a:cubicBezTo>
                      <a:pt x="1075" y="385"/>
                      <a:pt x="1074" y="386"/>
                      <a:pt x="1073" y="386"/>
                    </a:cubicBezTo>
                    <a:cubicBezTo>
                      <a:pt x="1073" y="387"/>
                      <a:pt x="1072" y="387"/>
                      <a:pt x="1071" y="387"/>
                    </a:cubicBezTo>
                    <a:cubicBezTo>
                      <a:pt x="1068" y="389"/>
                      <a:pt x="1068" y="389"/>
                      <a:pt x="1068" y="389"/>
                    </a:cubicBezTo>
                    <a:cubicBezTo>
                      <a:pt x="1066" y="387"/>
                      <a:pt x="1066" y="387"/>
                      <a:pt x="1066" y="387"/>
                    </a:cubicBezTo>
                    <a:cubicBezTo>
                      <a:pt x="1063" y="388"/>
                      <a:pt x="1060" y="388"/>
                      <a:pt x="1056" y="387"/>
                    </a:cubicBezTo>
                    <a:cubicBezTo>
                      <a:pt x="1058" y="386"/>
                      <a:pt x="1060" y="384"/>
                      <a:pt x="1062" y="383"/>
                    </a:cubicBezTo>
                    <a:cubicBezTo>
                      <a:pt x="1059" y="383"/>
                      <a:pt x="1057" y="383"/>
                      <a:pt x="1054" y="383"/>
                    </a:cubicBezTo>
                    <a:cubicBezTo>
                      <a:pt x="1054" y="381"/>
                      <a:pt x="1054" y="381"/>
                      <a:pt x="1054" y="381"/>
                    </a:cubicBezTo>
                    <a:cubicBezTo>
                      <a:pt x="1053" y="381"/>
                      <a:pt x="1053" y="381"/>
                      <a:pt x="1053" y="381"/>
                    </a:cubicBezTo>
                    <a:cubicBezTo>
                      <a:pt x="1052" y="381"/>
                      <a:pt x="1047" y="378"/>
                      <a:pt x="1046" y="378"/>
                    </a:cubicBezTo>
                    <a:cubicBezTo>
                      <a:pt x="1047" y="378"/>
                      <a:pt x="1050" y="378"/>
                      <a:pt x="1051" y="378"/>
                    </a:cubicBezTo>
                    <a:cubicBezTo>
                      <a:pt x="1050" y="376"/>
                      <a:pt x="1050" y="375"/>
                      <a:pt x="1049" y="373"/>
                    </a:cubicBezTo>
                    <a:cubicBezTo>
                      <a:pt x="1046" y="374"/>
                      <a:pt x="1046" y="374"/>
                      <a:pt x="1046" y="374"/>
                    </a:cubicBezTo>
                    <a:cubicBezTo>
                      <a:pt x="1045" y="373"/>
                      <a:pt x="1045" y="372"/>
                      <a:pt x="1044" y="371"/>
                    </a:cubicBezTo>
                    <a:cubicBezTo>
                      <a:pt x="1044" y="369"/>
                      <a:pt x="1044" y="369"/>
                      <a:pt x="1044" y="369"/>
                    </a:cubicBezTo>
                    <a:cubicBezTo>
                      <a:pt x="1043" y="369"/>
                      <a:pt x="1043" y="369"/>
                      <a:pt x="1043" y="369"/>
                    </a:cubicBezTo>
                    <a:cubicBezTo>
                      <a:pt x="1041" y="369"/>
                      <a:pt x="1040" y="368"/>
                      <a:pt x="1039" y="367"/>
                    </a:cubicBezTo>
                    <a:cubicBezTo>
                      <a:pt x="1039" y="366"/>
                      <a:pt x="1039" y="364"/>
                      <a:pt x="1039" y="363"/>
                    </a:cubicBezTo>
                    <a:cubicBezTo>
                      <a:pt x="1040" y="361"/>
                      <a:pt x="1040" y="361"/>
                      <a:pt x="1040" y="361"/>
                    </a:cubicBezTo>
                    <a:cubicBezTo>
                      <a:pt x="1038" y="360"/>
                      <a:pt x="1038" y="360"/>
                      <a:pt x="1038" y="360"/>
                    </a:cubicBezTo>
                    <a:cubicBezTo>
                      <a:pt x="1037" y="358"/>
                      <a:pt x="1037" y="358"/>
                      <a:pt x="1037" y="358"/>
                    </a:cubicBezTo>
                    <a:cubicBezTo>
                      <a:pt x="1037" y="356"/>
                      <a:pt x="1037" y="356"/>
                      <a:pt x="1037" y="356"/>
                    </a:cubicBezTo>
                    <a:cubicBezTo>
                      <a:pt x="1035" y="355"/>
                      <a:pt x="1035" y="355"/>
                      <a:pt x="1035" y="355"/>
                    </a:cubicBezTo>
                    <a:cubicBezTo>
                      <a:pt x="1032" y="355"/>
                      <a:pt x="1032" y="355"/>
                      <a:pt x="1032" y="355"/>
                    </a:cubicBezTo>
                    <a:cubicBezTo>
                      <a:pt x="1031" y="354"/>
                      <a:pt x="1031" y="354"/>
                      <a:pt x="1031" y="354"/>
                    </a:cubicBezTo>
                    <a:cubicBezTo>
                      <a:pt x="1033" y="353"/>
                      <a:pt x="1033" y="353"/>
                      <a:pt x="1033" y="353"/>
                    </a:cubicBezTo>
                    <a:cubicBezTo>
                      <a:pt x="1032" y="352"/>
                      <a:pt x="1032" y="352"/>
                      <a:pt x="1032" y="352"/>
                    </a:cubicBezTo>
                    <a:cubicBezTo>
                      <a:pt x="1033" y="350"/>
                      <a:pt x="1033" y="350"/>
                      <a:pt x="1033" y="350"/>
                    </a:cubicBezTo>
                    <a:cubicBezTo>
                      <a:pt x="1031" y="350"/>
                      <a:pt x="1030" y="350"/>
                      <a:pt x="1028" y="350"/>
                    </a:cubicBezTo>
                    <a:cubicBezTo>
                      <a:pt x="1029" y="348"/>
                      <a:pt x="1030" y="347"/>
                      <a:pt x="1031" y="346"/>
                    </a:cubicBezTo>
                    <a:cubicBezTo>
                      <a:pt x="1029" y="344"/>
                      <a:pt x="1029" y="344"/>
                      <a:pt x="1029" y="344"/>
                    </a:cubicBezTo>
                    <a:cubicBezTo>
                      <a:pt x="1031" y="344"/>
                      <a:pt x="1031" y="344"/>
                      <a:pt x="1031" y="344"/>
                    </a:cubicBezTo>
                    <a:cubicBezTo>
                      <a:pt x="1031" y="342"/>
                      <a:pt x="1033" y="341"/>
                      <a:pt x="1035" y="340"/>
                    </a:cubicBezTo>
                    <a:cubicBezTo>
                      <a:pt x="1036" y="340"/>
                      <a:pt x="1036" y="340"/>
                      <a:pt x="1036" y="340"/>
                    </a:cubicBezTo>
                    <a:cubicBezTo>
                      <a:pt x="1037" y="339"/>
                      <a:pt x="1037" y="338"/>
                      <a:pt x="1037" y="336"/>
                    </a:cubicBezTo>
                    <a:cubicBezTo>
                      <a:pt x="1038" y="335"/>
                      <a:pt x="1038" y="335"/>
                      <a:pt x="1038" y="335"/>
                    </a:cubicBezTo>
                    <a:cubicBezTo>
                      <a:pt x="1036" y="334"/>
                      <a:pt x="1036" y="334"/>
                      <a:pt x="1036" y="334"/>
                    </a:cubicBezTo>
                    <a:cubicBezTo>
                      <a:pt x="1034" y="331"/>
                      <a:pt x="1034" y="331"/>
                      <a:pt x="1034" y="331"/>
                    </a:cubicBezTo>
                    <a:cubicBezTo>
                      <a:pt x="1032" y="330"/>
                      <a:pt x="1032" y="330"/>
                      <a:pt x="1032" y="330"/>
                    </a:cubicBezTo>
                    <a:cubicBezTo>
                      <a:pt x="1033" y="333"/>
                      <a:pt x="1033" y="333"/>
                      <a:pt x="1033" y="333"/>
                    </a:cubicBezTo>
                    <a:cubicBezTo>
                      <a:pt x="1033" y="334"/>
                      <a:pt x="1033" y="334"/>
                      <a:pt x="1033" y="334"/>
                    </a:cubicBezTo>
                    <a:cubicBezTo>
                      <a:pt x="1031" y="334"/>
                      <a:pt x="1031" y="334"/>
                      <a:pt x="1031" y="334"/>
                    </a:cubicBezTo>
                    <a:cubicBezTo>
                      <a:pt x="1029" y="336"/>
                      <a:pt x="1029" y="336"/>
                      <a:pt x="1029" y="336"/>
                    </a:cubicBezTo>
                    <a:cubicBezTo>
                      <a:pt x="1032" y="337"/>
                      <a:pt x="1028" y="339"/>
                      <a:pt x="1027" y="339"/>
                    </a:cubicBezTo>
                    <a:cubicBezTo>
                      <a:pt x="1027" y="341"/>
                      <a:pt x="1025" y="341"/>
                      <a:pt x="1024" y="342"/>
                    </a:cubicBezTo>
                    <a:cubicBezTo>
                      <a:pt x="1023" y="341"/>
                      <a:pt x="1023" y="341"/>
                      <a:pt x="1023" y="341"/>
                    </a:cubicBezTo>
                    <a:cubicBezTo>
                      <a:pt x="1023" y="338"/>
                      <a:pt x="1023" y="336"/>
                      <a:pt x="1023" y="334"/>
                    </a:cubicBezTo>
                    <a:cubicBezTo>
                      <a:pt x="1025" y="333"/>
                      <a:pt x="1026" y="333"/>
                      <a:pt x="1028" y="333"/>
                    </a:cubicBezTo>
                    <a:cubicBezTo>
                      <a:pt x="1026" y="330"/>
                      <a:pt x="1026" y="330"/>
                      <a:pt x="1026" y="330"/>
                    </a:cubicBezTo>
                    <a:cubicBezTo>
                      <a:pt x="1022" y="333"/>
                      <a:pt x="1022" y="333"/>
                      <a:pt x="1022" y="333"/>
                    </a:cubicBezTo>
                    <a:cubicBezTo>
                      <a:pt x="1022" y="330"/>
                      <a:pt x="1022" y="330"/>
                      <a:pt x="1022" y="330"/>
                    </a:cubicBezTo>
                    <a:cubicBezTo>
                      <a:pt x="1021" y="328"/>
                      <a:pt x="1021" y="328"/>
                      <a:pt x="1021" y="328"/>
                    </a:cubicBezTo>
                    <a:cubicBezTo>
                      <a:pt x="1022" y="327"/>
                      <a:pt x="1022" y="327"/>
                      <a:pt x="1022" y="327"/>
                    </a:cubicBezTo>
                    <a:cubicBezTo>
                      <a:pt x="1020" y="326"/>
                      <a:pt x="1020" y="326"/>
                      <a:pt x="1020" y="326"/>
                    </a:cubicBezTo>
                    <a:cubicBezTo>
                      <a:pt x="1020" y="325"/>
                      <a:pt x="1020" y="325"/>
                      <a:pt x="1020" y="325"/>
                    </a:cubicBezTo>
                    <a:cubicBezTo>
                      <a:pt x="1019" y="324"/>
                      <a:pt x="1018" y="323"/>
                      <a:pt x="1018" y="322"/>
                    </a:cubicBezTo>
                    <a:cubicBezTo>
                      <a:pt x="1017" y="321"/>
                      <a:pt x="1017" y="321"/>
                      <a:pt x="1017" y="321"/>
                    </a:cubicBezTo>
                    <a:cubicBezTo>
                      <a:pt x="1016" y="319"/>
                      <a:pt x="1016" y="319"/>
                      <a:pt x="1016" y="319"/>
                    </a:cubicBezTo>
                    <a:cubicBezTo>
                      <a:pt x="1017" y="318"/>
                      <a:pt x="1017" y="318"/>
                      <a:pt x="1017" y="318"/>
                    </a:cubicBezTo>
                    <a:cubicBezTo>
                      <a:pt x="1015" y="317"/>
                      <a:pt x="1015" y="317"/>
                      <a:pt x="1015" y="317"/>
                    </a:cubicBezTo>
                    <a:cubicBezTo>
                      <a:pt x="1014" y="317"/>
                      <a:pt x="1014" y="317"/>
                      <a:pt x="1014" y="317"/>
                    </a:cubicBezTo>
                    <a:cubicBezTo>
                      <a:pt x="1010" y="316"/>
                      <a:pt x="1010" y="316"/>
                      <a:pt x="1010" y="316"/>
                    </a:cubicBezTo>
                    <a:cubicBezTo>
                      <a:pt x="1009" y="315"/>
                      <a:pt x="1009" y="314"/>
                      <a:pt x="1009" y="313"/>
                    </a:cubicBezTo>
                    <a:cubicBezTo>
                      <a:pt x="1010" y="312"/>
                      <a:pt x="1010" y="312"/>
                      <a:pt x="1010" y="312"/>
                    </a:cubicBezTo>
                    <a:cubicBezTo>
                      <a:pt x="1009" y="310"/>
                      <a:pt x="1009" y="310"/>
                      <a:pt x="1009" y="310"/>
                    </a:cubicBezTo>
                    <a:cubicBezTo>
                      <a:pt x="1010" y="308"/>
                      <a:pt x="1010" y="308"/>
                      <a:pt x="1010" y="308"/>
                    </a:cubicBezTo>
                    <a:cubicBezTo>
                      <a:pt x="1011" y="308"/>
                      <a:pt x="1011" y="308"/>
                      <a:pt x="1011" y="308"/>
                    </a:cubicBezTo>
                    <a:cubicBezTo>
                      <a:pt x="1011" y="307"/>
                      <a:pt x="1011" y="307"/>
                      <a:pt x="1011" y="307"/>
                    </a:cubicBezTo>
                    <a:cubicBezTo>
                      <a:pt x="1013" y="306"/>
                      <a:pt x="1013" y="306"/>
                      <a:pt x="1013" y="306"/>
                    </a:cubicBezTo>
                    <a:cubicBezTo>
                      <a:pt x="1015" y="306"/>
                      <a:pt x="1015" y="306"/>
                      <a:pt x="1015" y="306"/>
                    </a:cubicBezTo>
                    <a:cubicBezTo>
                      <a:pt x="1015" y="304"/>
                      <a:pt x="1015" y="304"/>
                      <a:pt x="1015" y="304"/>
                    </a:cubicBezTo>
                    <a:cubicBezTo>
                      <a:pt x="1017" y="304"/>
                      <a:pt x="1018" y="304"/>
                      <a:pt x="1020" y="303"/>
                    </a:cubicBezTo>
                    <a:cubicBezTo>
                      <a:pt x="1018" y="303"/>
                      <a:pt x="1016" y="302"/>
                      <a:pt x="1015" y="302"/>
                    </a:cubicBezTo>
                    <a:cubicBezTo>
                      <a:pt x="1015" y="302"/>
                      <a:pt x="1016" y="302"/>
                      <a:pt x="1016" y="302"/>
                    </a:cubicBezTo>
                    <a:cubicBezTo>
                      <a:pt x="1015" y="303"/>
                      <a:pt x="1009" y="303"/>
                      <a:pt x="1008" y="303"/>
                    </a:cubicBezTo>
                    <a:cubicBezTo>
                      <a:pt x="1008" y="301"/>
                      <a:pt x="1008" y="301"/>
                      <a:pt x="1008" y="301"/>
                    </a:cubicBezTo>
                    <a:cubicBezTo>
                      <a:pt x="1007" y="299"/>
                      <a:pt x="1007" y="299"/>
                      <a:pt x="1007" y="299"/>
                    </a:cubicBezTo>
                    <a:cubicBezTo>
                      <a:pt x="1008" y="298"/>
                      <a:pt x="1008" y="298"/>
                      <a:pt x="1008" y="298"/>
                    </a:cubicBezTo>
                    <a:cubicBezTo>
                      <a:pt x="1006" y="297"/>
                      <a:pt x="1006" y="297"/>
                      <a:pt x="1006" y="297"/>
                    </a:cubicBezTo>
                    <a:cubicBezTo>
                      <a:pt x="1007" y="295"/>
                      <a:pt x="1008" y="294"/>
                      <a:pt x="1009" y="293"/>
                    </a:cubicBezTo>
                    <a:cubicBezTo>
                      <a:pt x="1008" y="292"/>
                      <a:pt x="1008" y="292"/>
                      <a:pt x="1008" y="292"/>
                    </a:cubicBezTo>
                    <a:cubicBezTo>
                      <a:pt x="1009" y="290"/>
                      <a:pt x="1009" y="290"/>
                      <a:pt x="1009" y="290"/>
                    </a:cubicBezTo>
                    <a:cubicBezTo>
                      <a:pt x="1010" y="288"/>
                      <a:pt x="1010" y="288"/>
                      <a:pt x="1010" y="288"/>
                    </a:cubicBezTo>
                    <a:cubicBezTo>
                      <a:pt x="1012" y="288"/>
                      <a:pt x="1012" y="288"/>
                      <a:pt x="1012" y="288"/>
                    </a:cubicBezTo>
                    <a:cubicBezTo>
                      <a:pt x="1013" y="287"/>
                      <a:pt x="1013" y="287"/>
                      <a:pt x="1013" y="287"/>
                    </a:cubicBezTo>
                    <a:cubicBezTo>
                      <a:pt x="1015" y="287"/>
                      <a:pt x="1017" y="287"/>
                      <a:pt x="1019" y="288"/>
                    </a:cubicBezTo>
                    <a:cubicBezTo>
                      <a:pt x="1020" y="290"/>
                      <a:pt x="1020" y="290"/>
                      <a:pt x="1020" y="290"/>
                    </a:cubicBezTo>
                    <a:cubicBezTo>
                      <a:pt x="1022" y="290"/>
                      <a:pt x="1023" y="291"/>
                      <a:pt x="1025" y="291"/>
                    </a:cubicBezTo>
                    <a:cubicBezTo>
                      <a:pt x="1028" y="292"/>
                      <a:pt x="1029" y="291"/>
                      <a:pt x="1032" y="292"/>
                    </a:cubicBezTo>
                    <a:cubicBezTo>
                      <a:pt x="1032" y="293"/>
                      <a:pt x="1035" y="295"/>
                      <a:pt x="1035" y="293"/>
                    </a:cubicBezTo>
                    <a:cubicBezTo>
                      <a:pt x="1034" y="292"/>
                      <a:pt x="1033" y="291"/>
                      <a:pt x="1032" y="290"/>
                    </a:cubicBezTo>
                    <a:cubicBezTo>
                      <a:pt x="1035" y="289"/>
                      <a:pt x="1035" y="289"/>
                      <a:pt x="1035" y="289"/>
                    </a:cubicBezTo>
                    <a:cubicBezTo>
                      <a:pt x="1035" y="288"/>
                      <a:pt x="1035" y="288"/>
                      <a:pt x="1035" y="288"/>
                    </a:cubicBezTo>
                    <a:cubicBezTo>
                      <a:pt x="1034" y="287"/>
                      <a:pt x="1032" y="286"/>
                      <a:pt x="1031" y="285"/>
                    </a:cubicBezTo>
                    <a:cubicBezTo>
                      <a:pt x="1031" y="284"/>
                      <a:pt x="1031" y="284"/>
                      <a:pt x="1031" y="284"/>
                    </a:cubicBezTo>
                    <a:cubicBezTo>
                      <a:pt x="1030" y="282"/>
                      <a:pt x="1030" y="282"/>
                      <a:pt x="1030" y="282"/>
                    </a:cubicBezTo>
                    <a:cubicBezTo>
                      <a:pt x="1031" y="281"/>
                      <a:pt x="1032" y="280"/>
                      <a:pt x="1033" y="279"/>
                    </a:cubicBezTo>
                    <a:cubicBezTo>
                      <a:pt x="1030" y="279"/>
                      <a:pt x="1030" y="279"/>
                      <a:pt x="1030" y="279"/>
                    </a:cubicBezTo>
                    <a:cubicBezTo>
                      <a:pt x="1028" y="280"/>
                      <a:pt x="1026" y="282"/>
                      <a:pt x="1025" y="283"/>
                    </a:cubicBezTo>
                    <a:cubicBezTo>
                      <a:pt x="1022" y="283"/>
                      <a:pt x="1022" y="283"/>
                      <a:pt x="1022" y="283"/>
                    </a:cubicBezTo>
                    <a:cubicBezTo>
                      <a:pt x="1020" y="284"/>
                      <a:pt x="1020" y="284"/>
                      <a:pt x="1020" y="284"/>
                    </a:cubicBezTo>
                    <a:cubicBezTo>
                      <a:pt x="1019" y="284"/>
                      <a:pt x="1018" y="283"/>
                      <a:pt x="1017" y="283"/>
                    </a:cubicBezTo>
                    <a:cubicBezTo>
                      <a:pt x="1017" y="281"/>
                      <a:pt x="1017" y="281"/>
                      <a:pt x="1017" y="281"/>
                    </a:cubicBezTo>
                    <a:cubicBezTo>
                      <a:pt x="1015" y="279"/>
                      <a:pt x="1021" y="278"/>
                      <a:pt x="1023" y="277"/>
                    </a:cubicBezTo>
                    <a:cubicBezTo>
                      <a:pt x="1025" y="279"/>
                      <a:pt x="1025" y="279"/>
                      <a:pt x="1025" y="279"/>
                    </a:cubicBezTo>
                    <a:cubicBezTo>
                      <a:pt x="1027" y="279"/>
                      <a:pt x="1027" y="279"/>
                      <a:pt x="1027" y="279"/>
                    </a:cubicBezTo>
                    <a:cubicBezTo>
                      <a:pt x="1028" y="278"/>
                      <a:pt x="1029" y="277"/>
                      <a:pt x="1031" y="276"/>
                    </a:cubicBezTo>
                    <a:cubicBezTo>
                      <a:pt x="1032" y="276"/>
                      <a:pt x="1032" y="276"/>
                      <a:pt x="1032" y="276"/>
                    </a:cubicBezTo>
                    <a:cubicBezTo>
                      <a:pt x="1034" y="274"/>
                      <a:pt x="1034" y="274"/>
                      <a:pt x="1034" y="274"/>
                    </a:cubicBezTo>
                    <a:cubicBezTo>
                      <a:pt x="1031" y="274"/>
                      <a:pt x="1031" y="274"/>
                      <a:pt x="1031" y="274"/>
                    </a:cubicBezTo>
                    <a:cubicBezTo>
                      <a:pt x="1031" y="273"/>
                      <a:pt x="1032" y="272"/>
                      <a:pt x="1032" y="271"/>
                    </a:cubicBezTo>
                    <a:cubicBezTo>
                      <a:pt x="1033" y="269"/>
                      <a:pt x="1033" y="269"/>
                      <a:pt x="1033" y="269"/>
                    </a:cubicBezTo>
                    <a:cubicBezTo>
                      <a:pt x="1034" y="271"/>
                      <a:pt x="1034" y="271"/>
                      <a:pt x="1034" y="271"/>
                    </a:cubicBezTo>
                    <a:cubicBezTo>
                      <a:pt x="1036" y="272"/>
                      <a:pt x="1036" y="272"/>
                      <a:pt x="1036" y="272"/>
                    </a:cubicBezTo>
                    <a:cubicBezTo>
                      <a:pt x="1038" y="272"/>
                      <a:pt x="1038" y="270"/>
                      <a:pt x="1037" y="269"/>
                    </a:cubicBezTo>
                    <a:cubicBezTo>
                      <a:pt x="1037" y="267"/>
                      <a:pt x="1037" y="267"/>
                      <a:pt x="1037" y="267"/>
                    </a:cubicBezTo>
                    <a:cubicBezTo>
                      <a:pt x="1035" y="268"/>
                      <a:pt x="1035" y="268"/>
                      <a:pt x="1035" y="268"/>
                    </a:cubicBezTo>
                    <a:cubicBezTo>
                      <a:pt x="1033" y="268"/>
                      <a:pt x="1033" y="268"/>
                      <a:pt x="1033" y="268"/>
                    </a:cubicBezTo>
                    <a:cubicBezTo>
                      <a:pt x="1033" y="266"/>
                      <a:pt x="1033" y="266"/>
                      <a:pt x="1033" y="266"/>
                    </a:cubicBezTo>
                    <a:cubicBezTo>
                      <a:pt x="1033" y="264"/>
                      <a:pt x="1034" y="262"/>
                      <a:pt x="1035" y="261"/>
                    </a:cubicBezTo>
                    <a:cubicBezTo>
                      <a:pt x="1034" y="259"/>
                      <a:pt x="1034" y="259"/>
                      <a:pt x="1034" y="259"/>
                    </a:cubicBezTo>
                    <a:cubicBezTo>
                      <a:pt x="1035" y="259"/>
                      <a:pt x="1038" y="259"/>
                      <a:pt x="1039" y="259"/>
                    </a:cubicBezTo>
                    <a:cubicBezTo>
                      <a:pt x="1039" y="259"/>
                      <a:pt x="1038" y="257"/>
                      <a:pt x="1037" y="257"/>
                    </a:cubicBezTo>
                    <a:cubicBezTo>
                      <a:pt x="1038" y="255"/>
                      <a:pt x="1038" y="255"/>
                      <a:pt x="1038" y="255"/>
                    </a:cubicBezTo>
                    <a:cubicBezTo>
                      <a:pt x="1034" y="256"/>
                      <a:pt x="1030" y="255"/>
                      <a:pt x="1026" y="256"/>
                    </a:cubicBezTo>
                    <a:cubicBezTo>
                      <a:pt x="1023" y="255"/>
                      <a:pt x="1019" y="251"/>
                      <a:pt x="1015" y="251"/>
                    </a:cubicBezTo>
                    <a:cubicBezTo>
                      <a:pt x="1013" y="251"/>
                      <a:pt x="1010" y="251"/>
                      <a:pt x="1008" y="250"/>
                    </a:cubicBezTo>
                    <a:cubicBezTo>
                      <a:pt x="1006" y="250"/>
                      <a:pt x="1003" y="247"/>
                      <a:pt x="1001" y="246"/>
                    </a:cubicBezTo>
                    <a:cubicBezTo>
                      <a:pt x="998" y="242"/>
                      <a:pt x="1008" y="243"/>
                      <a:pt x="1010" y="243"/>
                    </a:cubicBezTo>
                    <a:cubicBezTo>
                      <a:pt x="1014" y="243"/>
                      <a:pt x="1017" y="244"/>
                      <a:pt x="1021" y="246"/>
                    </a:cubicBezTo>
                    <a:cubicBezTo>
                      <a:pt x="1025" y="248"/>
                      <a:pt x="1029" y="249"/>
                      <a:pt x="1034" y="249"/>
                    </a:cubicBezTo>
                    <a:cubicBezTo>
                      <a:pt x="1032" y="247"/>
                      <a:pt x="1032" y="247"/>
                      <a:pt x="1032" y="247"/>
                    </a:cubicBezTo>
                    <a:cubicBezTo>
                      <a:pt x="1033" y="246"/>
                      <a:pt x="1033" y="246"/>
                      <a:pt x="1033" y="246"/>
                    </a:cubicBezTo>
                    <a:cubicBezTo>
                      <a:pt x="1032" y="244"/>
                      <a:pt x="1032" y="244"/>
                      <a:pt x="1032" y="244"/>
                    </a:cubicBezTo>
                    <a:cubicBezTo>
                      <a:pt x="1031" y="244"/>
                      <a:pt x="1031" y="244"/>
                      <a:pt x="1031" y="244"/>
                    </a:cubicBezTo>
                    <a:cubicBezTo>
                      <a:pt x="1031" y="242"/>
                      <a:pt x="1031" y="242"/>
                      <a:pt x="1031" y="242"/>
                    </a:cubicBezTo>
                    <a:cubicBezTo>
                      <a:pt x="1030" y="242"/>
                      <a:pt x="1028" y="241"/>
                      <a:pt x="1027" y="241"/>
                    </a:cubicBezTo>
                    <a:cubicBezTo>
                      <a:pt x="1028" y="238"/>
                      <a:pt x="1028" y="238"/>
                      <a:pt x="1028" y="238"/>
                    </a:cubicBezTo>
                    <a:cubicBezTo>
                      <a:pt x="1026" y="237"/>
                      <a:pt x="1026" y="237"/>
                      <a:pt x="1026" y="237"/>
                    </a:cubicBezTo>
                    <a:cubicBezTo>
                      <a:pt x="1023" y="237"/>
                      <a:pt x="1023" y="237"/>
                      <a:pt x="1023" y="237"/>
                    </a:cubicBezTo>
                    <a:cubicBezTo>
                      <a:pt x="1025" y="236"/>
                      <a:pt x="1026" y="235"/>
                      <a:pt x="1026" y="234"/>
                    </a:cubicBezTo>
                    <a:cubicBezTo>
                      <a:pt x="1025" y="234"/>
                      <a:pt x="1025" y="235"/>
                      <a:pt x="1024" y="235"/>
                    </a:cubicBezTo>
                    <a:cubicBezTo>
                      <a:pt x="1023" y="235"/>
                      <a:pt x="1023" y="236"/>
                      <a:pt x="1022" y="237"/>
                    </a:cubicBezTo>
                    <a:cubicBezTo>
                      <a:pt x="1022" y="237"/>
                      <a:pt x="1022" y="235"/>
                      <a:pt x="1022" y="234"/>
                    </a:cubicBezTo>
                    <a:cubicBezTo>
                      <a:pt x="1021" y="234"/>
                      <a:pt x="1019" y="234"/>
                      <a:pt x="1018" y="234"/>
                    </a:cubicBezTo>
                    <a:cubicBezTo>
                      <a:pt x="1016" y="233"/>
                      <a:pt x="1016" y="233"/>
                      <a:pt x="1016" y="233"/>
                    </a:cubicBezTo>
                    <a:cubicBezTo>
                      <a:pt x="1017" y="232"/>
                      <a:pt x="1018" y="231"/>
                      <a:pt x="1019" y="230"/>
                    </a:cubicBezTo>
                    <a:cubicBezTo>
                      <a:pt x="1017" y="229"/>
                      <a:pt x="1016" y="229"/>
                      <a:pt x="1014" y="228"/>
                    </a:cubicBezTo>
                    <a:cubicBezTo>
                      <a:pt x="1014" y="226"/>
                      <a:pt x="1014" y="226"/>
                      <a:pt x="1014" y="226"/>
                    </a:cubicBezTo>
                    <a:cubicBezTo>
                      <a:pt x="1012" y="226"/>
                      <a:pt x="1012" y="226"/>
                      <a:pt x="1012" y="226"/>
                    </a:cubicBezTo>
                    <a:cubicBezTo>
                      <a:pt x="1010" y="226"/>
                      <a:pt x="1008" y="227"/>
                      <a:pt x="1007" y="228"/>
                    </a:cubicBezTo>
                    <a:cubicBezTo>
                      <a:pt x="1008" y="231"/>
                      <a:pt x="1004" y="233"/>
                      <a:pt x="1001" y="233"/>
                    </a:cubicBezTo>
                    <a:cubicBezTo>
                      <a:pt x="998" y="234"/>
                      <a:pt x="995" y="233"/>
                      <a:pt x="992" y="232"/>
                    </a:cubicBezTo>
                    <a:cubicBezTo>
                      <a:pt x="990" y="229"/>
                      <a:pt x="990" y="229"/>
                      <a:pt x="990" y="229"/>
                    </a:cubicBezTo>
                    <a:cubicBezTo>
                      <a:pt x="991" y="228"/>
                      <a:pt x="991" y="228"/>
                      <a:pt x="991" y="228"/>
                    </a:cubicBezTo>
                    <a:cubicBezTo>
                      <a:pt x="993" y="227"/>
                      <a:pt x="993" y="227"/>
                      <a:pt x="993" y="227"/>
                    </a:cubicBezTo>
                    <a:cubicBezTo>
                      <a:pt x="995" y="226"/>
                      <a:pt x="996" y="225"/>
                      <a:pt x="998" y="225"/>
                    </a:cubicBezTo>
                    <a:cubicBezTo>
                      <a:pt x="997" y="224"/>
                      <a:pt x="996" y="224"/>
                      <a:pt x="994" y="224"/>
                    </a:cubicBezTo>
                    <a:cubicBezTo>
                      <a:pt x="993" y="223"/>
                      <a:pt x="993" y="223"/>
                      <a:pt x="993" y="223"/>
                    </a:cubicBezTo>
                    <a:cubicBezTo>
                      <a:pt x="994" y="221"/>
                      <a:pt x="996" y="221"/>
                      <a:pt x="997" y="219"/>
                    </a:cubicBezTo>
                    <a:cubicBezTo>
                      <a:pt x="998" y="218"/>
                      <a:pt x="998" y="218"/>
                      <a:pt x="998" y="218"/>
                    </a:cubicBezTo>
                    <a:cubicBezTo>
                      <a:pt x="997" y="215"/>
                      <a:pt x="997" y="215"/>
                      <a:pt x="997" y="215"/>
                    </a:cubicBezTo>
                    <a:cubicBezTo>
                      <a:pt x="998" y="213"/>
                      <a:pt x="999" y="212"/>
                      <a:pt x="999" y="210"/>
                    </a:cubicBezTo>
                    <a:cubicBezTo>
                      <a:pt x="999" y="208"/>
                      <a:pt x="998" y="207"/>
                      <a:pt x="997" y="206"/>
                    </a:cubicBezTo>
                    <a:cubicBezTo>
                      <a:pt x="994" y="206"/>
                      <a:pt x="994" y="206"/>
                      <a:pt x="994" y="206"/>
                    </a:cubicBezTo>
                    <a:cubicBezTo>
                      <a:pt x="991" y="205"/>
                      <a:pt x="991" y="205"/>
                      <a:pt x="991" y="205"/>
                    </a:cubicBezTo>
                    <a:cubicBezTo>
                      <a:pt x="992" y="203"/>
                      <a:pt x="992" y="203"/>
                      <a:pt x="992" y="203"/>
                    </a:cubicBezTo>
                    <a:cubicBezTo>
                      <a:pt x="994" y="202"/>
                      <a:pt x="994" y="202"/>
                      <a:pt x="994" y="202"/>
                    </a:cubicBezTo>
                    <a:cubicBezTo>
                      <a:pt x="993" y="201"/>
                      <a:pt x="993" y="201"/>
                      <a:pt x="993" y="201"/>
                    </a:cubicBezTo>
                    <a:cubicBezTo>
                      <a:pt x="995" y="200"/>
                      <a:pt x="995" y="200"/>
                      <a:pt x="995" y="200"/>
                    </a:cubicBezTo>
                    <a:cubicBezTo>
                      <a:pt x="993" y="199"/>
                      <a:pt x="993" y="199"/>
                      <a:pt x="993" y="199"/>
                    </a:cubicBezTo>
                    <a:cubicBezTo>
                      <a:pt x="991" y="199"/>
                      <a:pt x="991" y="199"/>
                      <a:pt x="991" y="199"/>
                    </a:cubicBezTo>
                    <a:cubicBezTo>
                      <a:pt x="990" y="198"/>
                      <a:pt x="989" y="197"/>
                      <a:pt x="988" y="196"/>
                    </a:cubicBezTo>
                    <a:cubicBezTo>
                      <a:pt x="989" y="194"/>
                      <a:pt x="989" y="194"/>
                      <a:pt x="989" y="194"/>
                    </a:cubicBezTo>
                    <a:cubicBezTo>
                      <a:pt x="990" y="194"/>
                      <a:pt x="990" y="194"/>
                      <a:pt x="990" y="194"/>
                    </a:cubicBezTo>
                    <a:cubicBezTo>
                      <a:pt x="989" y="193"/>
                      <a:pt x="989" y="193"/>
                      <a:pt x="989" y="193"/>
                    </a:cubicBezTo>
                    <a:cubicBezTo>
                      <a:pt x="990" y="191"/>
                      <a:pt x="990" y="191"/>
                      <a:pt x="990" y="191"/>
                    </a:cubicBezTo>
                    <a:cubicBezTo>
                      <a:pt x="987" y="190"/>
                      <a:pt x="987" y="190"/>
                      <a:pt x="987" y="190"/>
                    </a:cubicBezTo>
                    <a:cubicBezTo>
                      <a:pt x="986" y="188"/>
                      <a:pt x="986" y="188"/>
                      <a:pt x="986" y="188"/>
                    </a:cubicBezTo>
                    <a:cubicBezTo>
                      <a:pt x="986" y="186"/>
                      <a:pt x="986" y="186"/>
                      <a:pt x="986" y="186"/>
                    </a:cubicBezTo>
                    <a:cubicBezTo>
                      <a:pt x="984" y="186"/>
                      <a:pt x="982" y="186"/>
                      <a:pt x="980" y="187"/>
                    </a:cubicBezTo>
                    <a:cubicBezTo>
                      <a:pt x="981" y="185"/>
                      <a:pt x="983" y="185"/>
                      <a:pt x="984" y="184"/>
                    </a:cubicBezTo>
                    <a:cubicBezTo>
                      <a:pt x="985" y="182"/>
                      <a:pt x="985" y="182"/>
                      <a:pt x="985" y="182"/>
                    </a:cubicBezTo>
                    <a:cubicBezTo>
                      <a:pt x="983" y="182"/>
                      <a:pt x="983" y="182"/>
                      <a:pt x="983" y="182"/>
                    </a:cubicBezTo>
                    <a:cubicBezTo>
                      <a:pt x="983" y="181"/>
                      <a:pt x="982" y="180"/>
                      <a:pt x="982" y="178"/>
                    </a:cubicBezTo>
                    <a:cubicBezTo>
                      <a:pt x="980" y="178"/>
                      <a:pt x="979" y="176"/>
                      <a:pt x="978" y="175"/>
                    </a:cubicBezTo>
                    <a:cubicBezTo>
                      <a:pt x="980" y="174"/>
                      <a:pt x="980" y="174"/>
                      <a:pt x="980" y="174"/>
                    </a:cubicBezTo>
                    <a:cubicBezTo>
                      <a:pt x="977" y="173"/>
                      <a:pt x="977" y="173"/>
                      <a:pt x="977" y="173"/>
                    </a:cubicBezTo>
                    <a:cubicBezTo>
                      <a:pt x="974" y="173"/>
                      <a:pt x="974" y="173"/>
                      <a:pt x="974" y="173"/>
                    </a:cubicBezTo>
                    <a:cubicBezTo>
                      <a:pt x="974" y="171"/>
                      <a:pt x="972" y="171"/>
                      <a:pt x="970" y="171"/>
                    </a:cubicBezTo>
                    <a:cubicBezTo>
                      <a:pt x="970" y="169"/>
                      <a:pt x="970" y="169"/>
                      <a:pt x="970" y="169"/>
                    </a:cubicBezTo>
                    <a:cubicBezTo>
                      <a:pt x="968" y="168"/>
                      <a:pt x="968" y="168"/>
                      <a:pt x="968" y="168"/>
                    </a:cubicBezTo>
                    <a:cubicBezTo>
                      <a:pt x="966" y="167"/>
                      <a:pt x="966" y="167"/>
                      <a:pt x="966" y="167"/>
                    </a:cubicBezTo>
                    <a:cubicBezTo>
                      <a:pt x="967" y="166"/>
                      <a:pt x="967" y="165"/>
                      <a:pt x="968" y="164"/>
                    </a:cubicBezTo>
                    <a:cubicBezTo>
                      <a:pt x="967" y="161"/>
                      <a:pt x="967" y="161"/>
                      <a:pt x="967" y="161"/>
                    </a:cubicBezTo>
                    <a:cubicBezTo>
                      <a:pt x="966" y="159"/>
                      <a:pt x="966" y="159"/>
                      <a:pt x="966" y="159"/>
                    </a:cubicBezTo>
                    <a:cubicBezTo>
                      <a:pt x="963" y="160"/>
                      <a:pt x="963" y="160"/>
                      <a:pt x="963" y="160"/>
                    </a:cubicBezTo>
                    <a:cubicBezTo>
                      <a:pt x="961" y="159"/>
                      <a:pt x="961" y="159"/>
                      <a:pt x="961" y="159"/>
                    </a:cubicBezTo>
                    <a:cubicBezTo>
                      <a:pt x="960" y="158"/>
                      <a:pt x="959" y="157"/>
                      <a:pt x="958" y="157"/>
                    </a:cubicBezTo>
                    <a:cubicBezTo>
                      <a:pt x="955" y="157"/>
                      <a:pt x="955" y="157"/>
                      <a:pt x="955" y="157"/>
                    </a:cubicBezTo>
                    <a:cubicBezTo>
                      <a:pt x="955" y="155"/>
                      <a:pt x="955" y="155"/>
                      <a:pt x="955" y="155"/>
                    </a:cubicBezTo>
                    <a:cubicBezTo>
                      <a:pt x="953" y="155"/>
                      <a:pt x="953" y="155"/>
                      <a:pt x="953" y="155"/>
                    </a:cubicBezTo>
                    <a:cubicBezTo>
                      <a:pt x="951" y="154"/>
                      <a:pt x="951" y="154"/>
                      <a:pt x="951" y="154"/>
                    </a:cubicBezTo>
                    <a:cubicBezTo>
                      <a:pt x="949" y="154"/>
                      <a:pt x="947" y="154"/>
                      <a:pt x="945" y="154"/>
                    </a:cubicBezTo>
                    <a:cubicBezTo>
                      <a:pt x="944" y="152"/>
                      <a:pt x="944" y="152"/>
                      <a:pt x="944" y="152"/>
                    </a:cubicBezTo>
                    <a:cubicBezTo>
                      <a:pt x="942" y="152"/>
                      <a:pt x="940" y="151"/>
                      <a:pt x="938" y="151"/>
                    </a:cubicBezTo>
                    <a:cubicBezTo>
                      <a:pt x="936" y="151"/>
                      <a:pt x="934" y="150"/>
                      <a:pt x="933" y="148"/>
                    </a:cubicBezTo>
                    <a:cubicBezTo>
                      <a:pt x="930" y="149"/>
                      <a:pt x="930" y="149"/>
                      <a:pt x="930" y="149"/>
                    </a:cubicBezTo>
                    <a:cubicBezTo>
                      <a:pt x="928" y="149"/>
                      <a:pt x="928" y="149"/>
                      <a:pt x="928" y="149"/>
                    </a:cubicBezTo>
                    <a:cubicBezTo>
                      <a:pt x="926" y="148"/>
                      <a:pt x="926" y="148"/>
                      <a:pt x="926" y="148"/>
                    </a:cubicBezTo>
                    <a:cubicBezTo>
                      <a:pt x="924" y="148"/>
                      <a:pt x="924" y="148"/>
                      <a:pt x="924" y="148"/>
                    </a:cubicBezTo>
                    <a:cubicBezTo>
                      <a:pt x="922" y="148"/>
                      <a:pt x="922" y="148"/>
                      <a:pt x="922" y="148"/>
                    </a:cubicBezTo>
                    <a:cubicBezTo>
                      <a:pt x="920" y="151"/>
                      <a:pt x="920" y="153"/>
                      <a:pt x="916" y="152"/>
                    </a:cubicBezTo>
                    <a:cubicBezTo>
                      <a:pt x="915" y="149"/>
                      <a:pt x="915" y="149"/>
                      <a:pt x="915" y="149"/>
                    </a:cubicBezTo>
                    <a:cubicBezTo>
                      <a:pt x="914" y="149"/>
                      <a:pt x="914" y="149"/>
                      <a:pt x="914" y="149"/>
                    </a:cubicBezTo>
                    <a:cubicBezTo>
                      <a:pt x="912" y="150"/>
                      <a:pt x="912" y="150"/>
                      <a:pt x="912" y="150"/>
                    </a:cubicBezTo>
                    <a:cubicBezTo>
                      <a:pt x="912" y="152"/>
                      <a:pt x="912" y="152"/>
                      <a:pt x="912" y="152"/>
                    </a:cubicBezTo>
                    <a:cubicBezTo>
                      <a:pt x="910" y="151"/>
                      <a:pt x="910" y="151"/>
                      <a:pt x="910" y="151"/>
                    </a:cubicBezTo>
                    <a:cubicBezTo>
                      <a:pt x="908" y="152"/>
                      <a:pt x="908" y="152"/>
                      <a:pt x="908" y="152"/>
                    </a:cubicBezTo>
                    <a:cubicBezTo>
                      <a:pt x="906" y="152"/>
                      <a:pt x="906" y="152"/>
                      <a:pt x="906" y="152"/>
                    </a:cubicBezTo>
                    <a:cubicBezTo>
                      <a:pt x="906" y="153"/>
                      <a:pt x="906" y="153"/>
                      <a:pt x="906" y="153"/>
                    </a:cubicBezTo>
                    <a:cubicBezTo>
                      <a:pt x="904" y="154"/>
                      <a:pt x="904" y="154"/>
                      <a:pt x="904" y="154"/>
                    </a:cubicBezTo>
                    <a:cubicBezTo>
                      <a:pt x="903" y="152"/>
                      <a:pt x="903" y="152"/>
                      <a:pt x="903" y="152"/>
                    </a:cubicBezTo>
                    <a:cubicBezTo>
                      <a:pt x="903" y="151"/>
                      <a:pt x="903" y="151"/>
                      <a:pt x="903" y="151"/>
                    </a:cubicBezTo>
                    <a:cubicBezTo>
                      <a:pt x="902" y="149"/>
                      <a:pt x="902" y="149"/>
                      <a:pt x="902" y="149"/>
                    </a:cubicBezTo>
                    <a:cubicBezTo>
                      <a:pt x="901" y="149"/>
                      <a:pt x="899" y="149"/>
                      <a:pt x="898" y="149"/>
                    </a:cubicBezTo>
                    <a:cubicBezTo>
                      <a:pt x="897" y="151"/>
                      <a:pt x="897" y="151"/>
                      <a:pt x="897" y="151"/>
                    </a:cubicBezTo>
                    <a:cubicBezTo>
                      <a:pt x="895" y="152"/>
                      <a:pt x="895" y="152"/>
                      <a:pt x="895" y="152"/>
                    </a:cubicBezTo>
                    <a:cubicBezTo>
                      <a:pt x="893" y="150"/>
                      <a:pt x="893" y="150"/>
                      <a:pt x="893" y="150"/>
                    </a:cubicBezTo>
                    <a:cubicBezTo>
                      <a:pt x="890" y="149"/>
                      <a:pt x="890" y="149"/>
                      <a:pt x="890" y="149"/>
                    </a:cubicBezTo>
                    <a:cubicBezTo>
                      <a:pt x="890" y="152"/>
                      <a:pt x="890" y="152"/>
                      <a:pt x="890" y="152"/>
                    </a:cubicBezTo>
                    <a:cubicBezTo>
                      <a:pt x="892" y="152"/>
                      <a:pt x="892" y="152"/>
                      <a:pt x="892" y="152"/>
                    </a:cubicBezTo>
                    <a:cubicBezTo>
                      <a:pt x="893" y="154"/>
                      <a:pt x="893" y="154"/>
                      <a:pt x="893" y="154"/>
                    </a:cubicBezTo>
                    <a:cubicBezTo>
                      <a:pt x="890" y="155"/>
                      <a:pt x="890" y="155"/>
                      <a:pt x="890" y="155"/>
                    </a:cubicBezTo>
                    <a:cubicBezTo>
                      <a:pt x="885" y="153"/>
                      <a:pt x="881" y="153"/>
                      <a:pt x="877" y="152"/>
                    </a:cubicBezTo>
                    <a:cubicBezTo>
                      <a:pt x="874" y="151"/>
                      <a:pt x="872" y="149"/>
                      <a:pt x="869" y="148"/>
                    </a:cubicBezTo>
                    <a:cubicBezTo>
                      <a:pt x="869" y="147"/>
                      <a:pt x="869" y="147"/>
                      <a:pt x="869" y="147"/>
                    </a:cubicBezTo>
                    <a:cubicBezTo>
                      <a:pt x="871" y="145"/>
                      <a:pt x="873" y="145"/>
                      <a:pt x="875" y="144"/>
                    </a:cubicBezTo>
                    <a:cubicBezTo>
                      <a:pt x="877" y="144"/>
                      <a:pt x="878" y="144"/>
                      <a:pt x="880" y="144"/>
                    </a:cubicBezTo>
                    <a:cubicBezTo>
                      <a:pt x="882" y="143"/>
                      <a:pt x="882" y="143"/>
                      <a:pt x="882" y="143"/>
                    </a:cubicBezTo>
                    <a:cubicBezTo>
                      <a:pt x="881" y="141"/>
                      <a:pt x="881" y="141"/>
                      <a:pt x="881" y="141"/>
                    </a:cubicBezTo>
                    <a:cubicBezTo>
                      <a:pt x="877" y="142"/>
                      <a:pt x="874" y="142"/>
                      <a:pt x="871" y="142"/>
                    </a:cubicBezTo>
                    <a:cubicBezTo>
                      <a:pt x="868" y="141"/>
                      <a:pt x="868" y="141"/>
                      <a:pt x="868" y="141"/>
                    </a:cubicBezTo>
                    <a:cubicBezTo>
                      <a:pt x="865" y="141"/>
                      <a:pt x="865" y="141"/>
                      <a:pt x="865" y="141"/>
                    </a:cubicBezTo>
                    <a:cubicBezTo>
                      <a:pt x="868" y="137"/>
                      <a:pt x="868" y="137"/>
                      <a:pt x="868" y="137"/>
                    </a:cubicBezTo>
                    <a:cubicBezTo>
                      <a:pt x="866" y="136"/>
                      <a:pt x="866" y="136"/>
                      <a:pt x="866" y="136"/>
                    </a:cubicBezTo>
                    <a:cubicBezTo>
                      <a:pt x="865" y="137"/>
                      <a:pt x="864" y="138"/>
                      <a:pt x="863" y="139"/>
                    </a:cubicBezTo>
                    <a:cubicBezTo>
                      <a:pt x="860" y="139"/>
                      <a:pt x="860" y="139"/>
                      <a:pt x="860" y="139"/>
                    </a:cubicBezTo>
                    <a:cubicBezTo>
                      <a:pt x="858" y="139"/>
                      <a:pt x="858" y="139"/>
                      <a:pt x="858" y="139"/>
                    </a:cubicBezTo>
                    <a:cubicBezTo>
                      <a:pt x="857" y="137"/>
                      <a:pt x="857" y="137"/>
                      <a:pt x="857" y="137"/>
                    </a:cubicBezTo>
                    <a:cubicBezTo>
                      <a:pt x="856" y="137"/>
                      <a:pt x="856" y="137"/>
                      <a:pt x="856" y="137"/>
                    </a:cubicBezTo>
                    <a:cubicBezTo>
                      <a:pt x="853" y="135"/>
                      <a:pt x="853" y="135"/>
                      <a:pt x="853" y="135"/>
                    </a:cubicBezTo>
                    <a:cubicBezTo>
                      <a:pt x="855" y="133"/>
                      <a:pt x="855" y="133"/>
                      <a:pt x="855" y="133"/>
                    </a:cubicBezTo>
                    <a:cubicBezTo>
                      <a:pt x="857" y="133"/>
                      <a:pt x="860" y="132"/>
                      <a:pt x="862" y="131"/>
                    </a:cubicBezTo>
                    <a:cubicBezTo>
                      <a:pt x="865" y="132"/>
                      <a:pt x="868" y="131"/>
                      <a:pt x="871" y="132"/>
                    </a:cubicBezTo>
                    <a:cubicBezTo>
                      <a:pt x="877" y="128"/>
                      <a:pt x="884" y="129"/>
                      <a:pt x="890" y="129"/>
                    </a:cubicBezTo>
                    <a:cubicBezTo>
                      <a:pt x="893" y="130"/>
                      <a:pt x="893" y="130"/>
                      <a:pt x="893" y="130"/>
                    </a:cubicBezTo>
                    <a:cubicBezTo>
                      <a:pt x="895" y="130"/>
                      <a:pt x="895" y="130"/>
                      <a:pt x="895" y="130"/>
                    </a:cubicBezTo>
                    <a:cubicBezTo>
                      <a:pt x="895" y="129"/>
                      <a:pt x="895" y="129"/>
                      <a:pt x="895" y="129"/>
                    </a:cubicBezTo>
                    <a:cubicBezTo>
                      <a:pt x="897" y="127"/>
                      <a:pt x="897" y="127"/>
                      <a:pt x="897" y="127"/>
                    </a:cubicBezTo>
                    <a:cubicBezTo>
                      <a:pt x="896" y="126"/>
                      <a:pt x="895" y="124"/>
                      <a:pt x="895" y="124"/>
                    </a:cubicBezTo>
                    <a:cubicBezTo>
                      <a:pt x="892" y="122"/>
                      <a:pt x="889" y="124"/>
                      <a:pt x="887" y="125"/>
                    </a:cubicBezTo>
                    <a:cubicBezTo>
                      <a:pt x="884" y="126"/>
                      <a:pt x="882" y="126"/>
                      <a:pt x="879" y="126"/>
                    </a:cubicBezTo>
                    <a:cubicBezTo>
                      <a:pt x="877" y="125"/>
                      <a:pt x="877" y="125"/>
                      <a:pt x="877" y="125"/>
                    </a:cubicBezTo>
                    <a:cubicBezTo>
                      <a:pt x="875" y="126"/>
                      <a:pt x="875" y="126"/>
                      <a:pt x="875" y="126"/>
                    </a:cubicBezTo>
                    <a:cubicBezTo>
                      <a:pt x="873" y="126"/>
                      <a:pt x="873" y="127"/>
                      <a:pt x="871" y="127"/>
                    </a:cubicBezTo>
                    <a:cubicBezTo>
                      <a:pt x="870" y="128"/>
                      <a:pt x="868" y="125"/>
                      <a:pt x="866" y="126"/>
                    </a:cubicBezTo>
                    <a:cubicBezTo>
                      <a:pt x="863" y="125"/>
                      <a:pt x="863" y="125"/>
                      <a:pt x="863" y="125"/>
                    </a:cubicBezTo>
                    <a:cubicBezTo>
                      <a:pt x="866" y="123"/>
                      <a:pt x="866" y="123"/>
                      <a:pt x="866" y="123"/>
                    </a:cubicBezTo>
                    <a:cubicBezTo>
                      <a:pt x="864" y="123"/>
                      <a:pt x="861" y="124"/>
                      <a:pt x="859" y="122"/>
                    </a:cubicBezTo>
                    <a:cubicBezTo>
                      <a:pt x="860" y="123"/>
                      <a:pt x="863" y="121"/>
                      <a:pt x="864" y="121"/>
                    </a:cubicBezTo>
                    <a:cubicBezTo>
                      <a:pt x="861" y="119"/>
                      <a:pt x="858" y="121"/>
                      <a:pt x="855" y="122"/>
                    </a:cubicBezTo>
                    <a:cubicBezTo>
                      <a:pt x="852" y="121"/>
                      <a:pt x="852" y="121"/>
                      <a:pt x="852" y="121"/>
                    </a:cubicBezTo>
                    <a:cubicBezTo>
                      <a:pt x="850" y="119"/>
                      <a:pt x="850" y="119"/>
                      <a:pt x="850" y="119"/>
                    </a:cubicBezTo>
                    <a:cubicBezTo>
                      <a:pt x="847" y="119"/>
                      <a:pt x="847" y="119"/>
                      <a:pt x="847" y="119"/>
                    </a:cubicBezTo>
                    <a:cubicBezTo>
                      <a:pt x="846" y="119"/>
                      <a:pt x="845" y="118"/>
                      <a:pt x="845" y="117"/>
                    </a:cubicBezTo>
                    <a:cubicBezTo>
                      <a:pt x="844" y="116"/>
                      <a:pt x="841" y="116"/>
                      <a:pt x="840" y="116"/>
                    </a:cubicBezTo>
                    <a:cubicBezTo>
                      <a:pt x="837" y="114"/>
                      <a:pt x="837" y="114"/>
                      <a:pt x="837" y="114"/>
                    </a:cubicBezTo>
                    <a:cubicBezTo>
                      <a:pt x="840" y="112"/>
                      <a:pt x="840" y="112"/>
                      <a:pt x="840" y="112"/>
                    </a:cubicBezTo>
                    <a:cubicBezTo>
                      <a:pt x="839" y="110"/>
                      <a:pt x="839" y="110"/>
                      <a:pt x="839" y="110"/>
                    </a:cubicBezTo>
                    <a:cubicBezTo>
                      <a:pt x="841" y="104"/>
                      <a:pt x="850" y="108"/>
                      <a:pt x="853" y="105"/>
                    </a:cubicBezTo>
                    <a:cubicBezTo>
                      <a:pt x="855" y="105"/>
                      <a:pt x="858" y="104"/>
                      <a:pt x="860" y="103"/>
                    </a:cubicBezTo>
                    <a:cubicBezTo>
                      <a:pt x="864" y="103"/>
                      <a:pt x="867" y="102"/>
                      <a:pt x="871" y="101"/>
                    </a:cubicBezTo>
                    <a:cubicBezTo>
                      <a:pt x="873" y="100"/>
                      <a:pt x="873" y="100"/>
                      <a:pt x="873" y="100"/>
                    </a:cubicBezTo>
                    <a:cubicBezTo>
                      <a:pt x="873" y="98"/>
                      <a:pt x="873" y="98"/>
                      <a:pt x="873" y="98"/>
                    </a:cubicBezTo>
                    <a:cubicBezTo>
                      <a:pt x="877" y="97"/>
                      <a:pt x="880" y="97"/>
                      <a:pt x="883" y="97"/>
                    </a:cubicBezTo>
                    <a:cubicBezTo>
                      <a:pt x="886" y="95"/>
                      <a:pt x="886" y="95"/>
                      <a:pt x="886" y="95"/>
                    </a:cubicBezTo>
                    <a:cubicBezTo>
                      <a:pt x="890" y="95"/>
                      <a:pt x="896" y="96"/>
                      <a:pt x="900" y="95"/>
                    </a:cubicBezTo>
                    <a:cubicBezTo>
                      <a:pt x="903" y="94"/>
                      <a:pt x="906" y="91"/>
                      <a:pt x="909" y="89"/>
                    </a:cubicBezTo>
                    <a:cubicBezTo>
                      <a:pt x="909" y="87"/>
                      <a:pt x="909" y="87"/>
                      <a:pt x="909" y="87"/>
                    </a:cubicBezTo>
                    <a:cubicBezTo>
                      <a:pt x="909" y="84"/>
                      <a:pt x="908" y="80"/>
                      <a:pt x="909" y="77"/>
                    </a:cubicBezTo>
                    <a:cubicBezTo>
                      <a:pt x="906" y="77"/>
                      <a:pt x="904" y="77"/>
                      <a:pt x="901" y="78"/>
                    </a:cubicBezTo>
                    <a:cubicBezTo>
                      <a:pt x="897" y="77"/>
                      <a:pt x="895" y="77"/>
                      <a:pt x="891" y="76"/>
                    </a:cubicBezTo>
                    <a:cubicBezTo>
                      <a:pt x="888" y="75"/>
                      <a:pt x="885" y="72"/>
                      <a:pt x="889" y="70"/>
                    </a:cubicBezTo>
                    <a:cubicBezTo>
                      <a:pt x="891" y="69"/>
                      <a:pt x="893" y="68"/>
                      <a:pt x="894" y="66"/>
                    </a:cubicBezTo>
                    <a:cubicBezTo>
                      <a:pt x="898" y="66"/>
                      <a:pt x="898" y="66"/>
                      <a:pt x="898" y="66"/>
                    </a:cubicBezTo>
                    <a:cubicBezTo>
                      <a:pt x="900" y="64"/>
                      <a:pt x="900" y="64"/>
                      <a:pt x="900" y="64"/>
                    </a:cubicBezTo>
                    <a:cubicBezTo>
                      <a:pt x="903" y="64"/>
                      <a:pt x="903" y="64"/>
                      <a:pt x="903" y="64"/>
                    </a:cubicBezTo>
                    <a:cubicBezTo>
                      <a:pt x="905" y="63"/>
                      <a:pt x="905" y="63"/>
                      <a:pt x="905" y="63"/>
                    </a:cubicBezTo>
                    <a:cubicBezTo>
                      <a:pt x="906" y="62"/>
                      <a:pt x="908" y="61"/>
                      <a:pt x="909" y="60"/>
                    </a:cubicBezTo>
                    <a:cubicBezTo>
                      <a:pt x="909" y="58"/>
                      <a:pt x="911" y="57"/>
                      <a:pt x="913" y="57"/>
                    </a:cubicBezTo>
                    <a:cubicBezTo>
                      <a:pt x="915" y="57"/>
                      <a:pt x="917" y="56"/>
                      <a:pt x="920" y="55"/>
                    </a:cubicBezTo>
                    <a:cubicBezTo>
                      <a:pt x="922" y="56"/>
                      <a:pt x="922" y="56"/>
                      <a:pt x="922" y="56"/>
                    </a:cubicBezTo>
                    <a:cubicBezTo>
                      <a:pt x="923" y="58"/>
                      <a:pt x="923" y="58"/>
                      <a:pt x="923" y="58"/>
                    </a:cubicBezTo>
                    <a:cubicBezTo>
                      <a:pt x="924" y="56"/>
                      <a:pt x="924" y="56"/>
                      <a:pt x="924" y="56"/>
                    </a:cubicBezTo>
                    <a:cubicBezTo>
                      <a:pt x="925" y="53"/>
                      <a:pt x="925" y="53"/>
                      <a:pt x="925" y="53"/>
                    </a:cubicBezTo>
                    <a:cubicBezTo>
                      <a:pt x="931" y="53"/>
                      <a:pt x="937" y="55"/>
                      <a:pt x="942" y="56"/>
                    </a:cubicBezTo>
                    <a:cubicBezTo>
                      <a:pt x="943" y="53"/>
                      <a:pt x="943" y="53"/>
                      <a:pt x="943" y="53"/>
                    </a:cubicBezTo>
                    <a:cubicBezTo>
                      <a:pt x="940" y="52"/>
                      <a:pt x="943" y="50"/>
                      <a:pt x="944" y="49"/>
                    </a:cubicBezTo>
                    <a:cubicBezTo>
                      <a:pt x="945" y="48"/>
                      <a:pt x="941" y="44"/>
                      <a:pt x="940" y="42"/>
                    </a:cubicBezTo>
                    <a:cubicBezTo>
                      <a:pt x="944" y="38"/>
                      <a:pt x="944" y="38"/>
                      <a:pt x="944" y="38"/>
                    </a:cubicBezTo>
                    <a:cubicBezTo>
                      <a:pt x="950" y="38"/>
                      <a:pt x="956" y="38"/>
                      <a:pt x="961" y="39"/>
                    </a:cubicBezTo>
                    <a:cubicBezTo>
                      <a:pt x="964" y="41"/>
                      <a:pt x="964" y="41"/>
                      <a:pt x="964" y="41"/>
                    </a:cubicBezTo>
                    <a:cubicBezTo>
                      <a:pt x="965" y="43"/>
                      <a:pt x="965" y="43"/>
                      <a:pt x="965" y="43"/>
                    </a:cubicBezTo>
                    <a:cubicBezTo>
                      <a:pt x="968" y="45"/>
                      <a:pt x="972" y="46"/>
                      <a:pt x="976" y="47"/>
                    </a:cubicBezTo>
                    <a:cubicBezTo>
                      <a:pt x="972" y="44"/>
                      <a:pt x="972" y="44"/>
                      <a:pt x="972" y="44"/>
                    </a:cubicBezTo>
                    <a:cubicBezTo>
                      <a:pt x="969" y="43"/>
                      <a:pt x="969" y="43"/>
                      <a:pt x="969" y="43"/>
                    </a:cubicBezTo>
                    <a:cubicBezTo>
                      <a:pt x="968" y="42"/>
                      <a:pt x="966" y="40"/>
                      <a:pt x="965" y="38"/>
                    </a:cubicBezTo>
                    <a:cubicBezTo>
                      <a:pt x="963" y="38"/>
                      <a:pt x="963" y="38"/>
                      <a:pt x="963" y="38"/>
                    </a:cubicBezTo>
                    <a:cubicBezTo>
                      <a:pt x="958" y="36"/>
                      <a:pt x="958" y="36"/>
                      <a:pt x="958" y="36"/>
                    </a:cubicBezTo>
                    <a:cubicBezTo>
                      <a:pt x="963" y="35"/>
                      <a:pt x="966" y="34"/>
                      <a:pt x="971" y="34"/>
                    </a:cubicBezTo>
                    <a:cubicBezTo>
                      <a:pt x="973" y="33"/>
                      <a:pt x="975" y="33"/>
                      <a:pt x="978" y="33"/>
                    </a:cubicBezTo>
                    <a:cubicBezTo>
                      <a:pt x="980" y="32"/>
                      <a:pt x="985" y="33"/>
                      <a:pt x="987" y="32"/>
                    </a:cubicBezTo>
                    <a:cubicBezTo>
                      <a:pt x="988" y="31"/>
                      <a:pt x="988" y="31"/>
                      <a:pt x="988" y="31"/>
                    </a:cubicBezTo>
                    <a:cubicBezTo>
                      <a:pt x="990" y="31"/>
                      <a:pt x="990" y="31"/>
                      <a:pt x="990" y="31"/>
                    </a:cubicBezTo>
                    <a:cubicBezTo>
                      <a:pt x="991" y="31"/>
                      <a:pt x="993" y="32"/>
                      <a:pt x="994" y="33"/>
                    </a:cubicBezTo>
                    <a:cubicBezTo>
                      <a:pt x="995" y="30"/>
                      <a:pt x="995" y="30"/>
                      <a:pt x="995" y="30"/>
                    </a:cubicBezTo>
                    <a:cubicBezTo>
                      <a:pt x="997" y="29"/>
                      <a:pt x="999" y="29"/>
                      <a:pt x="1002" y="29"/>
                    </a:cubicBezTo>
                    <a:cubicBezTo>
                      <a:pt x="1006" y="29"/>
                      <a:pt x="1006" y="29"/>
                      <a:pt x="1006" y="29"/>
                    </a:cubicBezTo>
                    <a:cubicBezTo>
                      <a:pt x="1007" y="31"/>
                      <a:pt x="1008" y="32"/>
                      <a:pt x="1009" y="34"/>
                    </a:cubicBezTo>
                    <a:cubicBezTo>
                      <a:pt x="1009" y="36"/>
                      <a:pt x="1009" y="38"/>
                      <a:pt x="1009" y="40"/>
                    </a:cubicBezTo>
                    <a:cubicBezTo>
                      <a:pt x="1008" y="42"/>
                      <a:pt x="1008" y="44"/>
                      <a:pt x="1008" y="47"/>
                    </a:cubicBezTo>
                    <a:cubicBezTo>
                      <a:pt x="1010" y="47"/>
                      <a:pt x="1010" y="47"/>
                      <a:pt x="1010" y="47"/>
                    </a:cubicBezTo>
                    <a:cubicBezTo>
                      <a:pt x="1010" y="44"/>
                      <a:pt x="1010" y="44"/>
                      <a:pt x="1010" y="44"/>
                    </a:cubicBezTo>
                    <a:cubicBezTo>
                      <a:pt x="1011" y="43"/>
                      <a:pt x="1013" y="42"/>
                      <a:pt x="1014" y="40"/>
                    </a:cubicBezTo>
                    <a:cubicBezTo>
                      <a:pt x="1015" y="39"/>
                      <a:pt x="1015" y="37"/>
                      <a:pt x="1016" y="36"/>
                    </a:cubicBezTo>
                    <a:cubicBezTo>
                      <a:pt x="1013" y="34"/>
                      <a:pt x="1013" y="34"/>
                      <a:pt x="1013" y="34"/>
                    </a:cubicBezTo>
                    <a:cubicBezTo>
                      <a:pt x="1012" y="31"/>
                      <a:pt x="1012" y="31"/>
                      <a:pt x="1012" y="31"/>
                    </a:cubicBezTo>
                    <a:cubicBezTo>
                      <a:pt x="1015" y="29"/>
                      <a:pt x="1015" y="29"/>
                      <a:pt x="1015" y="29"/>
                    </a:cubicBezTo>
                    <a:cubicBezTo>
                      <a:pt x="1018" y="30"/>
                      <a:pt x="1019" y="33"/>
                      <a:pt x="1023" y="33"/>
                    </a:cubicBezTo>
                    <a:cubicBezTo>
                      <a:pt x="1025" y="34"/>
                      <a:pt x="1028" y="35"/>
                      <a:pt x="1029" y="37"/>
                    </a:cubicBezTo>
                    <a:cubicBezTo>
                      <a:pt x="1026" y="37"/>
                      <a:pt x="1022" y="36"/>
                      <a:pt x="1018" y="36"/>
                    </a:cubicBezTo>
                    <a:cubicBezTo>
                      <a:pt x="1020" y="37"/>
                      <a:pt x="1020" y="37"/>
                      <a:pt x="1020" y="37"/>
                    </a:cubicBezTo>
                    <a:cubicBezTo>
                      <a:pt x="1023" y="38"/>
                      <a:pt x="1028" y="38"/>
                      <a:pt x="1031" y="40"/>
                    </a:cubicBezTo>
                    <a:cubicBezTo>
                      <a:pt x="1032" y="41"/>
                      <a:pt x="1032" y="41"/>
                      <a:pt x="1032" y="41"/>
                    </a:cubicBezTo>
                    <a:cubicBezTo>
                      <a:pt x="1034" y="41"/>
                      <a:pt x="1036" y="42"/>
                      <a:pt x="1037" y="42"/>
                    </a:cubicBezTo>
                    <a:cubicBezTo>
                      <a:pt x="1036" y="40"/>
                      <a:pt x="1034" y="39"/>
                      <a:pt x="1032" y="37"/>
                    </a:cubicBezTo>
                    <a:cubicBezTo>
                      <a:pt x="1036" y="38"/>
                      <a:pt x="1039" y="39"/>
                      <a:pt x="1042" y="39"/>
                    </a:cubicBezTo>
                    <a:cubicBezTo>
                      <a:pt x="1044" y="38"/>
                      <a:pt x="1044" y="38"/>
                      <a:pt x="1044" y="38"/>
                    </a:cubicBezTo>
                    <a:cubicBezTo>
                      <a:pt x="1040" y="36"/>
                      <a:pt x="1035" y="34"/>
                      <a:pt x="1033" y="29"/>
                    </a:cubicBezTo>
                    <a:cubicBezTo>
                      <a:pt x="1032" y="27"/>
                      <a:pt x="1032" y="27"/>
                      <a:pt x="1032" y="27"/>
                    </a:cubicBezTo>
                    <a:cubicBezTo>
                      <a:pt x="1033" y="26"/>
                      <a:pt x="1033" y="26"/>
                      <a:pt x="1033" y="26"/>
                    </a:cubicBezTo>
                    <a:cubicBezTo>
                      <a:pt x="1035" y="25"/>
                      <a:pt x="1035" y="25"/>
                      <a:pt x="1035" y="25"/>
                    </a:cubicBezTo>
                    <a:cubicBezTo>
                      <a:pt x="1041" y="25"/>
                      <a:pt x="1046" y="26"/>
                      <a:pt x="1051" y="27"/>
                    </a:cubicBezTo>
                    <a:cubicBezTo>
                      <a:pt x="1052" y="29"/>
                      <a:pt x="1052" y="29"/>
                      <a:pt x="1052" y="29"/>
                    </a:cubicBezTo>
                    <a:cubicBezTo>
                      <a:pt x="1054" y="30"/>
                      <a:pt x="1056" y="30"/>
                      <a:pt x="1058" y="30"/>
                    </a:cubicBezTo>
                    <a:cubicBezTo>
                      <a:pt x="1062" y="32"/>
                      <a:pt x="1067" y="34"/>
                      <a:pt x="1071" y="34"/>
                    </a:cubicBezTo>
                    <a:cubicBezTo>
                      <a:pt x="1074" y="35"/>
                      <a:pt x="1075" y="36"/>
                      <a:pt x="1077" y="38"/>
                    </a:cubicBezTo>
                    <a:cubicBezTo>
                      <a:pt x="1081" y="40"/>
                      <a:pt x="1085" y="41"/>
                      <a:pt x="1089" y="41"/>
                    </a:cubicBezTo>
                    <a:cubicBezTo>
                      <a:pt x="1091" y="40"/>
                      <a:pt x="1091" y="40"/>
                      <a:pt x="1091" y="40"/>
                    </a:cubicBezTo>
                    <a:cubicBezTo>
                      <a:pt x="1090" y="39"/>
                      <a:pt x="1089" y="38"/>
                      <a:pt x="1087" y="37"/>
                    </a:cubicBezTo>
                    <a:cubicBezTo>
                      <a:pt x="1087" y="35"/>
                      <a:pt x="1087" y="35"/>
                      <a:pt x="1087" y="35"/>
                    </a:cubicBezTo>
                    <a:cubicBezTo>
                      <a:pt x="1089" y="35"/>
                      <a:pt x="1089" y="35"/>
                      <a:pt x="1089" y="35"/>
                    </a:cubicBezTo>
                    <a:cubicBezTo>
                      <a:pt x="1088" y="34"/>
                      <a:pt x="1088" y="34"/>
                      <a:pt x="1088" y="34"/>
                    </a:cubicBezTo>
                    <a:cubicBezTo>
                      <a:pt x="1088" y="32"/>
                      <a:pt x="1088" y="32"/>
                      <a:pt x="1088" y="32"/>
                    </a:cubicBezTo>
                    <a:cubicBezTo>
                      <a:pt x="1090" y="30"/>
                      <a:pt x="1090" y="30"/>
                      <a:pt x="1090" y="30"/>
                    </a:cubicBezTo>
                    <a:cubicBezTo>
                      <a:pt x="1092" y="30"/>
                      <a:pt x="1095" y="30"/>
                      <a:pt x="1097" y="31"/>
                    </a:cubicBezTo>
                    <a:cubicBezTo>
                      <a:pt x="1095" y="26"/>
                      <a:pt x="1089" y="26"/>
                      <a:pt x="1086" y="23"/>
                    </a:cubicBezTo>
                    <a:cubicBezTo>
                      <a:pt x="1083" y="23"/>
                      <a:pt x="1083" y="23"/>
                      <a:pt x="1083" y="23"/>
                    </a:cubicBezTo>
                    <a:cubicBezTo>
                      <a:pt x="1080" y="20"/>
                      <a:pt x="1080" y="20"/>
                      <a:pt x="1080" y="20"/>
                    </a:cubicBezTo>
                    <a:cubicBezTo>
                      <a:pt x="1082" y="19"/>
                      <a:pt x="1082" y="19"/>
                      <a:pt x="1082" y="19"/>
                    </a:cubicBezTo>
                    <a:cubicBezTo>
                      <a:pt x="1087" y="19"/>
                      <a:pt x="1092" y="20"/>
                      <a:pt x="1098" y="20"/>
                    </a:cubicBezTo>
                    <a:cubicBezTo>
                      <a:pt x="1100" y="20"/>
                      <a:pt x="1103" y="19"/>
                      <a:pt x="1105" y="19"/>
                    </a:cubicBezTo>
                    <a:cubicBezTo>
                      <a:pt x="1108" y="19"/>
                      <a:pt x="1109" y="20"/>
                      <a:pt x="1111" y="21"/>
                    </a:cubicBezTo>
                    <a:cubicBezTo>
                      <a:pt x="1112" y="24"/>
                      <a:pt x="1112" y="24"/>
                      <a:pt x="1112" y="24"/>
                    </a:cubicBezTo>
                    <a:cubicBezTo>
                      <a:pt x="1113" y="25"/>
                      <a:pt x="1113" y="25"/>
                      <a:pt x="1113" y="25"/>
                    </a:cubicBezTo>
                    <a:cubicBezTo>
                      <a:pt x="1115" y="24"/>
                      <a:pt x="1115" y="24"/>
                      <a:pt x="1115" y="24"/>
                    </a:cubicBezTo>
                    <a:cubicBezTo>
                      <a:pt x="1115" y="22"/>
                      <a:pt x="1115" y="22"/>
                      <a:pt x="1115" y="22"/>
                    </a:cubicBezTo>
                    <a:cubicBezTo>
                      <a:pt x="1117" y="22"/>
                      <a:pt x="1118" y="22"/>
                      <a:pt x="1120" y="22"/>
                    </a:cubicBezTo>
                    <a:cubicBezTo>
                      <a:pt x="1122" y="23"/>
                      <a:pt x="1124" y="24"/>
                      <a:pt x="1126" y="25"/>
                    </a:cubicBezTo>
                    <a:cubicBezTo>
                      <a:pt x="1128" y="25"/>
                      <a:pt x="1128" y="26"/>
                      <a:pt x="1129" y="28"/>
                    </a:cubicBezTo>
                    <a:cubicBezTo>
                      <a:pt x="1130" y="26"/>
                      <a:pt x="1130" y="26"/>
                      <a:pt x="1130" y="26"/>
                    </a:cubicBezTo>
                    <a:cubicBezTo>
                      <a:pt x="1130" y="23"/>
                      <a:pt x="1130" y="23"/>
                      <a:pt x="1130" y="23"/>
                    </a:cubicBezTo>
                    <a:cubicBezTo>
                      <a:pt x="1128" y="21"/>
                      <a:pt x="1128" y="21"/>
                      <a:pt x="1128" y="21"/>
                    </a:cubicBezTo>
                    <a:cubicBezTo>
                      <a:pt x="1125" y="21"/>
                      <a:pt x="1122" y="20"/>
                      <a:pt x="1119" y="19"/>
                    </a:cubicBezTo>
                    <a:cubicBezTo>
                      <a:pt x="1114" y="19"/>
                      <a:pt x="1109" y="18"/>
                      <a:pt x="1104" y="18"/>
                    </a:cubicBezTo>
                    <a:cubicBezTo>
                      <a:pt x="1098" y="17"/>
                      <a:pt x="1092" y="19"/>
                      <a:pt x="1086" y="17"/>
                    </a:cubicBezTo>
                    <a:cubicBezTo>
                      <a:pt x="1087" y="15"/>
                      <a:pt x="1087" y="15"/>
                      <a:pt x="1087" y="15"/>
                    </a:cubicBezTo>
                    <a:cubicBezTo>
                      <a:pt x="1085" y="14"/>
                      <a:pt x="1083" y="13"/>
                      <a:pt x="1082" y="12"/>
                    </a:cubicBezTo>
                    <a:cubicBezTo>
                      <a:pt x="1088" y="11"/>
                      <a:pt x="1093" y="12"/>
                      <a:pt x="1099" y="12"/>
                    </a:cubicBezTo>
                    <a:cubicBezTo>
                      <a:pt x="1102" y="9"/>
                      <a:pt x="1102" y="9"/>
                      <a:pt x="1102" y="9"/>
                    </a:cubicBezTo>
                    <a:cubicBezTo>
                      <a:pt x="1106" y="9"/>
                      <a:pt x="1109" y="9"/>
                      <a:pt x="1112" y="10"/>
                    </a:cubicBezTo>
                    <a:cubicBezTo>
                      <a:pt x="1114" y="12"/>
                      <a:pt x="1114" y="12"/>
                      <a:pt x="1114" y="12"/>
                    </a:cubicBezTo>
                    <a:cubicBezTo>
                      <a:pt x="1116" y="12"/>
                      <a:pt x="1117" y="12"/>
                      <a:pt x="1119" y="12"/>
                    </a:cubicBezTo>
                    <a:cubicBezTo>
                      <a:pt x="1121" y="14"/>
                      <a:pt x="1121" y="14"/>
                      <a:pt x="1121" y="14"/>
                    </a:cubicBezTo>
                    <a:cubicBezTo>
                      <a:pt x="1124" y="15"/>
                      <a:pt x="1128" y="15"/>
                      <a:pt x="1132" y="15"/>
                    </a:cubicBezTo>
                    <a:cubicBezTo>
                      <a:pt x="1135" y="16"/>
                      <a:pt x="1137" y="17"/>
                      <a:pt x="1140" y="19"/>
                    </a:cubicBezTo>
                    <a:cubicBezTo>
                      <a:pt x="1137" y="14"/>
                      <a:pt x="1137" y="14"/>
                      <a:pt x="1137" y="14"/>
                    </a:cubicBezTo>
                    <a:cubicBezTo>
                      <a:pt x="1140" y="14"/>
                      <a:pt x="1142" y="14"/>
                      <a:pt x="1144" y="14"/>
                    </a:cubicBezTo>
                    <a:cubicBezTo>
                      <a:pt x="1143" y="13"/>
                      <a:pt x="1143" y="13"/>
                      <a:pt x="1143" y="13"/>
                    </a:cubicBezTo>
                    <a:cubicBezTo>
                      <a:pt x="1146" y="12"/>
                      <a:pt x="1146" y="12"/>
                      <a:pt x="1146" y="12"/>
                    </a:cubicBezTo>
                    <a:cubicBezTo>
                      <a:pt x="1148" y="12"/>
                      <a:pt x="1150" y="12"/>
                      <a:pt x="1153" y="12"/>
                    </a:cubicBezTo>
                    <a:cubicBezTo>
                      <a:pt x="1148" y="11"/>
                      <a:pt x="1145" y="11"/>
                      <a:pt x="1141" y="11"/>
                    </a:cubicBezTo>
                    <a:cubicBezTo>
                      <a:pt x="1139" y="8"/>
                      <a:pt x="1139" y="8"/>
                      <a:pt x="1139" y="8"/>
                    </a:cubicBezTo>
                    <a:cubicBezTo>
                      <a:pt x="1140" y="5"/>
                      <a:pt x="1140" y="5"/>
                      <a:pt x="1140" y="5"/>
                    </a:cubicBezTo>
                    <a:cubicBezTo>
                      <a:pt x="1143" y="5"/>
                      <a:pt x="1145" y="7"/>
                      <a:pt x="1148" y="7"/>
                    </a:cubicBezTo>
                    <a:cubicBezTo>
                      <a:pt x="1147" y="3"/>
                      <a:pt x="1147" y="3"/>
                      <a:pt x="1147" y="3"/>
                    </a:cubicBezTo>
                    <a:cubicBezTo>
                      <a:pt x="1151" y="3"/>
                      <a:pt x="1151" y="3"/>
                      <a:pt x="1151" y="3"/>
                    </a:cubicBezTo>
                    <a:cubicBezTo>
                      <a:pt x="1153" y="5"/>
                      <a:pt x="1157" y="6"/>
                      <a:pt x="1161" y="6"/>
                    </a:cubicBezTo>
                    <a:cubicBezTo>
                      <a:pt x="1158" y="3"/>
                      <a:pt x="1158" y="3"/>
                      <a:pt x="1158" y="3"/>
                    </a:cubicBezTo>
                    <a:cubicBezTo>
                      <a:pt x="1163" y="3"/>
                      <a:pt x="1168" y="3"/>
                      <a:pt x="1173" y="3"/>
                    </a:cubicBezTo>
                    <a:cubicBezTo>
                      <a:pt x="1176" y="1"/>
                      <a:pt x="1176" y="1"/>
                      <a:pt x="1176" y="1"/>
                    </a:cubicBezTo>
                    <a:cubicBezTo>
                      <a:pt x="1177" y="2"/>
                      <a:pt x="1177" y="2"/>
                      <a:pt x="1177" y="2"/>
                    </a:cubicBezTo>
                    <a:cubicBezTo>
                      <a:pt x="1179" y="2"/>
                      <a:pt x="1179" y="2"/>
                      <a:pt x="1179" y="2"/>
                    </a:cubicBezTo>
                    <a:cubicBezTo>
                      <a:pt x="1180" y="3"/>
                      <a:pt x="1181" y="3"/>
                      <a:pt x="1182" y="4"/>
                    </a:cubicBezTo>
                    <a:cubicBezTo>
                      <a:pt x="1183" y="1"/>
                      <a:pt x="1183" y="1"/>
                      <a:pt x="1183" y="1"/>
                    </a:cubicBezTo>
                    <a:cubicBezTo>
                      <a:pt x="1186" y="1"/>
                      <a:pt x="1188" y="1"/>
                      <a:pt x="1191" y="1"/>
                    </a:cubicBezTo>
                    <a:cubicBezTo>
                      <a:pt x="1194" y="1"/>
                      <a:pt x="1197" y="2"/>
                      <a:pt x="1200" y="2"/>
                    </a:cubicBezTo>
                    <a:cubicBezTo>
                      <a:pt x="1204" y="2"/>
                      <a:pt x="1207" y="2"/>
                      <a:pt x="1211" y="2"/>
                    </a:cubicBezTo>
                    <a:cubicBezTo>
                      <a:pt x="1215" y="1"/>
                      <a:pt x="1221" y="0"/>
                      <a:pt x="1224" y="4"/>
                    </a:cubicBezTo>
                    <a:cubicBezTo>
                      <a:pt x="1226" y="4"/>
                      <a:pt x="1227" y="4"/>
                      <a:pt x="1229" y="5"/>
                    </a:cubicBezTo>
                    <a:cubicBezTo>
                      <a:pt x="1230" y="5"/>
                      <a:pt x="1231" y="4"/>
                      <a:pt x="1232" y="4"/>
                    </a:cubicBezTo>
                    <a:cubicBezTo>
                      <a:pt x="1232" y="4"/>
                      <a:pt x="1232" y="4"/>
                      <a:pt x="1232" y="4"/>
                    </a:cubicBezTo>
                    <a:cubicBezTo>
                      <a:pt x="1234" y="4"/>
                      <a:pt x="1241" y="4"/>
                      <a:pt x="1243" y="5"/>
                    </a:cubicBezTo>
                    <a:cubicBezTo>
                      <a:pt x="1246" y="5"/>
                      <a:pt x="1249" y="6"/>
                      <a:pt x="1253" y="7"/>
                    </a:cubicBezTo>
                    <a:cubicBezTo>
                      <a:pt x="1254" y="8"/>
                      <a:pt x="1254" y="8"/>
                      <a:pt x="1254" y="8"/>
                    </a:cubicBezTo>
                    <a:cubicBezTo>
                      <a:pt x="1252" y="10"/>
                      <a:pt x="1252" y="10"/>
                      <a:pt x="1252" y="10"/>
                    </a:cubicBezTo>
                    <a:cubicBezTo>
                      <a:pt x="1248" y="10"/>
                      <a:pt x="1243" y="12"/>
                      <a:pt x="1239" y="12"/>
                    </a:cubicBezTo>
                    <a:cubicBezTo>
                      <a:pt x="1234" y="12"/>
                      <a:pt x="1228" y="11"/>
                      <a:pt x="1223" y="11"/>
                    </a:cubicBezTo>
                    <a:cubicBezTo>
                      <a:pt x="1220" y="11"/>
                      <a:pt x="1217" y="11"/>
                      <a:pt x="1214" y="11"/>
                    </a:cubicBezTo>
                    <a:cubicBezTo>
                      <a:pt x="1211" y="11"/>
                      <a:pt x="1208" y="13"/>
                      <a:pt x="1205" y="13"/>
                    </a:cubicBezTo>
                    <a:cubicBezTo>
                      <a:pt x="1202" y="13"/>
                      <a:pt x="1200" y="14"/>
                      <a:pt x="1198" y="13"/>
                    </a:cubicBezTo>
                    <a:cubicBezTo>
                      <a:pt x="1195" y="13"/>
                      <a:pt x="1193" y="12"/>
                      <a:pt x="1190" y="11"/>
                    </a:cubicBezTo>
                    <a:cubicBezTo>
                      <a:pt x="1195" y="14"/>
                      <a:pt x="1195" y="14"/>
                      <a:pt x="1195" y="14"/>
                    </a:cubicBezTo>
                    <a:cubicBezTo>
                      <a:pt x="1192" y="15"/>
                      <a:pt x="1190" y="15"/>
                      <a:pt x="1188" y="15"/>
                    </a:cubicBezTo>
                    <a:cubicBezTo>
                      <a:pt x="1192" y="16"/>
                      <a:pt x="1196" y="16"/>
                      <a:pt x="1200" y="15"/>
                    </a:cubicBezTo>
                    <a:cubicBezTo>
                      <a:pt x="1202" y="16"/>
                      <a:pt x="1202" y="16"/>
                      <a:pt x="1202" y="16"/>
                    </a:cubicBezTo>
                    <a:cubicBezTo>
                      <a:pt x="1210" y="12"/>
                      <a:pt x="1220" y="13"/>
                      <a:pt x="1229" y="13"/>
                    </a:cubicBezTo>
                    <a:cubicBezTo>
                      <a:pt x="1234" y="14"/>
                      <a:pt x="1240" y="13"/>
                      <a:pt x="1245" y="13"/>
                    </a:cubicBezTo>
                    <a:cubicBezTo>
                      <a:pt x="1251" y="13"/>
                      <a:pt x="1259" y="9"/>
                      <a:pt x="1263" y="14"/>
                    </a:cubicBezTo>
                    <a:cubicBezTo>
                      <a:pt x="1261" y="16"/>
                      <a:pt x="1261" y="16"/>
                      <a:pt x="1261" y="16"/>
                    </a:cubicBezTo>
                    <a:cubicBezTo>
                      <a:pt x="1258" y="18"/>
                      <a:pt x="1255" y="19"/>
                      <a:pt x="1252" y="20"/>
                    </a:cubicBezTo>
                    <a:cubicBezTo>
                      <a:pt x="1254" y="20"/>
                      <a:pt x="1257" y="20"/>
                      <a:pt x="1259" y="20"/>
                    </a:cubicBezTo>
                    <a:cubicBezTo>
                      <a:pt x="1262" y="18"/>
                      <a:pt x="1264" y="17"/>
                      <a:pt x="1267" y="17"/>
                    </a:cubicBezTo>
                    <a:cubicBezTo>
                      <a:pt x="1270" y="18"/>
                      <a:pt x="1270" y="18"/>
                      <a:pt x="1270" y="18"/>
                    </a:cubicBezTo>
                    <a:cubicBezTo>
                      <a:pt x="1271" y="20"/>
                      <a:pt x="1271" y="20"/>
                      <a:pt x="1271" y="20"/>
                    </a:cubicBezTo>
                    <a:cubicBezTo>
                      <a:pt x="1273" y="19"/>
                      <a:pt x="1273" y="19"/>
                      <a:pt x="1273" y="19"/>
                    </a:cubicBezTo>
                    <a:cubicBezTo>
                      <a:pt x="1275" y="17"/>
                      <a:pt x="1275" y="17"/>
                      <a:pt x="1275" y="17"/>
                    </a:cubicBezTo>
                    <a:cubicBezTo>
                      <a:pt x="1276" y="18"/>
                      <a:pt x="1276" y="18"/>
                      <a:pt x="1276" y="18"/>
                    </a:cubicBezTo>
                    <a:cubicBezTo>
                      <a:pt x="1278" y="19"/>
                      <a:pt x="1278" y="19"/>
                      <a:pt x="1278" y="19"/>
                    </a:cubicBezTo>
                    <a:cubicBezTo>
                      <a:pt x="1279" y="19"/>
                      <a:pt x="1281" y="19"/>
                      <a:pt x="1283" y="19"/>
                    </a:cubicBezTo>
                    <a:cubicBezTo>
                      <a:pt x="1286" y="20"/>
                      <a:pt x="1289" y="22"/>
                      <a:pt x="1293" y="23"/>
                    </a:cubicBezTo>
                    <a:cubicBezTo>
                      <a:pt x="1292" y="25"/>
                      <a:pt x="1292" y="25"/>
                      <a:pt x="1292" y="25"/>
                    </a:cubicBezTo>
                    <a:cubicBezTo>
                      <a:pt x="1289" y="26"/>
                      <a:pt x="1287" y="27"/>
                      <a:pt x="1284" y="29"/>
                    </a:cubicBezTo>
                    <a:cubicBezTo>
                      <a:pt x="1278" y="31"/>
                      <a:pt x="1271" y="31"/>
                      <a:pt x="1264" y="32"/>
                    </a:cubicBezTo>
                    <a:cubicBezTo>
                      <a:pt x="1262" y="32"/>
                      <a:pt x="1261" y="34"/>
                      <a:pt x="1259" y="34"/>
                    </a:cubicBezTo>
                    <a:cubicBezTo>
                      <a:pt x="1256" y="34"/>
                      <a:pt x="1254" y="34"/>
                      <a:pt x="1251" y="34"/>
                    </a:cubicBezTo>
                    <a:cubicBezTo>
                      <a:pt x="1246" y="34"/>
                      <a:pt x="1241" y="33"/>
                      <a:pt x="1235" y="33"/>
                    </a:cubicBezTo>
                    <a:cubicBezTo>
                      <a:pt x="1227" y="33"/>
                      <a:pt x="1220" y="34"/>
                      <a:pt x="1212" y="36"/>
                    </a:cubicBezTo>
                    <a:cubicBezTo>
                      <a:pt x="1205" y="38"/>
                      <a:pt x="1198" y="38"/>
                      <a:pt x="1192" y="40"/>
                    </a:cubicBezTo>
                    <a:cubicBezTo>
                      <a:pt x="1192" y="43"/>
                      <a:pt x="1192" y="43"/>
                      <a:pt x="1192" y="43"/>
                    </a:cubicBezTo>
                    <a:cubicBezTo>
                      <a:pt x="1194" y="44"/>
                      <a:pt x="1196" y="41"/>
                      <a:pt x="1199" y="41"/>
                    </a:cubicBezTo>
                    <a:cubicBezTo>
                      <a:pt x="1201" y="41"/>
                      <a:pt x="1204" y="40"/>
                      <a:pt x="1207" y="39"/>
                    </a:cubicBezTo>
                    <a:cubicBezTo>
                      <a:pt x="1210" y="39"/>
                      <a:pt x="1216" y="38"/>
                      <a:pt x="1220" y="39"/>
                    </a:cubicBezTo>
                    <a:cubicBezTo>
                      <a:pt x="1226" y="36"/>
                      <a:pt x="1233" y="37"/>
                      <a:pt x="1239" y="36"/>
                    </a:cubicBezTo>
                    <a:cubicBezTo>
                      <a:pt x="1243" y="36"/>
                      <a:pt x="1258" y="34"/>
                      <a:pt x="1260" y="39"/>
                    </a:cubicBezTo>
                    <a:cubicBezTo>
                      <a:pt x="1258" y="44"/>
                      <a:pt x="1253" y="42"/>
                      <a:pt x="1249" y="44"/>
                    </a:cubicBezTo>
                    <a:cubicBezTo>
                      <a:pt x="1246" y="45"/>
                      <a:pt x="1242" y="45"/>
                      <a:pt x="1239" y="47"/>
                    </a:cubicBezTo>
                    <a:cubicBezTo>
                      <a:pt x="1238" y="52"/>
                      <a:pt x="1249" y="46"/>
                      <a:pt x="1252" y="46"/>
                    </a:cubicBezTo>
                    <a:cubicBezTo>
                      <a:pt x="1255" y="46"/>
                      <a:pt x="1257" y="45"/>
                      <a:pt x="1260" y="44"/>
                    </a:cubicBezTo>
                    <a:cubicBezTo>
                      <a:pt x="1263" y="43"/>
                      <a:pt x="1266" y="43"/>
                      <a:pt x="1269" y="42"/>
                    </a:cubicBezTo>
                    <a:cubicBezTo>
                      <a:pt x="1269" y="41"/>
                      <a:pt x="1269" y="40"/>
                      <a:pt x="1269" y="38"/>
                    </a:cubicBezTo>
                    <a:cubicBezTo>
                      <a:pt x="1269" y="37"/>
                      <a:pt x="1272" y="36"/>
                      <a:pt x="1274" y="36"/>
                    </a:cubicBezTo>
                    <a:cubicBezTo>
                      <a:pt x="1277" y="34"/>
                      <a:pt x="1282" y="35"/>
                      <a:pt x="1286" y="35"/>
                    </a:cubicBezTo>
                    <a:cubicBezTo>
                      <a:pt x="1287" y="37"/>
                      <a:pt x="1288" y="38"/>
                      <a:pt x="1288" y="40"/>
                    </a:cubicBezTo>
                    <a:cubicBezTo>
                      <a:pt x="1288" y="42"/>
                      <a:pt x="1287" y="44"/>
                      <a:pt x="1287" y="46"/>
                    </a:cubicBezTo>
                    <a:cubicBezTo>
                      <a:pt x="1284" y="48"/>
                      <a:pt x="1283" y="51"/>
                      <a:pt x="1280" y="53"/>
                    </a:cubicBezTo>
                    <a:cubicBezTo>
                      <a:pt x="1279" y="54"/>
                      <a:pt x="1277" y="55"/>
                      <a:pt x="1276" y="56"/>
                    </a:cubicBezTo>
                    <a:cubicBezTo>
                      <a:pt x="1273" y="58"/>
                      <a:pt x="1273" y="59"/>
                      <a:pt x="1271" y="62"/>
                    </a:cubicBezTo>
                    <a:cubicBezTo>
                      <a:pt x="1270" y="63"/>
                      <a:pt x="1269" y="64"/>
                      <a:pt x="1267" y="65"/>
                    </a:cubicBezTo>
                    <a:cubicBezTo>
                      <a:pt x="1268" y="68"/>
                      <a:pt x="1268" y="68"/>
                      <a:pt x="1268" y="68"/>
                    </a:cubicBezTo>
                    <a:cubicBezTo>
                      <a:pt x="1268" y="65"/>
                      <a:pt x="1272" y="63"/>
                      <a:pt x="1274" y="62"/>
                    </a:cubicBezTo>
                    <a:cubicBezTo>
                      <a:pt x="1273" y="59"/>
                      <a:pt x="1277" y="59"/>
                      <a:pt x="1279" y="59"/>
                    </a:cubicBezTo>
                    <a:cubicBezTo>
                      <a:pt x="1279" y="57"/>
                      <a:pt x="1282" y="56"/>
                      <a:pt x="1283" y="56"/>
                    </a:cubicBezTo>
                    <a:cubicBezTo>
                      <a:pt x="1286" y="55"/>
                      <a:pt x="1287" y="52"/>
                      <a:pt x="1290" y="52"/>
                    </a:cubicBezTo>
                    <a:cubicBezTo>
                      <a:pt x="1291" y="50"/>
                      <a:pt x="1297" y="47"/>
                      <a:pt x="1299" y="45"/>
                    </a:cubicBezTo>
                    <a:cubicBezTo>
                      <a:pt x="1301" y="44"/>
                      <a:pt x="1303" y="44"/>
                      <a:pt x="1305" y="44"/>
                    </a:cubicBezTo>
                    <a:cubicBezTo>
                      <a:pt x="1304" y="46"/>
                      <a:pt x="1304" y="46"/>
                      <a:pt x="1304" y="46"/>
                    </a:cubicBezTo>
                    <a:cubicBezTo>
                      <a:pt x="1302" y="48"/>
                      <a:pt x="1303" y="48"/>
                      <a:pt x="1305" y="48"/>
                    </a:cubicBezTo>
                    <a:cubicBezTo>
                      <a:pt x="1307" y="48"/>
                      <a:pt x="1307" y="45"/>
                      <a:pt x="1309" y="45"/>
                    </a:cubicBezTo>
                    <a:cubicBezTo>
                      <a:pt x="1310" y="45"/>
                      <a:pt x="1315" y="45"/>
                      <a:pt x="1314" y="46"/>
                    </a:cubicBezTo>
                    <a:cubicBezTo>
                      <a:pt x="1316" y="47"/>
                      <a:pt x="1324" y="50"/>
                      <a:pt x="1323" y="46"/>
                    </a:cubicBezTo>
                    <a:cubicBezTo>
                      <a:pt x="1325" y="46"/>
                      <a:pt x="1325" y="46"/>
                      <a:pt x="1325" y="46"/>
                    </a:cubicBezTo>
                    <a:cubicBezTo>
                      <a:pt x="1325" y="44"/>
                      <a:pt x="1325" y="44"/>
                      <a:pt x="1325" y="44"/>
                    </a:cubicBezTo>
                    <a:cubicBezTo>
                      <a:pt x="1325" y="42"/>
                      <a:pt x="1327" y="42"/>
                      <a:pt x="1328" y="42"/>
                    </a:cubicBezTo>
                    <a:cubicBezTo>
                      <a:pt x="1328" y="40"/>
                      <a:pt x="1328" y="40"/>
                      <a:pt x="1328" y="40"/>
                    </a:cubicBezTo>
                    <a:cubicBezTo>
                      <a:pt x="1330" y="39"/>
                      <a:pt x="1332" y="39"/>
                      <a:pt x="1334" y="39"/>
                    </a:cubicBezTo>
                    <a:cubicBezTo>
                      <a:pt x="1335" y="38"/>
                      <a:pt x="1335" y="38"/>
                      <a:pt x="1335" y="38"/>
                    </a:cubicBezTo>
                    <a:cubicBezTo>
                      <a:pt x="1338" y="37"/>
                      <a:pt x="1341" y="38"/>
                      <a:pt x="1344" y="38"/>
                    </a:cubicBezTo>
                    <a:cubicBezTo>
                      <a:pt x="1348" y="38"/>
                      <a:pt x="1352" y="38"/>
                      <a:pt x="1356" y="39"/>
                    </a:cubicBezTo>
                    <a:cubicBezTo>
                      <a:pt x="1361" y="40"/>
                      <a:pt x="1367" y="41"/>
                      <a:pt x="1372" y="42"/>
                    </a:cubicBezTo>
                    <a:cubicBezTo>
                      <a:pt x="1373" y="43"/>
                      <a:pt x="1373" y="43"/>
                      <a:pt x="1373" y="43"/>
                    </a:cubicBezTo>
                    <a:cubicBezTo>
                      <a:pt x="1375" y="44"/>
                      <a:pt x="1375" y="44"/>
                      <a:pt x="1375" y="44"/>
                    </a:cubicBezTo>
                    <a:cubicBezTo>
                      <a:pt x="1376" y="46"/>
                      <a:pt x="1376" y="46"/>
                      <a:pt x="1376" y="46"/>
                    </a:cubicBezTo>
                    <a:cubicBezTo>
                      <a:pt x="1376" y="46"/>
                      <a:pt x="1375" y="47"/>
                      <a:pt x="1373" y="47"/>
                    </a:cubicBezTo>
                    <a:cubicBezTo>
                      <a:pt x="1372" y="47"/>
                      <a:pt x="1375" y="47"/>
                      <a:pt x="1373" y="47"/>
                    </a:cubicBezTo>
                    <a:close/>
                    <a:moveTo>
                      <a:pt x="1319" y="44"/>
                    </a:moveTo>
                    <a:cubicBezTo>
                      <a:pt x="1318" y="44"/>
                      <a:pt x="1316" y="43"/>
                      <a:pt x="1316" y="43"/>
                    </a:cubicBezTo>
                    <a:cubicBezTo>
                      <a:pt x="1314" y="42"/>
                      <a:pt x="1314" y="42"/>
                      <a:pt x="1314" y="42"/>
                    </a:cubicBezTo>
                    <a:cubicBezTo>
                      <a:pt x="1316" y="41"/>
                      <a:pt x="1316" y="41"/>
                      <a:pt x="1316" y="41"/>
                    </a:cubicBezTo>
                    <a:cubicBezTo>
                      <a:pt x="1319" y="41"/>
                      <a:pt x="1319" y="41"/>
                      <a:pt x="1319" y="41"/>
                    </a:cubicBezTo>
                    <a:cubicBezTo>
                      <a:pt x="1322" y="43"/>
                      <a:pt x="1322" y="43"/>
                      <a:pt x="1322" y="43"/>
                    </a:cubicBezTo>
                    <a:cubicBezTo>
                      <a:pt x="1322" y="43"/>
                      <a:pt x="1320" y="44"/>
                      <a:pt x="1319" y="44"/>
                    </a:cubicBezTo>
                    <a:cubicBezTo>
                      <a:pt x="1318" y="44"/>
                      <a:pt x="1320" y="44"/>
                      <a:pt x="1319" y="44"/>
                    </a:cubicBezTo>
                    <a:close/>
                    <a:moveTo>
                      <a:pt x="1302" y="37"/>
                    </a:moveTo>
                    <a:cubicBezTo>
                      <a:pt x="1300" y="35"/>
                      <a:pt x="1300" y="35"/>
                      <a:pt x="1300" y="35"/>
                    </a:cubicBezTo>
                    <a:cubicBezTo>
                      <a:pt x="1301" y="33"/>
                      <a:pt x="1301" y="33"/>
                      <a:pt x="1301" y="33"/>
                    </a:cubicBezTo>
                    <a:cubicBezTo>
                      <a:pt x="1303" y="31"/>
                      <a:pt x="1303" y="33"/>
                      <a:pt x="1304" y="35"/>
                    </a:cubicBezTo>
                    <a:cubicBezTo>
                      <a:pt x="1305" y="37"/>
                      <a:pt x="1307" y="36"/>
                      <a:pt x="1308" y="39"/>
                    </a:cubicBezTo>
                    <a:cubicBezTo>
                      <a:pt x="1304" y="38"/>
                      <a:pt x="1304" y="38"/>
                      <a:pt x="1304" y="38"/>
                    </a:cubicBezTo>
                    <a:cubicBezTo>
                      <a:pt x="1302" y="37"/>
                      <a:pt x="1302" y="37"/>
                      <a:pt x="1302" y="37"/>
                    </a:cubicBezTo>
                    <a:close/>
                    <a:moveTo>
                      <a:pt x="1131" y="13"/>
                    </a:moveTo>
                    <a:cubicBezTo>
                      <a:pt x="1134" y="14"/>
                      <a:pt x="1134" y="14"/>
                      <a:pt x="1134" y="14"/>
                    </a:cubicBezTo>
                    <a:cubicBezTo>
                      <a:pt x="1132" y="15"/>
                      <a:pt x="1132" y="15"/>
                      <a:pt x="1132" y="15"/>
                    </a:cubicBezTo>
                    <a:cubicBezTo>
                      <a:pt x="1128" y="14"/>
                      <a:pt x="1128" y="14"/>
                      <a:pt x="1128" y="14"/>
                    </a:cubicBezTo>
                    <a:cubicBezTo>
                      <a:pt x="1125" y="11"/>
                      <a:pt x="1125" y="11"/>
                      <a:pt x="1125" y="11"/>
                    </a:cubicBezTo>
                    <a:cubicBezTo>
                      <a:pt x="1129" y="12"/>
                      <a:pt x="1129" y="12"/>
                      <a:pt x="1129" y="12"/>
                    </a:cubicBezTo>
                    <a:cubicBezTo>
                      <a:pt x="1131" y="13"/>
                      <a:pt x="1131" y="13"/>
                      <a:pt x="1131" y="13"/>
                    </a:cubicBezTo>
                    <a:close/>
                    <a:moveTo>
                      <a:pt x="1135" y="12"/>
                    </a:moveTo>
                    <a:cubicBezTo>
                      <a:pt x="1133" y="12"/>
                      <a:pt x="1131" y="11"/>
                      <a:pt x="1130" y="10"/>
                    </a:cubicBezTo>
                    <a:cubicBezTo>
                      <a:pt x="1128" y="10"/>
                      <a:pt x="1126" y="9"/>
                      <a:pt x="1124" y="8"/>
                    </a:cubicBezTo>
                    <a:cubicBezTo>
                      <a:pt x="1127" y="8"/>
                      <a:pt x="1129" y="8"/>
                      <a:pt x="1131" y="8"/>
                    </a:cubicBezTo>
                    <a:cubicBezTo>
                      <a:pt x="1134" y="10"/>
                      <a:pt x="1134" y="10"/>
                      <a:pt x="1134" y="10"/>
                    </a:cubicBezTo>
                    <a:cubicBezTo>
                      <a:pt x="1136" y="11"/>
                      <a:pt x="1139" y="10"/>
                      <a:pt x="1138" y="13"/>
                    </a:cubicBezTo>
                    <a:cubicBezTo>
                      <a:pt x="1135" y="12"/>
                      <a:pt x="1135" y="12"/>
                      <a:pt x="1135" y="12"/>
                    </a:cubicBezTo>
                    <a:close/>
                    <a:moveTo>
                      <a:pt x="1123" y="14"/>
                    </a:moveTo>
                    <a:cubicBezTo>
                      <a:pt x="1121" y="13"/>
                      <a:pt x="1121" y="13"/>
                      <a:pt x="1121" y="13"/>
                    </a:cubicBezTo>
                    <a:cubicBezTo>
                      <a:pt x="1120" y="11"/>
                      <a:pt x="1120" y="11"/>
                      <a:pt x="1120" y="11"/>
                    </a:cubicBezTo>
                    <a:cubicBezTo>
                      <a:pt x="1122" y="11"/>
                      <a:pt x="1123" y="12"/>
                      <a:pt x="1125" y="13"/>
                    </a:cubicBezTo>
                    <a:cubicBezTo>
                      <a:pt x="1123" y="14"/>
                      <a:pt x="1123" y="14"/>
                      <a:pt x="1123" y="14"/>
                    </a:cubicBezTo>
                    <a:close/>
                    <a:moveTo>
                      <a:pt x="1081" y="18"/>
                    </a:moveTo>
                    <a:cubicBezTo>
                      <a:pt x="1079" y="18"/>
                      <a:pt x="1077" y="17"/>
                      <a:pt x="1074" y="18"/>
                    </a:cubicBezTo>
                    <a:cubicBezTo>
                      <a:pt x="1071" y="16"/>
                      <a:pt x="1071" y="16"/>
                      <a:pt x="1071" y="16"/>
                    </a:cubicBezTo>
                    <a:cubicBezTo>
                      <a:pt x="1073" y="15"/>
                      <a:pt x="1073" y="15"/>
                      <a:pt x="1073" y="15"/>
                    </a:cubicBezTo>
                    <a:cubicBezTo>
                      <a:pt x="1071" y="13"/>
                      <a:pt x="1074" y="13"/>
                      <a:pt x="1076" y="13"/>
                    </a:cubicBezTo>
                    <a:cubicBezTo>
                      <a:pt x="1079" y="13"/>
                      <a:pt x="1081" y="15"/>
                      <a:pt x="1083" y="17"/>
                    </a:cubicBezTo>
                    <a:cubicBezTo>
                      <a:pt x="1083" y="17"/>
                      <a:pt x="1083" y="18"/>
                      <a:pt x="1081" y="18"/>
                    </a:cubicBezTo>
                    <a:cubicBezTo>
                      <a:pt x="1080" y="18"/>
                      <a:pt x="1083" y="18"/>
                      <a:pt x="1081" y="18"/>
                    </a:cubicBezTo>
                    <a:close/>
                    <a:moveTo>
                      <a:pt x="1075" y="22"/>
                    </a:moveTo>
                    <a:cubicBezTo>
                      <a:pt x="1079" y="23"/>
                      <a:pt x="1083" y="26"/>
                      <a:pt x="1087" y="26"/>
                    </a:cubicBezTo>
                    <a:cubicBezTo>
                      <a:pt x="1088" y="28"/>
                      <a:pt x="1091" y="29"/>
                      <a:pt x="1088" y="30"/>
                    </a:cubicBezTo>
                    <a:cubicBezTo>
                      <a:pt x="1086" y="31"/>
                      <a:pt x="1086" y="31"/>
                      <a:pt x="1086" y="31"/>
                    </a:cubicBezTo>
                    <a:cubicBezTo>
                      <a:pt x="1086" y="33"/>
                      <a:pt x="1086" y="33"/>
                      <a:pt x="1086" y="33"/>
                    </a:cubicBezTo>
                    <a:cubicBezTo>
                      <a:pt x="1087" y="35"/>
                      <a:pt x="1087" y="35"/>
                      <a:pt x="1087" y="35"/>
                    </a:cubicBezTo>
                    <a:cubicBezTo>
                      <a:pt x="1083" y="35"/>
                      <a:pt x="1080" y="33"/>
                      <a:pt x="1077" y="32"/>
                    </a:cubicBezTo>
                    <a:cubicBezTo>
                      <a:pt x="1074" y="30"/>
                      <a:pt x="1071" y="30"/>
                      <a:pt x="1068" y="28"/>
                    </a:cubicBezTo>
                    <a:cubicBezTo>
                      <a:pt x="1066" y="26"/>
                      <a:pt x="1065" y="25"/>
                      <a:pt x="1063" y="23"/>
                    </a:cubicBezTo>
                    <a:cubicBezTo>
                      <a:pt x="1067" y="22"/>
                      <a:pt x="1071" y="22"/>
                      <a:pt x="1075" y="22"/>
                    </a:cubicBezTo>
                    <a:close/>
                    <a:moveTo>
                      <a:pt x="1056" y="20"/>
                    </a:moveTo>
                    <a:cubicBezTo>
                      <a:pt x="1055" y="17"/>
                      <a:pt x="1055" y="17"/>
                      <a:pt x="1055" y="17"/>
                    </a:cubicBezTo>
                    <a:cubicBezTo>
                      <a:pt x="1057" y="17"/>
                      <a:pt x="1057" y="17"/>
                      <a:pt x="1057" y="17"/>
                    </a:cubicBezTo>
                    <a:cubicBezTo>
                      <a:pt x="1059" y="18"/>
                      <a:pt x="1060" y="18"/>
                      <a:pt x="1062" y="19"/>
                    </a:cubicBezTo>
                    <a:cubicBezTo>
                      <a:pt x="1060" y="20"/>
                      <a:pt x="1060" y="20"/>
                      <a:pt x="1060" y="20"/>
                    </a:cubicBezTo>
                    <a:cubicBezTo>
                      <a:pt x="1056" y="20"/>
                      <a:pt x="1056" y="20"/>
                      <a:pt x="1056" y="20"/>
                    </a:cubicBezTo>
                    <a:close/>
                    <a:moveTo>
                      <a:pt x="937" y="34"/>
                    </a:moveTo>
                    <a:cubicBezTo>
                      <a:pt x="931" y="37"/>
                      <a:pt x="926" y="38"/>
                      <a:pt x="919" y="40"/>
                    </a:cubicBezTo>
                    <a:cubicBezTo>
                      <a:pt x="916" y="42"/>
                      <a:pt x="913" y="42"/>
                      <a:pt x="910" y="42"/>
                    </a:cubicBezTo>
                    <a:cubicBezTo>
                      <a:pt x="905" y="42"/>
                      <a:pt x="903" y="42"/>
                      <a:pt x="898" y="44"/>
                    </a:cubicBezTo>
                    <a:cubicBezTo>
                      <a:pt x="895" y="44"/>
                      <a:pt x="892" y="44"/>
                      <a:pt x="889" y="45"/>
                    </a:cubicBezTo>
                    <a:cubicBezTo>
                      <a:pt x="892" y="46"/>
                      <a:pt x="892" y="46"/>
                      <a:pt x="892" y="46"/>
                    </a:cubicBezTo>
                    <a:cubicBezTo>
                      <a:pt x="888" y="48"/>
                      <a:pt x="883" y="49"/>
                      <a:pt x="879" y="51"/>
                    </a:cubicBezTo>
                    <a:cubicBezTo>
                      <a:pt x="885" y="52"/>
                      <a:pt x="891" y="50"/>
                      <a:pt x="896" y="48"/>
                    </a:cubicBezTo>
                    <a:cubicBezTo>
                      <a:pt x="901" y="47"/>
                      <a:pt x="908" y="45"/>
                      <a:pt x="913" y="47"/>
                    </a:cubicBezTo>
                    <a:cubicBezTo>
                      <a:pt x="911" y="49"/>
                      <a:pt x="911" y="49"/>
                      <a:pt x="911" y="49"/>
                    </a:cubicBezTo>
                    <a:cubicBezTo>
                      <a:pt x="908" y="51"/>
                      <a:pt x="906" y="52"/>
                      <a:pt x="903" y="52"/>
                    </a:cubicBezTo>
                    <a:cubicBezTo>
                      <a:pt x="898" y="53"/>
                      <a:pt x="896" y="56"/>
                      <a:pt x="892" y="58"/>
                    </a:cubicBezTo>
                    <a:cubicBezTo>
                      <a:pt x="885" y="60"/>
                      <a:pt x="878" y="64"/>
                      <a:pt x="871" y="67"/>
                    </a:cubicBezTo>
                    <a:cubicBezTo>
                      <a:pt x="869" y="70"/>
                      <a:pt x="869" y="70"/>
                      <a:pt x="869" y="70"/>
                    </a:cubicBezTo>
                    <a:cubicBezTo>
                      <a:pt x="867" y="71"/>
                      <a:pt x="866" y="71"/>
                      <a:pt x="864" y="71"/>
                    </a:cubicBezTo>
                    <a:cubicBezTo>
                      <a:pt x="862" y="69"/>
                      <a:pt x="861" y="69"/>
                      <a:pt x="859" y="68"/>
                    </a:cubicBezTo>
                    <a:cubicBezTo>
                      <a:pt x="860" y="71"/>
                      <a:pt x="860" y="71"/>
                      <a:pt x="860" y="71"/>
                    </a:cubicBezTo>
                    <a:cubicBezTo>
                      <a:pt x="863" y="72"/>
                      <a:pt x="863" y="72"/>
                      <a:pt x="863" y="72"/>
                    </a:cubicBezTo>
                    <a:cubicBezTo>
                      <a:pt x="864" y="74"/>
                      <a:pt x="864" y="74"/>
                      <a:pt x="864" y="74"/>
                    </a:cubicBezTo>
                    <a:cubicBezTo>
                      <a:pt x="861" y="74"/>
                      <a:pt x="861" y="74"/>
                      <a:pt x="861" y="74"/>
                    </a:cubicBezTo>
                    <a:cubicBezTo>
                      <a:pt x="858" y="74"/>
                      <a:pt x="854" y="74"/>
                      <a:pt x="851" y="76"/>
                    </a:cubicBezTo>
                    <a:cubicBezTo>
                      <a:pt x="854" y="76"/>
                      <a:pt x="856" y="77"/>
                      <a:pt x="859" y="77"/>
                    </a:cubicBezTo>
                    <a:cubicBezTo>
                      <a:pt x="857" y="78"/>
                      <a:pt x="857" y="78"/>
                      <a:pt x="857" y="78"/>
                    </a:cubicBezTo>
                    <a:cubicBezTo>
                      <a:pt x="854" y="79"/>
                      <a:pt x="854" y="79"/>
                      <a:pt x="854" y="79"/>
                    </a:cubicBezTo>
                    <a:cubicBezTo>
                      <a:pt x="852" y="80"/>
                      <a:pt x="852" y="80"/>
                      <a:pt x="852" y="80"/>
                    </a:cubicBezTo>
                    <a:cubicBezTo>
                      <a:pt x="855" y="80"/>
                      <a:pt x="855" y="80"/>
                      <a:pt x="855" y="80"/>
                    </a:cubicBezTo>
                    <a:cubicBezTo>
                      <a:pt x="855" y="82"/>
                      <a:pt x="855" y="82"/>
                      <a:pt x="855" y="82"/>
                    </a:cubicBezTo>
                    <a:cubicBezTo>
                      <a:pt x="849" y="83"/>
                      <a:pt x="845" y="84"/>
                      <a:pt x="840" y="84"/>
                    </a:cubicBezTo>
                    <a:cubicBezTo>
                      <a:pt x="838" y="82"/>
                      <a:pt x="838" y="82"/>
                      <a:pt x="838" y="82"/>
                    </a:cubicBezTo>
                    <a:cubicBezTo>
                      <a:pt x="835" y="81"/>
                      <a:pt x="833" y="81"/>
                      <a:pt x="830" y="80"/>
                    </a:cubicBezTo>
                    <a:cubicBezTo>
                      <a:pt x="828" y="80"/>
                      <a:pt x="824" y="81"/>
                      <a:pt x="822" y="81"/>
                    </a:cubicBezTo>
                    <a:cubicBezTo>
                      <a:pt x="824" y="82"/>
                      <a:pt x="824" y="82"/>
                      <a:pt x="824" y="82"/>
                    </a:cubicBezTo>
                    <a:cubicBezTo>
                      <a:pt x="828" y="82"/>
                      <a:pt x="831" y="82"/>
                      <a:pt x="835" y="84"/>
                    </a:cubicBezTo>
                    <a:cubicBezTo>
                      <a:pt x="836" y="87"/>
                      <a:pt x="836" y="87"/>
                      <a:pt x="836" y="87"/>
                    </a:cubicBezTo>
                    <a:cubicBezTo>
                      <a:pt x="835" y="88"/>
                      <a:pt x="833" y="88"/>
                      <a:pt x="831" y="88"/>
                    </a:cubicBezTo>
                    <a:cubicBezTo>
                      <a:pt x="829" y="86"/>
                      <a:pt x="829" y="86"/>
                      <a:pt x="829" y="86"/>
                    </a:cubicBezTo>
                    <a:cubicBezTo>
                      <a:pt x="829" y="89"/>
                      <a:pt x="829" y="89"/>
                      <a:pt x="829" y="89"/>
                    </a:cubicBezTo>
                    <a:cubicBezTo>
                      <a:pt x="825" y="89"/>
                      <a:pt x="821" y="89"/>
                      <a:pt x="818" y="90"/>
                    </a:cubicBezTo>
                    <a:cubicBezTo>
                      <a:pt x="815" y="90"/>
                      <a:pt x="815" y="90"/>
                      <a:pt x="815" y="90"/>
                    </a:cubicBezTo>
                    <a:cubicBezTo>
                      <a:pt x="812" y="89"/>
                      <a:pt x="812" y="89"/>
                      <a:pt x="812" y="89"/>
                    </a:cubicBezTo>
                    <a:cubicBezTo>
                      <a:pt x="810" y="90"/>
                      <a:pt x="810" y="90"/>
                      <a:pt x="810" y="90"/>
                    </a:cubicBezTo>
                    <a:cubicBezTo>
                      <a:pt x="807" y="91"/>
                      <a:pt x="803" y="90"/>
                      <a:pt x="800" y="89"/>
                    </a:cubicBezTo>
                    <a:cubicBezTo>
                      <a:pt x="799" y="90"/>
                      <a:pt x="799" y="91"/>
                      <a:pt x="800" y="93"/>
                    </a:cubicBezTo>
                    <a:cubicBezTo>
                      <a:pt x="804" y="92"/>
                      <a:pt x="808" y="93"/>
                      <a:pt x="812" y="93"/>
                    </a:cubicBezTo>
                    <a:cubicBezTo>
                      <a:pt x="815" y="93"/>
                      <a:pt x="818" y="93"/>
                      <a:pt x="820" y="93"/>
                    </a:cubicBezTo>
                    <a:cubicBezTo>
                      <a:pt x="821" y="93"/>
                      <a:pt x="822" y="92"/>
                      <a:pt x="823" y="92"/>
                    </a:cubicBezTo>
                    <a:cubicBezTo>
                      <a:pt x="824" y="93"/>
                      <a:pt x="824" y="95"/>
                      <a:pt x="825" y="97"/>
                    </a:cubicBezTo>
                    <a:cubicBezTo>
                      <a:pt x="822" y="97"/>
                      <a:pt x="820" y="97"/>
                      <a:pt x="817" y="97"/>
                    </a:cubicBezTo>
                    <a:cubicBezTo>
                      <a:pt x="815" y="97"/>
                      <a:pt x="813" y="96"/>
                      <a:pt x="812" y="95"/>
                    </a:cubicBezTo>
                    <a:cubicBezTo>
                      <a:pt x="810" y="95"/>
                      <a:pt x="808" y="95"/>
                      <a:pt x="806" y="95"/>
                    </a:cubicBezTo>
                    <a:cubicBezTo>
                      <a:pt x="807" y="97"/>
                      <a:pt x="807" y="97"/>
                      <a:pt x="807" y="97"/>
                    </a:cubicBezTo>
                    <a:cubicBezTo>
                      <a:pt x="809" y="97"/>
                      <a:pt x="811" y="97"/>
                      <a:pt x="812" y="97"/>
                    </a:cubicBezTo>
                    <a:cubicBezTo>
                      <a:pt x="813" y="98"/>
                      <a:pt x="813" y="100"/>
                      <a:pt x="814" y="101"/>
                    </a:cubicBezTo>
                    <a:cubicBezTo>
                      <a:pt x="816" y="100"/>
                      <a:pt x="818" y="100"/>
                      <a:pt x="821" y="101"/>
                    </a:cubicBezTo>
                    <a:cubicBezTo>
                      <a:pt x="822" y="103"/>
                      <a:pt x="822" y="103"/>
                      <a:pt x="822" y="103"/>
                    </a:cubicBezTo>
                    <a:cubicBezTo>
                      <a:pt x="822" y="106"/>
                      <a:pt x="822" y="106"/>
                      <a:pt x="822" y="106"/>
                    </a:cubicBezTo>
                    <a:cubicBezTo>
                      <a:pt x="817" y="107"/>
                      <a:pt x="812" y="107"/>
                      <a:pt x="807" y="107"/>
                    </a:cubicBezTo>
                    <a:cubicBezTo>
                      <a:pt x="811" y="108"/>
                      <a:pt x="814" y="109"/>
                      <a:pt x="818" y="109"/>
                    </a:cubicBezTo>
                    <a:cubicBezTo>
                      <a:pt x="818" y="111"/>
                      <a:pt x="818" y="111"/>
                      <a:pt x="818" y="111"/>
                    </a:cubicBezTo>
                    <a:cubicBezTo>
                      <a:pt x="815" y="113"/>
                      <a:pt x="815" y="113"/>
                      <a:pt x="815" y="113"/>
                    </a:cubicBezTo>
                    <a:cubicBezTo>
                      <a:pt x="812" y="113"/>
                      <a:pt x="809" y="112"/>
                      <a:pt x="805" y="112"/>
                    </a:cubicBezTo>
                    <a:cubicBezTo>
                      <a:pt x="807" y="114"/>
                      <a:pt x="807" y="114"/>
                      <a:pt x="807" y="114"/>
                    </a:cubicBezTo>
                    <a:cubicBezTo>
                      <a:pt x="809" y="115"/>
                      <a:pt x="812" y="114"/>
                      <a:pt x="814" y="115"/>
                    </a:cubicBezTo>
                    <a:cubicBezTo>
                      <a:pt x="814" y="117"/>
                      <a:pt x="813" y="117"/>
                      <a:pt x="812" y="118"/>
                    </a:cubicBezTo>
                    <a:cubicBezTo>
                      <a:pt x="810" y="117"/>
                      <a:pt x="810" y="117"/>
                      <a:pt x="810" y="117"/>
                    </a:cubicBezTo>
                    <a:cubicBezTo>
                      <a:pt x="809" y="117"/>
                      <a:pt x="809" y="117"/>
                      <a:pt x="809" y="117"/>
                    </a:cubicBezTo>
                    <a:cubicBezTo>
                      <a:pt x="804" y="120"/>
                      <a:pt x="796" y="119"/>
                      <a:pt x="791" y="117"/>
                    </a:cubicBezTo>
                    <a:cubicBezTo>
                      <a:pt x="790" y="118"/>
                      <a:pt x="790" y="118"/>
                      <a:pt x="790" y="118"/>
                    </a:cubicBezTo>
                    <a:cubicBezTo>
                      <a:pt x="791" y="119"/>
                      <a:pt x="793" y="120"/>
                      <a:pt x="794" y="121"/>
                    </a:cubicBezTo>
                    <a:cubicBezTo>
                      <a:pt x="794" y="122"/>
                      <a:pt x="795" y="123"/>
                      <a:pt x="796" y="124"/>
                    </a:cubicBezTo>
                    <a:cubicBezTo>
                      <a:pt x="794" y="126"/>
                      <a:pt x="794" y="126"/>
                      <a:pt x="794" y="126"/>
                    </a:cubicBezTo>
                    <a:cubicBezTo>
                      <a:pt x="793" y="128"/>
                      <a:pt x="793" y="128"/>
                      <a:pt x="793" y="128"/>
                    </a:cubicBezTo>
                    <a:cubicBezTo>
                      <a:pt x="791" y="128"/>
                      <a:pt x="791" y="128"/>
                      <a:pt x="791" y="128"/>
                    </a:cubicBezTo>
                    <a:cubicBezTo>
                      <a:pt x="790" y="129"/>
                      <a:pt x="790" y="129"/>
                      <a:pt x="790" y="129"/>
                    </a:cubicBezTo>
                    <a:cubicBezTo>
                      <a:pt x="788" y="130"/>
                      <a:pt x="787" y="130"/>
                      <a:pt x="786" y="130"/>
                    </a:cubicBezTo>
                    <a:cubicBezTo>
                      <a:pt x="784" y="132"/>
                      <a:pt x="777" y="130"/>
                      <a:pt x="774" y="130"/>
                    </a:cubicBezTo>
                    <a:cubicBezTo>
                      <a:pt x="769" y="130"/>
                      <a:pt x="765" y="128"/>
                      <a:pt x="761" y="125"/>
                    </a:cubicBezTo>
                    <a:cubicBezTo>
                      <a:pt x="760" y="127"/>
                      <a:pt x="760" y="127"/>
                      <a:pt x="760" y="127"/>
                    </a:cubicBezTo>
                    <a:cubicBezTo>
                      <a:pt x="762" y="130"/>
                      <a:pt x="762" y="130"/>
                      <a:pt x="762" y="130"/>
                    </a:cubicBezTo>
                    <a:cubicBezTo>
                      <a:pt x="759" y="130"/>
                      <a:pt x="759" y="130"/>
                      <a:pt x="759" y="130"/>
                    </a:cubicBezTo>
                    <a:cubicBezTo>
                      <a:pt x="759" y="134"/>
                      <a:pt x="770" y="132"/>
                      <a:pt x="773" y="132"/>
                    </a:cubicBezTo>
                    <a:cubicBezTo>
                      <a:pt x="774" y="134"/>
                      <a:pt x="774" y="134"/>
                      <a:pt x="774" y="134"/>
                    </a:cubicBezTo>
                    <a:cubicBezTo>
                      <a:pt x="777" y="133"/>
                      <a:pt x="779" y="132"/>
                      <a:pt x="783" y="133"/>
                    </a:cubicBezTo>
                    <a:cubicBezTo>
                      <a:pt x="785" y="134"/>
                      <a:pt x="785" y="134"/>
                      <a:pt x="785" y="134"/>
                    </a:cubicBezTo>
                    <a:cubicBezTo>
                      <a:pt x="782" y="137"/>
                      <a:pt x="782" y="137"/>
                      <a:pt x="782" y="137"/>
                    </a:cubicBezTo>
                    <a:cubicBezTo>
                      <a:pt x="784" y="137"/>
                      <a:pt x="784" y="137"/>
                      <a:pt x="784" y="137"/>
                    </a:cubicBezTo>
                    <a:cubicBezTo>
                      <a:pt x="786" y="139"/>
                      <a:pt x="786" y="139"/>
                      <a:pt x="786" y="139"/>
                    </a:cubicBezTo>
                    <a:cubicBezTo>
                      <a:pt x="787" y="138"/>
                      <a:pt x="789" y="137"/>
                      <a:pt x="791" y="136"/>
                    </a:cubicBezTo>
                    <a:cubicBezTo>
                      <a:pt x="794" y="136"/>
                      <a:pt x="794" y="136"/>
                      <a:pt x="794" y="136"/>
                    </a:cubicBezTo>
                    <a:cubicBezTo>
                      <a:pt x="795" y="139"/>
                      <a:pt x="795" y="139"/>
                      <a:pt x="795" y="139"/>
                    </a:cubicBezTo>
                    <a:cubicBezTo>
                      <a:pt x="795" y="142"/>
                      <a:pt x="795" y="142"/>
                      <a:pt x="795" y="142"/>
                    </a:cubicBezTo>
                    <a:cubicBezTo>
                      <a:pt x="793" y="144"/>
                      <a:pt x="793" y="144"/>
                      <a:pt x="793" y="144"/>
                    </a:cubicBezTo>
                    <a:cubicBezTo>
                      <a:pt x="792" y="144"/>
                      <a:pt x="791" y="145"/>
                      <a:pt x="790" y="145"/>
                    </a:cubicBezTo>
                    <a:cubicBezTo>
                      <a:pt x="788" y="144"/>
                      <a:pt x="788" y="144"/>
                      <a:pt x="788" y="144"/>
                    </a:cubicBezTo>
                    <a:cubicBezTo>
                      <a:pt x="786" y="145"/>
                      <a:pt x="783" y="146"/>
                      <a:pt x="783" y="149"/>
                    </a:cubicBezTo>
                    <a:cubicBezTo>
                      <a:pt x="779" y="148"/>
                      <a:pt x="779" y="148"/>
                      <a:pt x="779" y="148"/>
                    </a:cubicBezTo>
                    <a:cubicBezTo>
                      <a:pt x="776" y="150"/>
                      <a:pt x="773" y="151"/>
                      <a:pt x="770" y="152"/>
                    </a:cubicBezTo>
                    <a:cubicBezTo>
                      <a:pt x="767" y="151"/>
                      <a:pt x="767" y="151"/>
                      <a:pt x="767" y="151"/>
                    </a:cubicBezTo>
                    <a:cubicBezTo>
                      <a:pt x="768" y="149"/>
                      <a:pt x="768" y="148"/>
                      <a:pt x="769" y="146"/>
                    </a:cubicBezTo>
                    <a:cubicBezTo>
                      <a:pt x="765" y="145"/>
                      <a:pt x="762" y="146"/>
                      <a:pt x="758" y="144"/>
                    </a:cubicBezTo>
                    <a:cubicBezTo>
                      <a:pt x="759" y="143"/>
                      <a:pt x="759" y="143"/>
                      <a:pt x="759" y="143"/>
                    </a:cubicBezTo>
                    <a:cubicBezTo>
                      <a:pt x="755" y="142"/>
                      <a:pt x="755" y="142"/>
                      <a:pt x="755" y="142"/>
                    </a:cubicBezTo>
                    <a:cubicBezTo>
                      <a:pt x="756" y="145"/>
                      <a:pt x="756" y="145"/>
                      <a:pt x="756" y="145"/>
                    </a:cubicBezTo>
                    <a:cubicBezTo>
                      <a:pt x="755" y="147"/>
                      <a:pt x="755" y="147"/>
                      <a:pt x="755" y="147"/>
                    </a:cubicBezTo>
                    <a:cubicBezTo>
                      <a:pt x="751" y="147"/>
                      <a:pt x="751" y="147"/>
                      <a:pt x="751" y="147"/>
                    </a:cubicBezTo>
                    <a:cubicBezTo>
                      <a:pt x="749" y="145"/>
                      <a:pt x="748" y="144"/>
                      <a:pt x="746" y="142"/>
                    </a:cubicBezTo>
                    <a:cubicBezTo>
                      <a:pt x="747" y="146"/>
                      <a:pt x="747" y="146"/>
                      <a:pt x="747" y="146"/>
                    </a:cubicBezTo>
                    <a:cubicBezTo>
                      <a:pt x="743" y="145"/>
                      <a:pt x="742" y="144"/>
                      <a:pt x="739" y="142"/>
                    </a:cubicBezTo>
                    <a:cubicBezTo>
                      <a:pt x="738" y="143"/>
                      <a:pt x="738" y="145"/>
                      <a:pt x="739" y="146"/>
                    </a:cubicBezTo>
                    <a:cubicBezTo>
                      <a:pt x="736" y="146"/>
                      <a:pt x="736" y="146"/>
                      <a:pt x="736" y="146"/>
                    </a:cubicBezTo>
                    <a:cubicBezTo>
                      <a:pt x="735" y="145"/>
                      <a:pt x="733" y="144"/>
                      <a:pt x="732" y="144"/>
                    </a:cubicBezTo>
                    <a:cubicBezTo>
                      <a:pt x="732" y="146"/>
                      <a:pt x="732" y="146"/>
                      <a:pt x="732" y="146"/>
                    </a:cubicBezTo>
                    <a:cubicBezTo>
                      <a:pt x="734" y="147"/>
                      <a:pt x="735" y="148"/>
                      <a:pt x="737" y="148"/>
                    </a:cubicBezTo>
                    <a:cubicBezTo>
                      <a:pt x="731" y="150"/>
                      <a:pt x="727" y="149"/>
                      <a:pt x="722" y="148"/>
                    </a:cubicBezTo>
                    <a:cubicBezTo>
                      <a:pt x="720" y="146"/>
                      <a:pt x="720" y="146"/>
                      <a:pt x="720" y="146"/>
                    </a:cubicBezTo>
                    <a:cubicBezTo>
                      <a:pt x="721" y="145"/>
                      <a:pt x="721" y="145"/>
                      <a:pt x="721" y="145"/>
                    </a:cubicBezTo>
                    <a:cubicBezTo>
                      <a:pt x="719" y="143"/>
                      <a:pt x="719" y="143"/>
                      <a:pt x="719" y="143"/>
                    </a:cubicBezTo>
                    <a:cubicBezTo>
                      <a:pt x="718" y="144"/>
                      <a:pt x="718" y="145"/>
                      <a:pt x="717" y="146"/>
                    </a:cubicBezTo>
                    <a:cubicBezTo>
                      <a:pt x="715" y="147"/>
                      <a:pt x="713" y="147"/>
                      <a:pt x="711" y="147"/>
                    </a:cubicBezTo>
                    <a:cubicBezTo>
                      <a:pt x="709" y="144"/>
                      <a:pt x="709" y="144"/>
                      <a:pt x="709" y="144"/>
                    </a:cubicBezTo>
                    <a:cubicBezTo>
                      <a:pt x="710" y="147"/>
                      <a:pt x="710" y="147"/>
                      <a:pt x="710" y="147"/>
                    </a:cubicBezTo>
                    <a:cubicBezTo>
                      <a:pt x="708" y="147"/>
                      <a:pt x="706" y="148"/>
                      <a:pt x="705" y="148"/>
                    </a:cubicBezTo>
                    <a:cubicBezTo>
                      <a:pt x="701" y="147"/>
                      <a:pt x="701" y="147"/>
                      <a:pt x="701" y="147"/>
                    </a:cubicBezTo>
                    <a:cubicBezTo>
                      <a:pt x="702" y="145"/>
                      <a:pt x="702" y="143"/>
                      <a:pt x="702" y="142"/>
                    </a:cubicBezTo>
                    <a:cubicBezTo>
                      <a:pt x="701" y="140"/>
                      <a:pt x="701" y="140"/>
                      <a:pt x="701" y="140"/>
                    </a:cubicBezTo>
                    <a:cubicBezTo>
                      <a:pt x="700" y="141"/>
                      <a:pt x="700" y="141"/>
                      <a:pt x="700" y="141"/>
                    </a:cubicBezTo>
                    <a:cubicBezTo>
                      <a:pt x="700" y="143"/>
                      <a:pt x="700" y="143"/>
                      <a:pt x="700" y="143"/>
                    </a:cubicBezTo>
                    <a:cubicBezTo>
                      <a:pt x="700" y="144"/>
                      <a:pt x="700" y="144"/>
                      <a:pt x="700" y="144"/>
                    </a:cubicBezTo>
                    <a:cubicBezTo>
                      <a:pt x="699" y="145"/>
                      <a:pt x="698" y="146"/>
                      <a:pt x="697" y="147"/>
                    </a:cubicBezTo>
                    <a:cubicBezTo>
                      <a:pt x="695" y="147"/>
                      <a:pt x="695" y="147"/>
                      <a:pt x="695" y="147"/>
                    </a:cubicBezTo>
                    <a:cubicBezTo>
                      <a:pt x="694" y="145"/>
                      <a:pt x="692" y="145"/>
                      <a:pt x="691" y="144"/>
                    </a:cubicBezTo>
                    <a:cubicBezTo>
                      <a:pt x="693" y="142"/>
                      <a:pt x="693" y="142"/>
                      <a:pt x="693" y="142"/>
                    </a:cubicBezTo>
                    <a:cubicBezTo>
                      <a:pt x="693" y="140"/>
                      <a:pt x="693" y="140"/>
                      <a:pt x="693" y="140"/>
                    </a:cubicBezTo>
                    <a:cubicBezTo>
                      <a:pt x="691" y="138"/>
                      <a:pt x="691" y="138"/>
                      <a:pt x="691" y="138"/>
                    </a:cubicBezTo>
                    <a:cubicBezTo>
                      <a:pt x="694" y="138"/>
                      <a:pt x="694" y="138"/>
                      <a:pt x="694" y="138"/>
                    </a:cubicBezTo>
                    <a:cubicBezTo>
                      <a:pt x="697" y="137"/>
                      <a:pt x="700" y="135"/>
                      <a:pt x="703" y="134"/>
                    </a:cubicBezTo>
                    <a:cubicBezTo>
                      <a:pt x="707" y="134"/>
                      <a:pt x="711" y="134"/>
                      <a:pt x="714" y="133"/>
                    </a:cubicBezTo>
                    <a:cubicBezTo>
                      <a:pt x="713" y="130"/>
                      <a:pt x="713" y="130"/>
                      <a:pt x="713" y="130"/>
                    </a:cubicBezTo>
                    <a:cubicBezTo>
                      <a:pt x="711" y="130"/>
                      <a:pt x="711" y="130"/>
                      <a:pt x="711" y="130"/>
                    </a:cubicBezTo>
                    <a:cubicBezTo>
                      <a:pt x="709" y="130"/>
                      <a:pt x="709" y="130"/>
                      <a:pt x="709" y="130"/>
                    </a:cubicBezTo>
                    <a:cubicBezTo>
                      <a:pt x="708" y="128"/>
                      <a:pt x="707" y="126"/>
                      <a:pt x="706" y="125"/>
                    </a:cubicBezTo>
                    <a:cubicBezTo>
                      <a:pt x="704" y="124"/>
                      <a:pt x="704" y="124"/>
                      <a:pt x="704" y="124"/>
                    </a:cubicBezTo>
                    <a:cubicBezTo>
                      <a:pt x="705" y="121"/>
                      <a:pt x="705" y="121"/>
                      <a:pt x="705" y="121"/>
                    </a:cubicBezTo>
                    <a:cubicBezTo>
                      <a:pt x="707" y="120"/>
                      <a:pt x="707" y="120"/>
                      <a:pt x="707" y="120"/>
                    </a:cubicBezTo>
                    <a:cubicBezTo>
                      <a:pt x="711" y="120"/>
                      <a:pt x="715" y="120"/>
                      <a:pt x="720" y="120"/>
                    </a:cubicBezTo>
                    <a:cubicBezTo>
                      <a:pt x="721" y="121"/>
                      <a:pt x="722" y="122"/>
                      <a:pt x="724" y="123"/>
                    </a:cubicBezTo>
                    <a:cubicBezTo>
                      <a:pt x="725" y="125"/>
                      <a:pt x="725" y="126"/>
                      <a:pt x="725" y="127"/>
                    </a:cubicBezTo>
                    <a:cubicBezTo>
                      <a:pt x="727" y="127"/>
                      <a:pt x="727" y="127"/>
                      <a:pt x="727" y="127"/>
                    </a:cubicBezTo>
                    <a:cubicBezTo>
                      <a:pt x="729" y="129"/>
                      <a:pt x="729" y="129"/>
                      <a:pt x="729" y="129"/>
                    </a:cubicBezTo>
                    <a:cubicBezTo>
                      <a:pt x="731" y="129"/>
                      <a:pt x="733" y="129"/>
                      <a:pt x="734" y="130"/>
                    </a:cubicBezTo>
                    <a:cubicBezTo>
                      <a:pt x="736" y="129"/>
                      <a:pt x="736" y="129"/>
                      <a:pt x="736" y="129"/>
                    </a:cubicBezTo>
                    <a:cubicBezTo>
                      <a:pt x="738" y="129"/>
                      <a:pt x="740" y="129"/>
                      <a:pt x="742" y="129"/>
                    </a:cubicBezTo>
                    <a:cubicBezTo>
                      <a:pt x="744" y="127"/>
                      <a:pt x="747" y="126"/>
                      <a:pt x="749" y="125"/>
                    </a:cubicBezTo>
                    <a:cubicBezTo>
                      <a:pt x="751" y="123"/>
                      <a:pt x="753" y="119"/>
                      <a:pt x="754" y="117"/>
                    </a:cubicBezTo>
                    <a:cubicBezTo>
                      <a:pt x="753" y="116"/>
                      <a:pt x="753" y="116"/>
                      <a:pt x="753" y="116"/>
                    </a:cubicBezTo>
                    <a:cubicBezTo>
                      <a:pt x="752" y="117"/>
                      <a:pt x="751" y="118"/>
                      <a:pt x="751" y="120"/>
                    </a:cubicBezTo>
                    <a:cubicBezTo>
                      <a:pt x="748" y="122"/>
                      <a:pt x="748" y="122"/>
                      <a:pt x="748" y="122"/>
                    </a:cubicBezTo>
                    <a:cubicBezTo>
                      <a:pt x="747" y="124"/>
                      <a:pt x="747" y="124"/>
                      <a:pt x="747" y="124"/>
                    </a:cubicBezTo>
                    <a:cubicBezTo>
                      <a:pt x="742" y="127"/>
                      <a:pt x="737" y="126"/>
                      <a:pt x="732" y="126"/>
                    </a:cubicBezTo>
                    <a:cubicBezTo>
                      <a:pt x="730" y="125"/>
                      <a:pt x="730" y="125"/>
                      <a:pt x="730" y="125"/>
                    </a:cubicBezTo>
                    <a:cubicBezTo>
                      <a:pt x="730" y="123"/>
                      <a:pt x="730" y="122"/>
                      <a:pt x="730" y="120"/>
                    </a:cubicBezTo>
                    <a:cubicBezTo>
                      <a:pt x="727" y="119"/>
                      <a:pt x="727" y="119"/>
                      <a:pt x="727" y="119"/>
                    </a:cubicBezTo>
                    <a:cubicBezTo>
                      <a:pt x="730" y="116"/>
                      <a:pt x="730" y="116"/>
                      <a:pt x="730" y="116"/>
                    </a:cubicBezTo>
                    <a:cubicBezTo>
                      <a:pt x="732" y="116"/>
                      <a:pt x="732" y="116"/>
                      <a:pt x="732" y="116"/>
                    </a:cubicBezTo>
                    <a:cubicBezTo>
                      <a:pt x="732" y="114"/>
                      <a:pt x="732" y="114"/>
                      <a:pt x="732" y="114"/>
                    </a:cubicBezTo>
                    <a:cubicBezTo>
                      <a:pt x="734" y="112"/>
                      <a:pt x="734" y="112"/>
                      <a:pt x="734" y="112"/>
                    </a:cubicBezTo>
                    <a:cubicBezTo>
                      <a:pt x="733" y="109"/>
                      <a:pt x="733" y="109"/>
                      <a:pt x="733" y="109"/>
                    </a:cubicBezTo>
                    <a:cubicBezTo>
                      <a:pt x="731" y="112"/>
                      <a:pt x="729" y="114"/>
                      <a:pt x="726" y="116"/>
                    </a:cubicBezTo>
                    <a:cubicBezTo>
                      <a:pt x="723" y="116"/>
                      <a:pt x="723" y="116"/>
                      <a:pt x="723" y="116"/>
                    </a:cubicBezTo>
                    <a:cubicBezTo>
                      <a:pt x="721" y="114"/>
                      <a:pt x="721" y="114"/>
                      <a:pt x="721" y="114"/>
                    </a:cubicBezTo>
                    <a:cubicBezTo>
                      <a:pt x="719" y="113"/>
                      <a:pt x="719" y="113"/>
                      <a:pt x="719" y="113"/>
                    </a:cubicBezTo>
                    <a:cubicBezTo>
                      <a:pt x="717" y="114"/>
                      <a:pt x="717" y="114"/>
                      <a:pt x="717" y="114"/>
                    </a:cubicBezTo>
                    <a:cubicBezTo>
                      <a:pt x="715" y="115"/>
                      <a:pt x="713" y="115"/>
                      <a:pt x="710" y="115"/>
                    </a:cubicBezTo>
                    <a:cubicBezTo>
                      <a:pt x="712" y="113"/>
                      <a:pt x="712" y="113"/>
                      <a:pt x="712" y="113"/>
                    </a:cubicBezTo>
                    <a:cubicBezTo>
                      <a:pt x="710" y="111"/>
                      <a:pt x="710" y="111"/>
                      <a:pt x="710" y="111"/>
                    </a:cubicBezTo>
                    <a:cubicBezTo>
                      <a:pt x="710" y="109"/>
                      <a:pt x="711" y="108"/>
                      <a:pt x="712" y="107"/>
                    </a:cubicBezTo>
                    <a:cubicBezTo>
                      <a:pt x="715" y="107"/>
                      <a:pt x="715" y="107"/>
                      <a:pt x="715" y="107"/>
                    </a:cubicBezTo>
                    <a:cubicBezTo>
                      <a:pt x="715" y="105"/>
                      <a:pt x="715" y="105"/>
                      <a:pt x="715" y="105"/>
                    </a:cubicBezTo>
                    <a:cubicBezTo>
                      <a:pt x="716" y="103"/>
                      <a:pt x="716" y="103"/>
                      <a:pt x="716" y="103"/>
                    </a:cubicBezTo>
                    <a:cubicBezTo>
                      <a:pt x="724" y="99"/>
                      <a:pt x="735" y="100"/>
                      <a:pt x="743" y="101"/>
                    </a:cubicBezTo>
                    <a:cubicBezTo>
                      <a:pt x="747" y="103"/>
                      <a:pt x="752" y="104"/>
                      <a:pt x="756" y="106"/>
                    </a:cubicBezTo>
                    <a:cubicBezTo>
                      <a:pt x="756" y="103"/>
                      <a:pt x="756" y="103"/>
                      <a:pt x="756" y="103"/>
                    </a:cubicBezTo>
                    <a:cubicBezTo>
                      <a:pt x="754" y="103"/>
                      <a:pt x="753" y="103"/>
                      <a:pt x="752" y="103"/>
                    </a:cubicBezTo>
                    <a:cubicBezTo>
                      <a:pt x="749" y="102"/>
                      <a:pt x="749" y="102"/>
                      <a:pt x="749" y="102"/>
                    </a:cubicBezTo>
                    <a:cubicBezTo>
                      <a:pt x="752" y="100"/>
                      <a:pt x="757" y="100"/>
                      <a:pt x="760" y="101"/>
                    </a:cubicBezTo>
                    <a:cubicBezTo>
                      <a:pt x="761" y="99"/>
                      <a:pt x="762" y="98"/>
                      <a:pt x="763" y="97"/>
                    </a:cubicBezTo>
                    <a:cubicBezTo>
                      <a:pt x="760" y="97"/>
                      <a:pt x="760" y="97"/>
                      <a:pt x="760" y="97"/>
                    </a:cubicBezTo>
                    <a:cubicBezTo>
                      <a:pt x="759" y="97"/>
                      <a:pt x="758" y="98"/>
                      <a:pt x="757" y="99"/>
                    </a:cubicBezTo>
                    <a:cubicBezTo>
                      <a:pt x="750" y="99"/>
                      <a:pt x="742" y="100"/>
                      <a:pt x="736" y="97"/>
                    </a:cubicBezTo>
                    <a:cubicBezTo>
                      <a:pt x="734" y="94"/>
                      <a:pt x="734" y="94"/>
                      <a:pt x="734" y="94"/>
                    </a:cubicBezTo>
                    <a:cubicBezTo>
                      <a:pt x="737" y="94"/>
                      <a:pt x="739" y="95"/>
                      <a:pt x="741" y="96"/>
                    </a:cubicBezTo>
                    <a:cubicBezTo>
                      <a:pt x="737" y="92"/>
                      <a:pt x="737" y="92"/>
                      <a:pt x="737" y="92"/>
                    </a:cubicBezTo>
                    <a:cubicBezTo>
                      <a:pt x="737" y="90"/>
                      <a:pt x="737" y="90"/>
                      <a:pt x="737" y="90"/>
                    </a:cubicBezTo>
                    <a:cubicBezTo>
                      <a:pt x="734" y="89"/>
                      <a:pt x="734" y="89"/>
                      <a:pt x="734" y="89"/>
                    </a:cubicBezTo>
                    <a:cubicBezTo>
                      <a:pt x="733" y="87"/>
                      <a:pt x="732" y="86"/>
                      <a:pt x="730" y="84"/>
                    </a:cubicBezTo>
                    <a:cubicBezTo>
                      <a:pt x="726" y="84"/>
                      <a:pt x="723" y="84"/>
                      <a:pt x="719" y="82"/>
                    </a:cubicBezTo>
                    <a:cubicBezTo>
                      <a:pt x="719" y="80"/>
                      <a:pt x="719" y="80"/>
                      <a:pt x="719" y="80"/>
                    </a:cubicBezTo>
                    <a:cubicBezTo>
                      <a:pt x="723" y="78"/>
                      <a:pt x="723" y="78"/>
                      <a:pt x="723" y="78"/>
                    </a:cubicBezTo>
                    <a:cubicBezTo>
                      <a:pt x="718" y="77"/>
                      <a:pt x="718" y="77"/>
                      <a:pt x="718" y="77"/>
                    </a:cubicBezTo>
                    <a:cubicBezTo>
                      <a:pt x="718" y="76"/>
                      <a:pt x="718" y="74"/>
                      <a:pt x="719" y="72"/>
                    </a:cubicBezTo>
                    <a:cubicBezTo>
                      <a:pt x="720" y="71"/>
                      <a:pt x="720" y="71"/>
                      <a:pt x="720" y="71"/>
                    </a:cubicBezTo>
                    <a:cubicBezTo>
                      <a:pt x="724" y="71"/>
                      <a:pt x="728" y="72"/>
                      <a:pt x="732" y="73"/>
                    </a:cubicBezTo>
                    <a:cubicBezTo>
                      <a:pt x="735" y="72"/>
                      <a:pt x="738" y="72"/>
                      <a:pt x="741" y="72"/>
                    </a:cubicBezTo>
                    <a:cubicBezTo>
                      <a:pt x="746" y="74"/>
                      <a:pt x="751" y="78"/>
                      <a:pt x="756" y="80"/>
                    </a:cubicBezTo>
                    <a:cubicBezTo>
                      <a:pt x="757" y="82"/>
                      <a:pt x="759" y="83"/>
                      <a:pt x="761" y="85"/>
                    </a:cubicBezTo>
                    <a:cubicBezTo>
                      <a:pt x="764" y="85"/>
                      <a:pt x="766" y="86"/>
                      <a:pt x="770" y="86"/>
                    </a:cubicBezTo>
                    <a:cubicBezTo>
                      <a:pt x="762" y="83"/>
                      <a:pt x="762" y="83"/>
                      <a:pt x="762" y="83"/>
                    </a:cubicBezTo>
                    <a:cubicBezTo>
                      <a:pt x="762" y="80"/>
                      <a:pt x="762" y="80"/>
                      <a:pt x="762" y="80"/>
                    </a:cubicBezTo>
                    <a:cubicBezTo>
                      <a:pt x="760" y="79"/>
                      <a:pt x="759" y="78"/>
                      <a:pt x="756" y="77"/>
                    </a:cubicBezTo>
                    <a:cubicBezTo>
                      <a:pt x="755" y="75"/>
                      <a:pt x="754" y="74"/>
                      <a:pt x="752" y="74"/>
                    </a:cubicBezTo>
                    <a:cubicBezTo>
                      <a:pt x="750" y="71"/>
                      <a:pt x="750" y="71"/>
                      <a:pt x="750" y="71"/>
                    </a:cubicBezTo>
                    <a:cubicBezTo>
                      <a:pt x="759" y="71"/>
                      <a:pt x="769" y="71"/>
                      <a:pt x="777" y="67"/>
                    </a:cubicBezTo>
                    <a:cubicBezTo>
                      <a:pt x="779" y="66"/>
                      <a:pt x="781" y="64"/>
                      <a:pt x="783" y="63"/>
                    </a:cubicBezTo>
                    <a:cubicBezTo>
                      <a:pt x="785" y="63"/>
                      <a:pt x="787" y="62"/>
                      <a:pt x="789" y="62"/>
                    </a:cubicBezTo>
                    <a:cubicBezTo>
                      <a:pt x="794" y="61"/>
                      <a:pt x="799" y="61"/>
                      <a:pt x="804" y="61"/>
                    </a:cubicBezTo>
                    <a:cubicBezTo>
                      <a:pt x="787" y="60"/>
                      <a:pt x="787" y="60"/>
                      <a:pt x="787" y="60"/>
                    </a:cubicBezTo>
                    <a:cubicBezTo>
                      <a:pt x="787" y="57"/>
                      <a:pt x="787" y="57"/>
                      <a:pt x="787" y="57"/>
                    </a:cubicBezTo>
                    <a:cubicBezTo>
                      <a:pt x="791" y="55"/>
                      <a:pt x="793" y="52"/>
                      <a:pt x="797" y="49"/>
                    </a:cubicBezTo>
                    <a:cubicBezTo>
                      <a:pt x="790" y="52"/>
                      <a:pt x="790" y="52"/>
                      <a:pt x="790" y="52"/>
                    </a:cubicBezTo>
                    <a:cubicBezTo>
                      <a:pt x="788" y="55"/>
                      <a:pt x="788" y="55"/>
                      <a:pt x="788" y="55"/>
                    </a:cubicBezTo>
                    <a:cubicBezTo>
                      <a:pt x="784" y="55"/>
                      <a:pt x="784" y="55"/>
                      <a:pt x="784" y="55"/>
                    </a:cubicBezTo>
                    <a:cubicBezTo>
                      <a:pt x="782" y="54"/>
                      <a:pt x="782" y="54"/>
                      <a:pt x="782" y="54"/>
                    </a:cubicBezTo>
                    <a:cubicBezTo>
                      <a:pt x="783" y="56"/>
                      <a:pt x="783" y="56"/>
                      <a:pt x="783" y="56"/>
                    </a:cubicBezTo>
                    <a:cubicBezTo>
                      <a:pt x="782" y="58"/>
                      <a:pt x="781" y="59"/>
                      <a:pt x="780" y="60"/>
                    </a:cubicBezTo>
                    <a:cubicBezTo>
                      <a:pt x="770" y="64"/>
                      <a:pt x="760" y="66"/>
                      <a:pt x="749" y="67"/>
                    </a:cubicBezTo>
                    <a:cubicBezTo>
                      <a:pt x="749" y="65"/>
                      <a:pt x="749" y="65"/>
                      <a:pt x="749" y="65"/>
                    </a:cubicBezTo>
                    <a:cubicBezTo>
                      <a:pt x="752" y="65"/>
                      <a:pt x="755" y="64"/>
                      <a:pt x="759" y="63"/>
                    </a:cubicBezTo>
                    <a:cubicBezTo>
                      <a:pt x="758" y="61"/>
                      <a:pt x="758" y="61"/>
                      <a:pt x="758" y="61"/>
                    </a:cubicBezTo>
                    <a:cubicBezTo>
                      <a:pt x="755" y="62"/>
                      <a:pt x="755" y="62"/>
                      <a:pt x="755" y="62"/>
                    </a:cubicBezTo>
                    <a:cubicBezTo>
                      <a:pt x="752" y="62"/>
                      <a:pt x="749" y="64"/>
                      <a:pt x="746" y="63"/>
                    </a:cubicBezTo>
                    <a:cubicBezTo>
                      <a:pt x="747" y="62"/>
                      <a:pt x="747" y="62"/>
                      <a:pt x="747" y="62"/>
                    </a:cubicBezTo>
                    <a:cubicBezTo>
                      <a:pt x="744" y="62"/>
                      <a:pt x="744" y="62"/>
                      <a:pt x="744" y="62"/>
                    </a:cubicBezTo>
                    <a:cubicBezTo>
                      <a:pt x="743" y="63"/>
                      <a:pt x="743" y="63"/>
                      <a:pt x="743" y="63"/>
                    </a:cubicBezTo>
                    <a:cubicBezTo>
                      <a:pt x="742" y="66"/>
                      <a:pt x="742" y="66"/>
                      <a:pt x="742" y="66"/>
                    </a:cubicBezTo>
                    <a:cubicBezTo>
                      <a:pt x="739" y="67"/>
                      <a:pt x="739" y="67"/>
                      <a:pt x="739" y="67"/>
                    </a:cubicBezTo>
                    <a:cubicBezTo>
                      <a:pt x="732" y="68"/>
                      <a:pt x="725" y="68"/>
                      <a:pt x="718" y="67"/>
                    </a:cubicBezTo>
                    <a:cubicBezTo>
                      <a:pt x="717" y="65"/>
                      <a:pt x="717" y="65"/>
                      <a:pt x="717" y="65"/>
                    </a:cubicBezTo>
                    <a:cubicBezTo>
                      <a:pt x="718" y="63"/>
                      <a:pt x="718" y="63"/>
                      <a:pt x="718" y="63"/>
                    </a:cubicBezTo>
                    <a:cubicBezTo>
                      <a:pt x="724" y="59"/>
                      <a:pt x="729" y="57"/>
                      <a:pt x="735" y="56"/>
                    </a:cubicBezTo>
                    <a:cubicBezTo>
                      <a:pt x="732" y="56"/>
                      <a:pt x="729" y="56"/>
                      <a:pt x="726" y="56"/>
                    </a:cubicBezTo>
                    <a:cubicBezTo>
                      <a:pt x="721" y="58"/>
                      <a:pt x="716" y="61"/>
                      <a:pt x="712" y="65"/>
                    </a:cubicBezTo>
                    <a:cubicBezTo>
                      <a:pt x="709" y="66"/>
                      <a:pt x="707" y="65"/>
                      <a:pt x="704" y="65"/>
                    </a:cubicBezTo>
                    <a:cubicBezTo>
                      <a:pt x="701" y="63"/>
                      <a:pt x="698" y="62"/>
                      <a:pt x="694" y="60"/>
                    </a:cubicBezTo>
                    <a:cubicBezTo>
                      <a:pt x="693" y="59"/>
                      <a:pt x="693" y="59"/>
                      <a:pt x="693" y="59"/>
                    </a:cubicBezTo>
                    <a:cubicBezTo>
                      <a:pt x="700" y="59"/>
                      <a:pt x="707" y="59"/>
                      <a:pt x="714" y="57"/>
                    </a:cubicBezTo>
                    <a:cubicBezTo>
                      <a:pt x="720" y="56"/>
                      <a:pt x="727" y="54"/>
                      <a:pt x="733" y="52"/>
                    </a:cubicBezTo>
                    <a:cubicBezTo>
                      <a:pt x="731" y="51"/>
                      <a:pt x="731" y="51"/>
                      <a:pt x="731" y="51"/>
                    </a:cubicBezTo>
                    <a:cubicBezTo>
                      <a:pt x="724" y="53"/>
                      <a:pt x="717" y="56"/>
                      <a:pt x="710" y="56"/>
                    </a:cubicBezTo>
                    <a:cubicBezTo>
                      <a:pt x="706" y="56"/>
                      <a:pt x="702" y="56"/>
                      <a:pt x="699" y="57"/>
                    </a:cubicBezTo>
                    <a:cubicBezTo>
                      <a:pt x="695" y="57"/>
                      <a:pt x="692" y="58"/>
                      <a:pt x="688" y="57"/>
                    </a:cubicBezTo>
                    <a:cubicBezTo>
                      <a:pt x="686" y="55"/>
                      <a:pt x="686" y="55"/>
                      <a:pt x="686" y="55"/>
                    </a:cubicBezTo>
                    <a:cubicBezTo>
                      <a:pt x="687" y="53"/>
                      <a:pt x="687" y="53"/>
                      <a:pt x="687" y="53"/>
                    </a:cubicBezTo>
                    <a:cubicBezTo>
                      <a:pt x="689" y="53"/>
                      <a:pt x="691" y="53"/>
                      <a:pt x="693" y="53"/>
                    </a:cubicBezTo>
                    <a:cubicBezTo>
                      <a:pt x="691" y="51"/>
                      <a:pt x="691" y="51"/>
                      <a:pt x="691" y="51"/>
                    </a:cubicBezTo>
                    <a:cubicBezTo>
                      <a:pt x="691" y="46"/>
                      <a:pt x="706" y="47"/>
                      <a:pt x="710" y="47"/>
                    </a:cubicBezTo>
                    <a:cubicBezTo>
                      <a:pt x="705" y="46"/>
                      <a:pt x="701" y="45"/>
                      <a:pt x="697" y="46"/>
                    </a:cubicBezTo>
                    <a:cubicBezTo>
                      <a:pt x="693" y="47"/>
                      <a:pt x="689" y="49"/>
                      <a:pt x="685" y="50"/>
                    </a:cubicBezTo>
                    <a:cubicBezTo>
                      <a:pt x="681" y="48"/>
                      <a:pt x="681" y="48"/>
                      <a:pt x="681" y="48"/>
                    </a:cubicBezTo>
                    <a:cubicBezTo>
                      <a:pt x="684" y="47"/>
                      <a:pt x="687" y="46"/>
                      <a:pt x="690" y="46"/>
                    </a:cubicBezTo>
                    <a:cubicBezTo>
                      <a:pt x="689" y="44"/>
                      <a:pt x="689" y="44"/>
                      <a:pt x="689" y="44"/>
                    </a:cubicBezTo>
                    <a:cubicBezTo>
                      <a:pt x="687" y="44"/>
                      <a:pt x="684" y="43"/>
                      <a:pt x="683" y="44"/>
                    </a:cubicBezTo>
                    <a:cubicBezTo>
                      <a:pt x="681" y="45"/>
                      <a:pt x="679" y="46"/>
                      <a:pt x="677" y="46"/>
                    </a:cubicBezTo>
                    <a:cubicBezTo>
                      <a:pt x="675" y="46"/>
                      <a:pt x="675" y="46"/>
                      <a:pt x="675" y="46"/>
                    </a:cubicBezTo>
                    <a:cubicBezTo>
                      <a:pt x="674" y="45"/>
                      <a:pt x="672" y="45"/>
                      <a:pt x="672" y="43"/>
                    </a:cubicBezTo>
                    <a:cubicBezTo>
                      <a:pt x="675" y="42"/>
                      <a:pt x="675" y="42"/>
                      <a:pt x="675" y="42"/>
                    </a:cubicBezTo>
                    <a:cubicBezTo>
                      <a:pt x="678" y="42"/>
                      <a:pt x="678" y="42"/>
                      <a:pt x="678" y="42"/>
                    </a:cubicBezTo>
                    <a:cubicBezTo>
                      <a:pt x="683" y="39"/>
                      <a:pt x="688" y="38"/>
                      <a:pt x="693" y="40"/>
                    </a:cubicBezTo>
                    <a:cubicBezTo>
                      <a:pt x="696" y="39"/>
                      <a:pt x="696" y="39"/>
                      <a:pt x="696" y="39"/>
                    </a:cubicBezTo>
                    <a:cubicBezTo>
                      <a:pt x="697" y="38"/>
                      <a:pt x="698" y="37"/>
                      <a:pt x="699" y="36"/>
                    </a:cubicBezTo>
                    <a:cubicBezTo>
                      <a:pt x="703" y="35"/>
                      <a:pt x="708" y="34"/>
                      <a:pt x="712" y="36"/>
                    </a:cubicBezTo>
                    <a:cubicBezTo>
                      <a:pt x="713" y="38"/>
                      <a:pt x="713" y="38"/>
                      <a:pt x="713" y="38"/>
                    </a:cubicBezTo>
                    <a:cubicBezTo>
                      <a:pt x="715" y="38"/>
                      <a:pt x="715" y="38"/>
                      <a:pt x="715" y="38"/>
                    </a:cubicBezTo>
                    <a:cubicBezTo>
                      <a:pt x="716" y="33"/>
                      <a:pt x="725" y="37"/>
                      <a:pt x="728" y="39"/>
                    </a:cubicBezTo>
                    <a:cubicBezTo>
                      <a:pt x="728" y="37"/>
                      <a:pt x="728" y="37"/>
                      <a:pt x="728" y="37"/>
                    </a:cubicBezTo>
                    <a:cubicBezTo>
                      <a:pt x="733" y="39"/>
                      <a:pt x="733" y="39"/>
                      <a:pt x="733" y="39"/>
                    </a:cubicBezTo>
                    <a:cubicBezTo>
                      <a:pt x="730" y="36"/>
                      <a:pt x="730" y="36"/>
                      <a:pt x="730" y="36"/>
                    </a:cubicBezTo>
                    <a:cubicBezTo>
                      <a:pt x="725" y="35"/>
                      <a:pt x="721" y="35"/>
                      <a:pt x="717" y="33"/>
                    </a:cubicBezTo>
                    <a:cubicBezTo>
                      <a:pt x="719" y="32"/>
                      <a:pt x="719" y="32"/>
                      <a:pt x="719" y="32"/>
                    </a:cubicBezTo>
                    <a:cubicBezTo>
                      <a:pt x="723" y="32"/>
                      <a:pt x="725" y="32"/>
                      <a:pt x="728" y="31"/>
                    </a:cubicBezTo>
                    <a:cubicBezTo>
                      <a:pt x="726" y="28"/>
                      <a:pt x="726" y="28"/>
                      <a:pt x="726" y="28"/>
                    </a:cubicBezTo>
                    <a:cubicBezTo>
                      <a:pt x="729" y="24"/>
                      <a:pt x="735" y="27"/>
                      <a:pt x="739" y="28"/>
                    </a:cubicBezTo>
                    <a:cubicBezTo>
                      <a:pt x="743" y="29"/>
                      <a:pt x="747" y="31"/>
                      <a:pt x="750" y="34"/>
                    </a:cubicBezTo>
                    <a:cubicBezTo>
                      <a:pt x="752" y="34"/>
                      <a:pt x="752" y="34"/>
                      <a:pt x="752" y="34"/>
                    </a:cubicBezTo>
                    <a:cubicBezTo>
                      <a:pt x="751" y="32"/>
                      <a:pt x="751" y="32"/>
                      <a:pt x="751" y="32"/>
                    </a:cubicBezTo>
                    <a:cubicBezTo>
                      <a:pt x="752" y="31"/>
                      <a:pt x="752" y="31"/>
                      <a:pt x="752" y="31"/>
                    </a:cubicBezTo>
                    <a:cubicBezTo>
                      <a:pt x="758" y="33"/>
                      <a:pt x="764" y="36"/>
                      <a:pt x="770" y="35"/>
                    </a:cubicBezTo>
                    <a:cubicBezTo>
                      <a:pt x="765" y="32"/>
                      <a:pt x="759" y="31"/>
                      <a:pt x="753" y="28"/>
                    </a:cubicBezTo>
                    <a:cubicBezTo>
                      <a:pt x="754" y="27"/>
                      <a:pt x="754" y="27"/>
                      <a:pt x="754" y="27"/>
                    </a:cubicBezTo>
                    <a:cubicBezTo>
                      <a:pt x="755" y="26"/>
                      <a:pt x="757" y="25"/>
                      <a:pt x="758" y="25"/>
                    </a:cubicBezTo>
                    <a:cubicBezTo>
                      <a:pt x="756" y="23"/>
                      <a:pt x="756" y="23"/>
                      <a:pt x="756" y="23"/>
                    </a:cubicBezTo>
                    <a:cubicBezTo>
                      <a:pt x="758" y="22"/>
                      <a:pt x="758" y="22"/>
                      <a:pt x="758" y="22"/>
                    </a:cubicBezTo>
                    <a:cubicBezTo>
                      <a:pt x="761" y="23"/>
                      <a:pt x="765" y="23"/>
                      <a:pt x="768" y="25"/>
                    </a:cubicBezTo>
                    <a:cubicBezTo>
                      <a:pt x="770" y="24"/>
                      <a:pt x="770" y="24"/>
                      <a:pt x="770" y="24"/>
                    </a:cubicBezTo>
                    <a:cubicBezTo>
                      <a:pt x="764" y="20"/>
                      <a:pt x="764" y="20"/>
                      <a:pt x="764" y="20"/>
                    </a:cubicBezTo>
                    <a:cubicBezTo>
                      <a:pt x="765" y="19"/>
                      <a:pt x="765" y="19"/>
                      <a:pt x="765" y="19"/>
                    </a:cubicBezTo>
                    <a:cubicBezTo>
                      <a:pt x="768" y="19"/>
                      <a:pt x="770" y="19"/>
                      <a:pt x="772" y="19"/>
                    </a:cubicBezTo>
                    <a:cubicBezTo>
                      <a:pt x="775" y="22"/>
                      <a:pt x="775" y="22"/>
                      <a:pt x="775" y="22"/>
                    </a:cubicBezTo>
                    <a:cubicBezTo>
                      <a:pt x="777" y="21"/>
                      <a:pt x="777" y="21"/>
                      <a:pt x="777" y="21"/>
                    </a:cubicBezTo>
                    <a:cubicBezTo>
                      <a:pt x="777" y="19"/>
                      <a:pt x="777" y="19"/>
                      <a:pt x="777" y="19"/>
                    </a:cubicBezTo>
                    <a:cubicBezTo>
                      <a:pt x="776" y="19"/>
                      <a:pt x="775" y="18"/>
                      <a:pt x="774" y="17"/>
                    </a:cubicBezTo>
                    <a:cubicBezTo>
                      <a:pt x="775" y="16"/>
                      <a:pt x="775" y="16"/>
                      <a:pt x="775" y="16"/>
                    </a:cubicBezTo>
                    <a:cubicBezTo>
                      <a:pt x="778" y="16"/>
                      <a:pt x="780" y="16"/>
                      <a:pt x="782" y="16"/>
                    </a:cubicBezTo>
                    <a:cubicBezTo>
                      <a:pt x="784" y="17"/>
                      <a:pt x="784" y="17"/>
                      <a:pt x="784" y="17"/>
                    </a:cubicBezTo>
                    <a:cubicBezTo>
                      <a:pt x="786" y="16"/>
                      <a:pt x="787" y="17"/>
                      <a:pt x="789" y="17"/>
                    </a:cubicBezTo>
                    <a:cubicBezTo>
                      <a:pt x="791" y="18"/>
                      <a:pt x="791" y="18"/>
                      <a:pt x="791" y="18"/>
                    </a:cubicBezTo>
                    <a:cubicBezTo>
                      <a:pt x="794" y="17"/>
                      <a:pt x="794" y="17"/>
                      <a:pt x="794" y="17"/>
                    </a:cubicBezTo>
                    <a:cubicBezTo>
                      <a:pt x="800" y="18"/>
                      <a:pt x="804" y="22"/>
                      <a:pt x="809" y="24"/>
                    </a:cubicBezTo>
                    <a:cubicBezTo>
                      <a:pt x="808" y="27"/>
                      <a:pt x="808" y="27"/>
                      <a:pt x="808" y="27"/>
                    </a:cubicBezTo>
                    <a:cubicBezTo>
                      <a:pt x="810" y="26"/>
                      <a:pt x="812" y="24"/>
                      <a:pt x="814" y="23"/>
                    </a:cubicBezTo>
                    <a:cubicBezTo>
                      <a:pt x="808" y="21"/>
                      <a:pt x="808" y="21"/>
                      <a:pt x="808" y="21"/>
                    </a:cubicBezTo>
                    <a:cubicBezTo>
                      <a:pt x="807" y="19"/>
                      <a:pt x="807" y="19"/>
                      <a:pt x="807" y="19"/>
                    </a:cubicBezTo>
                    <a:cubicBezTo>
                      <a:pt x="804" y="18"/>
                      <a:pt x="802" y="17"/>
                      <a:pt x="800" y="16"/>
                    </a:cubicBezTo>
                    <a:cubicBezTo>
                      <a:pt x="801" y="15"/>
                      <a:pt x="801" y="15"/>
                      <a:pt x="801" y="15"/>
                    </a:cubicBezTo>
                    <a:cubicBezTo>
                      <a:pt x="808" y="14"/>
                      <a:pt x="816" y="14"/>
                      <a:pt x="824" y="14"/>
                    </a:cubicBezTo>
                    <a:cubicBezTo>
                      <a:pt x="827" y="15"/>
                      <a:pt x="830" y="17"/>
                      <a:pt x="832" y="19"/>
                    </a:cubicBezTo>
                    <a:cubicBezTo>
                      <a:pt x="835" y="20"/>
                      <a:pt x="837" y="20"/>
                      <a:pt x="840" y="20"/>
                    </a:cubicBezTo>
                    <a:cubicBezTo>
                      <a:pt x="832" y="16"/>
                      <a:pt x="832" y="16"/>
                      <a:pt x="832" y="16"/>
                    </a:cubicBezTo>
                    <a:cubicBezTo>
                      <a:pt x="835" y="15"/>
                      <a:pt x="835" y="15"/>
                      <a:pt x="835" y="15"/>
                    </a:cubicBezTo>
                    <a:cubicBezTo>
                      <a:pt x="839" y="14"/>
                      <a:pt x="843" y="13"/>
                      <a:pt x="848" y="13"/>
                    </a:cubicBezTo>
                    <a:cubicBezTo>
                      <a:pt x="849" y="16"/>
                      <a:pt x="849" y="16"/>
                      <a:pt x="849" y="16"/>
                    </a:cubicBezTo>
                    <a:cubicBezTo>
                      <a:pt x="852" y="17"/>
                      <a:pt x="852" y="17"/>
                      <a:pt x="852" y="17"/>
                    </a:cubicBezTo>
                    <a:cubicBezTo>
                      <a:pt x="856" y="17"/>
                      <a:pt x="856" y="17"/>
                      <a:pt x="856" y="17"/>
                    </a:cubicBezTo>
                    <a:cubicBezTo>
                      <a:pt x="852" y="14"/>
                      <a:pt x="852" y="14"/>
                      <a:pt x="852" y="14"/>
                    </a:cubicBezTo>
                    <a:cubicBezTo>
                      <a:pt x="854" y="12"/>
                      <a:pt x="854" y="12"/>
                      <a:pt x="854" y="12"/>
                    </a:cubicBezTo>
                    <a:cubicBezTo>
                      <a:pt x="858" y="12"/>
                      <a:pt x="861" y="12"/>
                      <a:pt x="864" y="12"/>
                    </a:cubicBezTo>
                    <a:cubicBezTo>
                      <a:pt x="869" y="15"/>
                      <a:pt x="874" y="15"/>
                      <a:pt x="879" y="15"/>
                    </a:cubicBezTo>
                    <a:cubicBezTo>
                      <a:pt x="881" y="16"/>
                      <a:pt x="881" y="16"/>
                      <a:pt x="881" y="16"/>
                    </a:cubicBezTo>
                    <a:cubicBezTo>
                      <a:pt x="883" y="15"/>
                      <a:pt x="883" y="15"/>
                      <a:pt x="883" y="15"/>
                    </a:cubicBezTo>
                    <a:cubicBezTo>
                      <a:pt x="887" y="15"/>
                      <a:pt x="892" y="16"/>
                      <a:pt x="896" y="16"/>
                    </a:cubicBezTo>
                    <a:cubicBezTo>
                      <a:pt x="896" y="17"/>
                      <a:pt x="896" y="17"/>
                      <a:pt x="896" y="17"/>
                    </a:cubicBezTo>
                    <a:cubicBezTo>
                      <a:pt x="891" y="18"/>
                      <a:pt x="887" y="20"/>
                      <a:pt x="882" y="20"/>
                    </a:cubicBezTo>
                    <a:cubicBezTo>
                      <a:pt x="879" y="21"/>
                      <a:pt x="877" y="22"/>
                      <a:pt x="875" y="24"/>
                    </a:cubicBezTo>
                    <a:cubicBezTo>
                      <a:pt x="879" y="23"/>
                      <a:pt x="883" y="23"/>
                      <a:pt x="887" y="22"/>
                    </a:cubicBezTo>
                    <a:cubicBezTo>
                      <a:pt x="892" y="22"/>
                      <a:pt x="897" y="19"/>
                      <a:pt x="902" y="18"/>
                    </a:cubicBezTo>
                    <a:cubicBezTo>
                      <a:pt x="904" y="20"/>
                      <a:pt x="904" y="20"/>
                      <a:pt x="904" y="20"/>
                    </a:cubicBezTo>
                    <a:cubicBezTo>
                      <a:pt x="906" y="19"/>
                      <a:pt x="906" y="19"/>
                      <a:pt x="906" y="19"/>
                    </a:cubicBezTo>
                    <a:cubicBezTo>
                      <a:pt x="904" y="15"/>
                      <a:pt x="912" y="19"/>
                      <a:pt x="913" y="19"/>
                    </a:cubicBezTo>
                    <a:cubicBezTo>
                      <a:pt x="916" y="19"/>
                      <a:pt x="919" y="19"/>
                      <a:pt x="922" y="19"/>
                    </a:cubicBezTo>
                    <a:cubicBezTo>
                      <a:pt x="921" y="21"/>
                      <a:pt x="921" y="21"/>
                      <a:pt x="921" y="21"/>
                    </a:cubicBezTo>
                    <a:cubicBezTo>
                      <a:pt x="922" y="23"/>
                      <a:pt x="922" y="23"/>
                      <a:pt x="922" y="23"/>
                    </a:cubicBezTo>
                    <a:cubicBezTo>
                      <a:pt x="925" y="25"/>
                      <a:pt x="925" y="25"/>
                      <a:pt x="925" y="25"/>
                    </a:cubicBezTo>
                    <a:cubicBezTo>
                      <a:pt x="925" y="25"/>
                      <a:pt x="924" y="26"/>
                      <a:pt x="924" y="27"/>
                    </a:cubicBezTo>
                    <a:cubicBezTo>
                      <a:pt x="924" y="26"/>
                      <a:pt x="932" y="26"/>
                      <a:pt x="933" y="26"/>
                    </a:cubicBezTo>
                    <a:cubicBezTo>
                      <a:pt x="936" y="26"/>
                      <a:pt x="939" y="27"/>
                      <a:pt x="942" y="28"/>
                    </a:cubicBezTo>
                    <a:cubicBezTo>
                      <a:pt x="944" y="30"/>
                      <a:pt x="944" y="30"/>
                      <a:pt x="944" y="30"/>
                    </a:cubicBezTo>
                    <a:cubicBezTo>
                      <a:pt x="942" y="32"/>
                      <a:pt x="940" y="33"/>
                      <a:pt x="937" y="34"/>
                    </a:cubicBezTo>
                    <a:close/>
                    <a:moveTo>
                      <a:pt x="702" y="74"/>
                    </a:moveTo>
                    <a:cubicBezTo>
                      <a:pt x="700" y="72"/>
                      <a:pt x="700" y="72"/>
                      <a:pt x="700" y="72"/>
                    </a:cubicBezTo>
                    <a:cubicBezTo>
                      <a:pt x="701" y="69"/>
                      <a:pt x="701" y="69"/>
                      <a:pt x="701" y="69"/>
                    </a:cubicBezTo>
                    <a:cubicBezTo>
                      <a:pt x="703" y="69"/>
                      <a:pt x="705" y="69"/>
                      <a:pt x="708" y="70"/>
                    </a:cubicBezTo>
                    <a:cubicBezTo>
                      <a:pt x="709" y="72"/>
                      <a:pt x="709" y="72"/>
                      <a:pt x="709" y="72"/>
                    </a:cubicBezTo>
                    <a:cubicBezTo>
                      <a:pt x="708" y="75"/>
                      <a:pt x="708" y="75"/>
                      <a:pt x="708" y="75"/>
                    </a:cubicBezTo>
                    <a:cubicBezTo>
                      <a:pt x="704" y="75"/>
                      <a:pt x="704" y="75"/>
                      <a:pt x="704" y="75"/>
                    </a:cubicBezTo>
                    <a:cubicBezTo>
                      <a:pt x="702" y="74"/>
                      <a:pt x="702" y="74"/>
                      <a:pt x="702" y="74"/>
                    </a:cubicBezTo>
                    <a:close/>
                    <a:moveTo>
                      <a:pt x="723" y="96"/>
                    </a:moveTo>
                    <a:cubicBezTo>
                      <a:pt x="725" y="96"/>
                      <a:pt x="727" y="97"/>
                      <a:pt x="729" y="97"/>
                    </a:cubicBezTo>
                    <a:cubicBezTo>
                      <a:pt x="729" y="98"/>
                      <a:pt x="729" y="98"/>
                      <a:pt x="729" y="98"/>
                    </a:cubicBezTo>
                    <a:cubicBezTo>
                      <a:pt x="727" y="99"/>
                      <a:pt x="725" y="99"/>
                      <a:pt x="723" y="99"/>
                    </a:cubicBezTo>
                    <a:cubicBezTo>
                      <a:pt x="721" y="100"/>
                      <a:pt x="721" y="100"/>
                      <a:pt x="721" y="100"/>
                    </a:cubicBezTo>
                    <a:cubicBezTo>
                      <a:pt x="720" y="100"/>
                      <a:pt x="720" y="100"/>
                      <a:pt x="720" y="100"/>
                    </a:cubicBezTo>
                    <a:cubicBezTo>
                      <a:pt x="721" y="97"/>
                      <a:pt x="721" y="97"/>
                      <a:pt x="721" y="97"/>
                    </a:cubicBezTo>
                    <a:cubicBezTo>
                      <a:pt x="723" y="96"/>
                      <a:pt x="723" y="96"/>
                      <a:pt x="723" y="96"/>
                    </a:cubicBezTo>
                    <a:close/>
                    <a:moveTo>
                      <a:pt x="676" y="59"/>
                    </a:moveTo>
                    <a:cubicBezTo>
                      <a:pt x="677" y="61"/>
                      <a:pt x="679" y="63"/>
                      <a:pt x="681" y="63"/>
                    </a:cubicBezTo>
                    <a:cubicBezTo>
                      <a:pt x="683" y="66"/>
                      <a:pt x="683" y="66"/>
                      <a:pt x="683" y="66"/>
                    </a:cubicBezTo>
                    <a:cubicBezTo>
                      <a:pt x="687" y="67"/>
                      <a:pt x="691" y="67"/>
                      <a:pt x="695" y="68"/>
                    </a:cubicBezTo>
                    <a:cubicBezTo>
                      <a:pt x="695" y="70"/>
                      <a:pt x="695" y="72"/>
                      <a:pt x="696" y="74"/>
                    </a:cubicBezTo>
                    <a:cubicBezTo>
                      <a:pt x="702" y="76"/>
                      <a:pt x="708" y="75"/>
                      <a:pt x="714" y="78"/>
                    </a:cubicBezTo>
                    <a:cubicBezTo>
                      <a:pt x="711" y="81"/>
                      <a:pt x="711" y="81"/>
                      <a:pt x="711" y="81"/>
                    </a:cubicBezTo>
                    <a:cubicBezTo>
                      <a:pt x="715" y="81"/>
                      <a:pt x="715" y="81"/>
                      <a:pt x="715" y="81"/>
                    </a:cubicBezTo>
                    <a:cubicBezTo>
                      <a:pt x="713" y="83"/>
                      <a:pt x="712" y="85"/>
                      <a:pt x="711" y="87"/>
                    </a:cubicBezTo>
                    <a:cubicBezTo>
                      <a:pt x="714" y="86"/>
                      <a:pt x="717" y="85"/>
                      <a:pt x="721" y="85"/>
                    </a:cubicBezTo>
                    <a:cubicBezTo>
                      <a:pt x="723" y="88"/>
                      <a:pt x="723" y="88"/>
                      <a:pt x="723" y="88"/>
                    </a:cubicBezTo>
                    <a:cubicBezTo>
                      <a:pt x="725" y="86"/>
                      <a:pt x="725" y="86"/>
                      <a:pt x="725" y="86"/>
                    </a:cubicBezTo>
                    <a:cubicBezTo>
                      <a:pt x="728" y="88"/>
                      <a:pt x="730" y="90"/>
                      <a:pt x="733" y="93"/>
                    </a:cubicBezTo>
                    <a:cubicBezTo>
                      <a:pt x="728" y="94"/>
                      <a:pt x="724" y="95"/>
                      <a:pt x="720" y="96"/>
                    </a:cubicBezTo>
                    <a:cubicBezTo>
                      <a:pt x="717" y="98"/>
                      <a:pt x="717" y="98"/>
                      <a:pt x="717" y="98"/>
                    </a:cubicBezTo>
                    <a:cubicBezTo>
                      <a:pt x="714" y="97"/>
                      <a:pt x="714" y="97"/>
                      <a:pt x="714" y="97"/>
                    </a:cubicBezTo>
                    <a:cubicBezTo>
                      <a:pt x="714" y="99"/>
                      <a:pt x="714" y="99"/>
                      <a:pt x="714" y="99"/>
                    </a:cubicBezTo>
                    <a:cubicBezTo>
                      <a:pt x="713" y="101"/>
                      <a:pt x="712" y="102"/>
                      <a:pt x="710" y="103"/>
                    </a:cubicBezTo>
                    <a:cubicBezTo>
                      <a:pt x="708" y="104"/>
                      <a:pt x="708" y="104"/>
                      <a:pt x="708" y="104"/>
                    </a:cubicBezTo>
                    <a:cubicBezTo>
                      <a:pt x="706" y="102"/>
                      <a:pt x="706" y="102"/>
                      <a:pt x="706" y="102"/>
                    </a:cubicBezTo>
                    <a:cubicBezTo>
                      <a:pt x="707" y="100"/>
                      <a:pt x="707" y="98"/>
                      <a:pt x="708" y="96"/>
                    </a:cubicBezTo>
                    <a:cubicBezTo>
                      <a:pt x="704" y="98"/>
                      <a:pt x="704" y="98"/>
                      <a:pt x="704" y="98"/>
                    </a:cubicBezTo>
                    <a:cubicBezTo>
                      <a:pt x="704" y="102"/>
                      <a:pt x="704" y="102"/>
                      <a:pt x="704" y="102"/>
                    </a:cubicBezTo>
                    <a:cubicBezTo>
                      <a:pt x="704" y="103"/>
                      <a:pt x="705" y="105"/>
                      <a:pt x="706" y="106"/>
                    </a:cubicBezTo>
                    <a:cubicBezTo>
                      <a:pt x="705" y="108"/>
                      <a:pt x="705" y="108"/>
                      <a:pt x="705" y="108"/>
                    </a:cubicBezTo>
                    <a:cubicBezTo>
                      <a:pt x="703" y="108"/>
                      <a:pt x="702" y="106"/>
                      <a:pt x="700" y="106"/>
                    </a:cubicBezTo>
                    <a:cubicBezTo>
                      <a:pt x="700" y="108"/>
                      <a:pt x="700" y="109"/>
                      <a:pt x="700" y="111"/>
                    </a:cubicBezTo>
                    <a:cubicBezTo>
                      <a:pt x="698" y="113"/>
                      <a:pt x="698" y="113"/>
                      <a:pt x="698" y="113"/>
                    </a:cubicBezTo>
                    <a:cubicBezTo>
                      <a:pt x="696" y="113"/>
                      <a:pt x="696" y="113"/>
                      <a:pt x="696" y="113"/>
                    </a:cubicBezTo>
                    <a:cubicBezTo>
                      <a:pt x="693" y="111"/>
                      <a:pt x="691" y="108"/>
                      <a:pt x="688" y="106"/>
                    </a:cubicBezTo>
                    <a:cubicBezTo>
                      <a:pt x="689" y="109"/>
                      <a:pt x="691" y="111"/>
                      <a:pt x="692" y="113"/>
                    </a:cubicBezTo>
                    <a:cubicBezTo>
                      <a:pt x="690" y="113"/>
                      <a:pt x="690" y="113"/>
                      <a:pt x="690" y="113"/>
                    </a:cubicBezTo>
                    <a:cubicBezTo>
                      <a:pt x="687" y="111"/>
                      <a:pt x="687" y="111"/>
                      <a:pt x="687" y="111"/>
                    </a:cubicBezTo>
                    <a:cubicBezTo>
                      <a:pt x="685" y="111"/>
                      <a:pt x="683" y="111"/>
                      <a:pt x="681" y="111"/>
                    </a:cubicBezTo>
                    <a:cubicBezTo>
                      <a:pt x="685" y="114"/>
                      <a:pt x="685" y="114"/>
                      <a:pt x="685" y="114"/>
                    </a:cubicBezTo>
                    <a:cubicBezTo>
                      <a:pt x="681" y="116"/>
                      <a:pt x="674" y="114"/>
                      <a:pt x="669" y="113"/>
                    </a:cubicBezTo>
                    <a:cubicBezTo>
                      <a:pt x="669" y="111"/>
                      <a:pt x="669" y="111"/>
                      <a:pt x="669" y="111"/>
                    </a:cubicBezTo>
                    <a:cubicBezTo>
                      <a:pt x="666" y="111"/>
                      <a:pt x="666" y="111"/>
                      <a:pt x="666" y="111"/>
                    </a:cubicBezTo>
                    <a:cubicBezTo>
                      <a:pt x="663" y="109"/>
                      <a:pt x="663" y="109"/>
                      <a:pt x="663" y="109"/>
                    </a:cubicBezTo>
                    <a:cubicBezTo>
                      <a:pt x="666" y="107"/>
                      <a:pt x="666" y="107"/>
                      <a:pt x="666" y="107"/>
                    </a:cubicBezTo>
                    <a:cubicBezTo>
                      <a:pt x="671" y="106"/>
                      <a:pt x="671" y="106"/>
                      <a:pt x="671" y="106"/>
                    </a:cubicBezTo>
                    <a:cubicBezTo>
                      <a:pt x="667" y="106"/>
                      <a:pt x="663" y="105"/>
                      <a:pt x="659" y="106"/>
                    </a:cubicBezTo>
                    <a:cubicBezTo>
                      <a:pt x="658" y="104"/>
                      <a:pt x="658" y="104"/>
                      <a:pt x="658" y="104"/>
                    </a:cubicBezTo>
                    <a:cubicBezTo>
                      <a:pt x="660" y="102"/>
                      <a:pt x="660" y="102"/>
                      <a:pt x="660" y="102"/>
                    </a:cubicBezTo>
                    <a:cubicBezTo>
                      <a:pt x="657" y="102"/>
                      <a:pt x="655" y="102"/>
                      <a:pt x="652" y="101"/>
                    </a:cubicBezTo>
                    <a:cubicBezTo>
                      <a:pt x="650" y="98"/>
                      <a:pt x="650" y="98"/>
                      <a:pt x="650" y="98"/>
                    </a:cubicBezTo>
                    <a:cubicBezTo>
                      <a:pt x="654" y="97"/>
                      <a:pt x="657" y="96"/>
                      <a:pt x="660" y="94"/>
                    </a:cubicBezTo>
                    <a:cubicBezTo>
                      <a:pt x="663" y="95"/>
                      <a:pt x="666" y="95"/>
                      <a:pt x="669" y="95"/>
                    </a:cubicBezTo>
                    <a:cubicBezTo>
                      <a:pt x="665" y="92"/>
                      <a:pt x="665" y="92"/>
                      <a:pt x="665" y="92"/>
                    </a:cubicBezTo>
                    <a:cubicBezTo>
                      <a:pt x="668" y="92"/>
                      <a:pt x="668" y="92"/>
                      <a:pt x="668" y="92"/>
                    </a:cubicBezTo>
                    <a:cubicBezTo>
                      <a:pt x="666" y="90"/>
                      <a:pt x="666" y="90"/>
                      <a:pt x="666" y="90"/>
                    </a:cubicBezTo>
                    <a:cubicBezTo>
                      <a:pt x="662" y="90"/>
                      <a:pt x="662" y="90"/>
                      <a:pt x="662" y="90"/>
                    </a:cubicBezTo>
                    <a:cubicBezTo>
                      <a:pt x="660" y="90"/>
                      <a:pt x="660" y="90"/>
                      <a:pt x="660" y="90"/>
                    </a:cubicBezTo>
                    <a:cubicBezTo>
                      <a:pt x="658" y="90"/>
                      <a:pt x="658" y="90"/>
                      <a:pt x="658" y="90"/>
                    </a:cubicBezTo>
                    <a:cubicBezTo>
                      <a:pt x="657" y="90"/>
                      <a:pt x="655" y="91"/>
                      <a:pt x="654" y="93"/>
                    </a:cubicBezTo>
                    <a:cubicBezTo>
                      <a:pt x="651" y="92"/>
                      <a:pt x="651" y="92"/>
                      <a:pt x="651" y="92"/>
                    </a:cubicBezTo>
                    <a:cubicBezTo>
                      <a:pt x="651" y="90"/>
                      <a:pt x="651" y="90"/>
                      <a:pt x="651" y="90"/>
                    </a:cubicBezTo>
                    <a:cubicBezTo>
                      <a:pt x="648" y="91"/>
                      <a:pt x="645" y="91"/>
                      <a:pt x="643" y="93"/>
                    </a:cubicBezTo>
                    <a:cubicBezTo>
                      <a:pt x="641" y="90"/>
                      <a:pt x="641" y="90"/>
                      <a:pt x="641" y="90"/>
                    </a:cubicBezTo>
                    <a:cubicBezTo>
                      <a:pt x="639" y="90"/>
                      <a:pt x="639" y="90"/>
                      <a:pt x="639" y="90"/>
                    </a:cubicBezTo>
                    <a:cubicBezTo>
                      <a:pt x="638" y="88"/>
                      <a:pt x="638" y="88"/>
                      <a:pt x="638" y="88"/>
                    </a:cubicBezTo>
                    <a:cubicBezTo>
                      <a:pt x="639" y="87"/>
                      <a:pt x="639" y="87"/>
                      <a:pt x="639" y="87"/>
                    </a:cubicBezTo>
                    <a:cubicBezTo>
                      <a:pt x="642" y="87"/>
                      <a:pt x="644" y="86"/>
                      <a:pt x="647" y="85"/>
                    </a:cubicBezTo>
                    <a:cubicBezTo>
                      <a:pt x="649" y="83"/>
                      <a:pt x="649" y="83"/>
                      <a:pt x="649" y="83"/>
                    </a:cubicBezTo>
                    <a:cubicBezTo>
                      <a:pt x="645" y="84"/>
                      <a:pt x="641" y="84"/>
                      <a:pt x="637" y="84"/>
                    </a:cubicBezTo>
                    <a:cubicBezTo>
                      <a:pt x="633" y="83"/>
                      <a:pt x="633" y="83"/>
                      <a:pt x="633" y="83"/>
                    </a:cubicBezTo>
                    <a:cubicBezTo>
                      <a:pt x="631" y="81"/>
                      <a:pt x="631" y="81"/>
                      <a:pt x="631" y="81"/>
                    </a:cubicBezTo>
                    <a:cubicBezTo>
                      <a:pt x="631" y="79"/>
                      <a:pt x="631" y="77"/>
                      <a:pt x="630" y="76"/>
                    </a:cubicBezTo>
                    <a:cubicBezTo>
                      <a:pt x="631" y="75"/>
                      <a:pt x="631" y="75"/>
                      <a:pt x="631" y="75"/>
                    </a:cubicBezTo>
                    <a:cubicBezTo>
                      <a:pt x="633" y="76"/>
                      <a:pt x="634" y="76"/>
                      <a:pt x="635" y="77"/>
                    </a:cubicBezTo>
                    <a:cubicBezTo>
                      <a:pt x="640" y="77"/>
                      <a:pt x="644" y="78"/>
                      <a:pt x="649" y="78"/>
                    </a:cubicBezTo>
                    <a:cubicBezTo>
                      <a:pt x="648" y="76"/>
                      <a:pt x="648" y="76"/>
                      <a:pt x="648" y="76"/>
                    </a:cubicBezTo>
                    <a:cubicBezTo>
                      <a:pt x="651" y="75"/>
                      <a:pt x="651" y="75"/>
                      <a:pt x="651" y="75"/>
                    </a:cubicBezTo>
                    <a:cubicBezTo>
                      <a:pt x="648" y="73"/>
                      <a:pt x="648" y="73"/>
                      <a:pt x="648" y="73"/>
                    </a:cubicBezTo>
                    <a:cubicBezTo>
                      <a:pt x="646" y="75"/>
                      <a:pt x="646" y="75"/>
                      <a:pt x="646" y="75"/>
                    </a:cubicBezTo>
                    <a:cubicBezTo>
                      <a:pt x="643" y="75"/>
                      <a:pt x="641" y="75"/>
                      <a:pt x="639" y="75"/>
                    </a:cubicBezTo>
                    <a:cubicBezTo>
                      <a:pt x="638" y="73"/>
                      <a:pt x="638" y="73"/>
                      <a:pt x="638" y="73"/>
                    </a:cubicBezTo>
                    <a:cubicBezTo>
                      <a:pt x="637" y="73"/>
                      <a:pt x="635" y="73"/>
                      <a:pt x="633" y="73"/>
                    </a:cubicBezTo>
                    <a:cubicBezTo>
                      <a:pt x="631" y="72"/>
                      <a:pt x="631" y="72"/>
                      <a:pt x="631" y="72"/>
                    </a:cubicBezTo>
                    <a:cubicBezTo>
                      <a:pt x="633" y="70"/>
                      <a:pt x="633" y="70"/>
                      <a:pt x="633" y="70"/>
                    </a:cubicBezTo>
                    <a:cubicBezTo>
                      <a:pt x="636" y="70"/>
                      <a:pt x="639" y="70"/>
                      <a:pt x="641" y="70"/>
                    </a:cubicBezTo>
                    <a:cubicBezTo>
                      <a:pt x="635" y="67"/>
                      <a:pt x="635" y="67"/>
                      <a:pt x="635" y="67"/>
                    </a:cubicBezTo>
                    <a:cubicBezTo>
                      <a:pt x="637" y="66"/>
                      <a:pt x="637" y="66"/>
                      <a:pt x="637" y="66"/>
                    </a:cubicBezTo>
                    <a:cubicBezTo>
                      <a:pt x="641" y="66"/>
                      <a:pt x="646" y="66"/>
                      <a:pt x="650" y="66"/>
                    </a:cubicBezTo>
                    <a:cubicBezTo>
                      <a:pt x="648" y="64"/>
                      <a:pt x="648" y="64"/>
                      <a:pt x="648" y="64"/>
                    </a:cubicBezTo>
                    <a:cubicBezTo>
                      <a:pt x="646" y="64"/>
                      <a:pt x="646" y="64"/>
                      <a:pt x="646" y="64"/>
                    </a:cubicBezTo>
                    <a:cubicBezTo>
                      <a:pt x="644" y="61"/>
                      <a:pt x="644" y="61"/>
                      <a:pt x="644" y="61"/>
                    </a:cubicBezTo>
                    <a:cubicBezTo>
                      <a:pt x="641" y="61"/>
                      <a:pt x="641" y="61"/>
                      <a:pt x="641" y="61"/>
                    </a:cubicBezTo>
                    <a:cubicBezTo>
                      <a:pt x="642" y="57"/>
                      <a:pt x="642" y="57"/>
                      <a:pt x="642" y="57"/>
                    </a:cubicBezTo>
                    <a:cubicBezTo>
                      <a:pt x="645" y="56"/>
                      <a:pt x="645" y="56"/>
                      <a:pt x="645" y="56"/>
                    </a:cubicBezTo>
                    <a:cubicBezTo>
                      <a:pt x="647" y="57"/>
                      <a:pt x="647" y="57"/>
                      <a:pt x="647" y="57"/>
                    </a:cubicBezTo>
                    <a:cubicBezTo>
                      <a:pt x="650" y="57"/>
                      <a:pt x="657" y="57"/>
                      <a:pt x="660" y="54"/>
                    </a:cubicBezTo>
                    <a:cubicBezTo>
                      <a:pt x="657" y="53"/>
                      <a:pt x="657" y="53"/>
                      <a:pt x="657" y="53"/>
                    </a:cubicBezTo>
                    <a:cubicBezTo>
                      <a:pt x="654" y="53"/>
                      <a:pt x="652" y="53"/>
                      <a:pt x="650" y="52"/>
                    </a:cubicBezTo>
                    <a:cubicBezTo>
                      <a:pt x="651" y="50"/>
                      <a:pt x="651" y="50"/>
                      <a:pt x="651" y="50"/>
                    </a:cubicBezTo>
                    <a:cubicBezTo>
                      <a:pt x="657" y="50"/>
                      <a:pt x="662" y="50"/>
                      <a:pt x="667" y="51"/>
                    </a:cubicBezTo>
                    <a:cubicBezTo>
                      <a:pt x="670" y="54"/>
                      <a:pt x="673" y="56"/>
                      <a:pt x="676" y="59"/>
                    </a:cubicBezTo>
                    <a:close/>
                    <a:moveTo>
                      <a:pt x="634" y="106"/>
                    </a:moveTo>
                    <a:cubicBezTo>
                      <a:pt x="634" y="108"/>
                      <a:pt x="634" y="108"/>
                      <a:pt x="634" y="108"/>
                    </a:cubicBezTo>
                    <a:cubicBezTo>
                      <a:pt x="638" y="107"/>
                      <a:pt x="638" y="107"/>
                      <a:pt x="638" y="107"/>
                    </a:cubicBezTo>
                    <a:cubicBezTo>
                      <a:pt x="640" y="108"/>
                      <a:pt x="642" y="108"/>
                      <a:pt x="644" y="109"/>
                    </a:cubicBezTo>
                    <a:cubicBezTo>
                      <a:pt x="643" y="111"/>
                      <a:pt x="642" y="112"/>
                      <a:pt x="642" y="113"/>
                    </a:cubicBezTo>
                    <a:cubicBezTo>
                      <a:pt x="644" y="115"/>
                      <a:pt x="644" y="115"/>
                      <a:pt x="644" y="115"/>
                    </a:cubicBezTo>
                    <a:cubicBezTo>
                      <a:pt x="643" y="118"/>
                      <a:pt x="643" y="118"/>
                      <a:pt x="643" y="118"/>
                    </a:cubicBezTo>
                    <a:cubicBezTo>
                      <a:pt x="639" y="119"/>
                      <a:pt x="635" y="119"/>
                      <a:pt x="631" y="119"/>
                    </a:cubicBezTo>
                    <a:cubicBezTo>
                      <a:pt x="628" y="120"/>
                      <a:pt x="628" y="120"/>
                      <a:pt x="628" y="120"/>
                    </a:cubicBezTo>
                    <a:cubicBezTo>
                      <a:pt x="626" y="119"/>
                      <a:pt x="623" y="118"/>
                      <a:pt x="621" y="117"/>
                    </a:cubicBezTo>
                    <a:cubicBezTo>
                      <a:pt x="623" y="116"/>
                      <a:pt x="623" y="116"/>
                      <a:pt x="623" y="116"/>
                    </a:cubicBezTo>
                    <a:cubicBezTo>
                      <a:pt x="624" y="116"/>
                      <a:pt x="626" y="116"/>
                      <a:pt x="627" y="116"/>
                    </a:cubicBezTo>
                    <a:cubicBezTo>
                      <a:pt x="625" y="113"/>
                      <a:pt x="625" y="113"/>
                      <a:pt x="625" y="113"/>
                    </a:cubicBezTo>
                    <a:cubicBezTo>
                      <a:pt x="623" y="113"/>
                      <a:pt x="621" y="113"/>
                      <a:pt x="619" y="113"/>
                    </a:cubicBezTo>
                    <a:cubicBezTo>
                      <a:pt x="618" y="111"/>
                      <a:pt x="616" y="109"/>
                      <a:pt x="614" y="108"/>
                    </a:cubicBezTo>
                    <a:cubicBezTo>
                      <a:pt x="616" y="106"/>
                      <a:pt x="616" y="106"/>
                      <a:pt x="616" y="106"/>
                    </a:cubicBezTo>
                    <a:cubicBezTo>
                      <a:pt x="615" y="104"/>
                      <a:pt x="615" y="104"/>
                      <a:pt x="615" y="104"/>
                    </a:cubicBezTo>
                    <a:cubicBezTo>
                      <a:pt x="616" y="101"/>
                      <a:pt x="616" y="101"/>
                      <a:pt x="616" y="101"/>
                    </a:cubicBezTo>
                    <a:cubicBezTo>
                      <a:pt x="622" y="102"/>
                      <a:pt x="629" y="103"/>
                      <a:pt x="634" y="106"/>
                    </a:cubicBezTo>
                    <a:close/>
                    <a:moveTo>
                      <a:pt x="616" y="144"/>
                    </a:moveTo>
                    <a:cubicBezTo>
                      <a:pt x="619" y="144"/>
                      <a:pt x="619" y="144"/>
                      <a:pt x="619" y="144"/>
                    </a:cubicBezTo>
                    <a:cubicBezTo>
                      <a:pt x="621" y="145"/>
                      <a:pt x="621" y="145"/>
                      <a:pt x="621" y="145"/>
                    </a:cubicBezTo>
                    <a:cubicBezTo>
                      <a:pt x="620" y="149"/>
                      <a:pt x="620" y="149"/>
                      <a:pt x="620" y="149"/>
                    </a:cubicBezTo>
                    <a:cubicBezTo>
                      <a:pt x="622" y="150"/>
                      <a:pt x="622" y="150"/>
                      <a:pt x="622" y="150"/>
                    </a:cubicBezTo>
                    <a:cubicBezTo>
                      <a:pt x="622" y="153"/>
                      <a:pt x="621" y="156"/>
                      <a:pt x="620" y="159"/>
                    </a:cubicBezTo>
                    <a:cubicBezTo>
                      <a:pt x="622" y="160"/>
                      <a:pt x="622" y="160"/>
                      <a:pt x="622" y="160"/>
                    </a:cubicBezTo>
                    <a:cubicBezTo>
                      <a:pt x="623" y="163"/>
                      <a:pt x="623" y="163"/>
                      <a:pt x="623" y="163"/>
                    </a:cubicBezTo>
                    <a:cubicBezTo>
                      <a:pt x="623" y="165"/>
                      <a:pt x="623" y="165"/>
                      <a:pt x="623" y="165"/>
                    </a:cubicBezTo>
                    <a:cubicBezTo>
                      <a:pt x="621" y="164"/>
                      <a:pt x="621" y="164"/>
                      <a:pt x="621" y="164"/>
                    </a:cubicBezTo>
                    <a:cubicBezTo>
                      <a:pt x="619" y="163"/>
                      <a:pt x="619" y="163"/>
                      <a:pt x="619" y="163"/>
                    </a:cubicBezTo>
                    <a:cubicBezTo>
                      <a:pt x="617" y="164"/>
                      <a:pt x="617" y="164"/>
                      <a:pt x="617" y="164"/>
                    </a:cubicBezTo>
                    <a:cubicBezTo>
                      <a:pt x="618" y="167"/>
                      <a:pt x="618" y="167"/>
                      <a:pt x="618" y="167"/>
                    </a:cubicBezTo>
                    <a:cubicBezTo>
                      <a:pt x="619" y="168"/>
                      <a:pt x="619" y="168"/>
                      <a:pt x="619" y="168"/>
                    </a:cubicBezTo>
                    <a:cubicBezTo>
                      <a:pt x="618" y="169"/>
                      <a:pt x="616" y="170"/>
                      <a:pt x="614" y="171"/>
                    </a:cubicBezTo>
                    <a:cubicBezTo>
                      <a:pt x="611" y="171"/>
                      <a:pt x="608" y="171"/>
                      <a:pt x="605" y="171"/>
                    </a:cubicBezTo>
                    <a:cubicBezTo>
                      <a:pt x="603" y="173"/>
                      <a:pt x="603" y="173"/>
                      <a:pt x="603" y="173"/>
                    </a:cubicBezTo>
                    <a:cubicBezTo>
                      <a:pt x="598" y="172"/>
                      <a:pt x="598" y="172"/>
                      <a:pt x="598" y="172"/>
                    </a:cubicBezTo>
                    <a:cubicBezTo>
                      <a:pt x="596" y="170"/>
                      <a:pt x="596" y="170"/>
                      <a:pt x="596" y="170"/>
                    </a:cubicBezTo>
                    <a:cubicBezTo>
                      <a:pt x="597" y="168"/>
                      <a:pt x="597" y="168"/>
                      <a:pt x="597" y="168"/>
                    </a:cubicBezTo>
                    <a:cubicBezTo>
                      <a:pt x="596" y="166"/>
                      <a:pt x="596" y="166"/>
                      <a:pt x="596" y="166"/>
                    </a:cubicBezTo>
                    <a:cubicBezTo>
                      <a:pt x="597" y="164"/>
                      <a:pt x="597" y="164"/>
                      <a:pt x="597" y="164"/>
                    </a:cubicBezTo>
                    <a:cubicBezTo>
                      <a:pt x="599" y="163"/>
                      <a:pt x="601" y="162"/>
                      <a:pt x="603" y="161"/>
                    </a:cubicBezTo>
                    <a:cubicBezTo>
                      <a:pt x="606" y="161"/>
                      <a:pt x="606" y="161"/>
                      <a:pt x="606" y="161"/>
                    </a:cubicBezTo>
                    <a:cubicBezTo>
                      <a:pt x="609" y="159"/>
                      <a:pt x="609" y="159"/>
                      <a:pt x="609" y="159"/>
                    </a:cubicBezTo>
                    <a:cubicBezTo>
                      <a:pt x="598" y="159"/>
                      <a:pt x="587" y="162"/>
                      <a:pt x="576" y="162"/>
                    </a:cubicBezTo>
                    <a:cubicBezTo>
                      <a:pt x="579" y="159"/>
                      <a:pt x="579" y="159"/>
                      <a:pt x="579" y="159"/>
                    </a:cubicBezTo>
                    <a:cubicBezTo>
                      <a:pt x="581" y="159"/>
                      <a:pt x="581" y="159"/>
                      <a:pt x="581" y="159"/>
                    </a:cubicBezTo>
                    <a:cubicBezTo>
                      <a:pt x="580" y="156"/>
                      <a:pt x="580" y="156"/>
                      <a:pt x="580" y="156"/>
                    </a:cubicBezTo>
                    <a:cubicBezTo>
                      <a:pt x="576" y="157"/>
                      <a:pt x="574" y="157"/>
                      <a:pt x="571" y="157"/>
                    </a:cubicBezTo>
                    <a:cubicBezTo>
                      <a:pt x="574" y="155"/>
                      <a:pt x="574" y="155"/>
                      <a:pt x="574" y="155"/>
                    </a:cubicBezTo>
                    <a:cubicBezTo>
                      <a:pt x="576" y="155"/>
                      <a:pt x="579" y="154"/>
                      <a:pt x="581" y="154"/>
                    </a:cubicBezTo>
                    <a:cubicBezTo>
                      <a:pt x="585" y="156"/>
                      <a:pt x="585" y="156"/>
                      <a:pt x="585" y="156"/>
                    </a:cubicBezTo>
                    <a:cubicBezTo>
                      <a:pt x="583" y="152"/>
                      <a:pt x="583" y="152"/>
                      <a:pt x="583" y="152"/>
                    </a:cubicBezTo>
                    <a:cubicBezTo>
                      <a:pt x="584" y="151"/>
                      <a:pt x="584" y="151"/>
                      <a:pt x="584" y="151"/>
                    </a:cubicBezTo>
                    <a:cubicBezTo>
                      <a:pt x="580" y="149"/>
                      <a:pt x="580" y="149"/>
                      <a:pt x="580" y="149"/>
                    </a:cubicBezTo>
                    <a:cubicBezTo>
                      <a:pt x="582" y="147"/>
                      <a:pt x="582" y="147"/>
                      <a:pt x="582" y="147"/>
                    </a:cubicBezTo>
                    <a:cubicBezTo>
                      <a:pt x="584" y="145"/>
                      <a:pt x="584" y="145"/>
                      <a:pt x="584" y="145"/>
                    </a:cubicBezTo>
                    <a:cubicBezTo>
                      <a:pt x="586" y="146"/>
                      <a:pt x="588" y="147"/>
                      <a:pt x="589" y="148"/>
                    </a:cubicBezTo>
                    <a:cubicBezTo>
                      <a:pt x="591" y="150"/>
                      <a:pt x="594" y="152"/>
                      <a:pt x="597" y="153"/>
                    </a:cubicBezTo>
                    <a:cubicBezTo>
                      <a:pt x="598" y="156"/>
                      <a:pt x="598" y="156"/>
                      <a:pt x="598" y="156"/>
                    </a:cubicBezTo>
                    <a:cubicBezTo>
                      <a:pt x="603" y="156"/>
                      <a:pt x="603" y="156"/>
                      <a:pt x="603" y="156"/>
                    </a:cubicBezTo>
                    <a:cubicBezTo>
                      <a:pt x="600" y="153"/>
                      <a:pt x="600" y="153"/>
                      <a:pt x="600" y="153"/>
                    </a:cubicBezTo>
                    <a:cubicBezTo>
                      <a:pt x="598" y="151"/>
                      <a:pt x="598" y="151"/>
                      <a:pt x="598" y="151"/>
                    </a:cubicBezTo>
                    <a:cubicBezTo>
                      <a:pt x="599" y="149"/>
                      <a:pt x="599" y="149"/>
                      <a:pt x="599" y="149"/>
                    </a:cubicBezTo>
                    <a:cubicBezTo>
                      <a:pt x="596" y="148"/>
                      <a:pt x="596" y="148"/>
                      <a:pt x="596" y="148"/>
                    </a:cubicBezTo>
                    <a:cubicBezTo>
                      <a:pt x="594" y="146"/>
                      <a:pt x="594" y="146"/>
                      <a:pt x="594" y="146"/>
                    </a:cubicBezTo>
                    <a:cubicBezTo>
                      <a:pt x="595" y="144"/>
                      <a:pt x="595" y="144"/>
                      <a:pt x="595" y="144"/>
                    </a:cubicBezTo>
                    <a:cubicBezTo>
                      <a:pt x="597" y="143"/>
                      <a:pt x="599" y="143"/>
                      <a:pt x="602" y="143"/>
                    </a:cubicBezTo>
                    <a:cubicBezTo>
                      <a:pt x="604" y="144"/>
                      <a:pt x="604" y="144"/>
                      <a:pt x="604" y="144"/>
                    </a:cubicBezTo>
                    <a:cubicBezTo>
                      <a:pt x="607" y="147"/>
                      <a:pt x="607" y="147"/>
                      <a:pt x="607" y="147"/>
                    </a:cubicBezTo>
                    <a:cubicBezTo>
                      <a:pt x="609" y="144"/>
                      <a:pt x="609" y="144"/>
                      <a:pt x="609" y="144"/>
                    </a:cubicBezTo>
                    <a:cubicBezTo>
                      <a:pt x="612" y="144"/>
                      <a:pt x="612" y="144"/>
                      <a:pt x="612" y="144"/>
                    </a:cubicBezTo>
                    <a:cubicBezTo>
                      <a:pt x="612" y="142"/>
                      <a:pt x="612" y="142"/>
                      <a:pt x="612" y="142"/>
                    </a:cubicBezTo>
                    <a:cubicBezTo>
                      <a:pt x="614" y="142"/>
                      <a:pt x="615" y="143"/>
                      <a:pt x="616" y="144"/>
                    </a:cubicBezTo>
                    <a:close/>
                    <a:moveTo>
                      <a:pt x="606" y="82"/>
                    </a:moveTo>
                    <a:cubicBezTo>
                      <a:pt x="604" y="80"/>
                      <a:pt x="604" y="80"/>
                      <a:pt x="604" y="80"/>
                    </a:cubicBezTo>
                    <a:cubicBezTo>
                      <a:pt x="602" y="80"/>
                      <a:pt x="601" y="80"/>
                      <a:pt x="599" y="80"/>
                    </a:cubicBezTo>
                    <a:cubicBezTo>
                      <a:pt x="599" y="77"/>
                      <a:pt x="599" y="77"/>
                      <a:pt x="599" y="77"/>
                    </a:cubicBezTo>
                    <a:cubicBezTo>
                      <a:pt x="600" y="76"/>
                      <a:pt x="600" y="76"/>
                      <a:pt x="600" y="76"/>
                    </a:cubicBezTo>
                    <a:cubicBezTo>
                      <a:pt x="604" y="75"/>
                      <a:pt x="606" y="75"/>
                      <a:pt x="610" y="77"/>
                    </a:cubicBezTo>
                    <a:cubicBezTo>
                      <a:pt x="610" y="79"/>
                      <a:pt x="611" y="81"/>
                      <a:pt x="611" y="83"/>
                    </a:cubicBezTo>
                    <a:cubicBezTo>
                      <a:pt x="608" y="83"/>
                      <a:pt x="608" y="83"/>
                      <a:pt x="608" y="83"/>
                    </a:cubicBezTo>
                    <a:cubicBezTo>
                      <a:pt x="606" y="82"/>
                      <a:pt x="606" y="82"/>
                      <a:pt x="606" y="82"/>
                    </a:cubicBezTo>
                    <a:close/>
                    <a:moveTo>
                      <a:pt x="590" y="141"/>
                    </a:moveTo>
                    <a:cubicBezTo>
                      <a:pt x="594" y="140"/>
                      <a:pt x="594" y="140"/>
                      <a:pt x="594" y="140"/>
                    </a:cubicBezTo>
                    <a:cubicBezTo>
                      <a:pt x="597" y="140"/>
                      <a:pt x="597" y="140"/>
                      <a:pt x="597" y="140"/>
                    </a:cubicBezTo>
                    <a:cubicBezTo>
                      <a:pt x="594" y="142"/>
                      <a:pt x="591" y="143"/>
                      <a:pt x="588" y="144"/>
                    </a:cubicBezTo>
                    <a:cubicBezTo>
                      <a:pt x="585" y="144"/>
                      <a:pt x="585" y="144"/>
                      <a:pt x="585" y="144"/>
                    </a:cubicBezTo>
                    <a:cubicBezTo>
                      <a:pt x="587" y="142"/>
                      <a:pt x="587" y="142"/>
                      <a:pt x="587" y="142"/>
                    </a:cubicBezTo>
                    <a:cubicBezTo>
                      <a:pt x="590" y="141"/>
                      <a:pt x="590" y="141"/>
                      <a:pt x="590" y="141"/>
                    </a:cubicBezTo>
                    <a:close/>
                    <a:moveTo>
                      <a:pt x="580" y="122"/>
                    </a:moveTo>
                    <a:cubicBezTo>
                      <a:pt x="578" y="120"/>
                      <a:pt x="578" y="120"/>
                      <a:pt x="578" y="120"/>
                    </a:cubicBezTo>
                    <a:cubicBezTo>
                      <a:pt x="581" y="119"/>
                      <a:pt x="584" y="119"/>
                      <a:pt x="588" y="120"/>
                    </a:cubicBezTo>
                    <a:cubicBezTo>
                      <a:pt x="591" y="122"/>
                      <a:pt x="591" y="122"/>
                      <a:pt x="591" y="122"/>
                    </a:cubicBezTo>
                    <a:cubicBezTo>
                      <a:pt x="588" y="122"/>
                      <a:pt x="586" y="122"/>
                      <a:pt x="583" y="123"/>
                    </a:cubicBezTo>
                    <a:cubicBezTo>
                      <a:pt x="580" y="122"/>
                      <a:pt x="580" y="122"/>
                      <a:pt x="580" y="122"/>
                    </a:cubicBezTo>
                    <a:close/>
                    <a:moveTo>
                      <a:pt x="600" y="105"/>
                    </a:moveTo>
                    <a:cubicBezTo>
                      <a:pt x="601" y="105"/>
                      <a:pt x="603" y="106"/>
                      <a:pt x="604" y="106"/>
                    </a:cubicBezTo>
                    <a:cubicBezTo>
                      <a:pt x="603" y="107"/>
                      <a:pt x="603" y="109"/>
                      <a:pt x="602" y="110"/>
                    </a:cubicBezTo>
                    <a:cubicBezTo>
                      <a:pt x="604" y="112"/>
                      <a:pt x="606" y="114"/>
                      <a:pt x="608" y="116"/>
                    </a:cubicBezTo>
                    <a:cubicBezTo>
                      <a:pt x="607" y="119"/>
                      <a:pt x="607" y="119"/>
                      <a:pt x="607" y="119"/>
                    </a:cubicBezTo>
                    <a:cubicBezTo>
                      <a:pt x="604" y="120"/>
                      <a:pt x="601" y="121"/>
                      <a:pt x="597" y="120"/>
                    </a:cubicBezTo>
                    <a:cubicBezTo>
                      <a:pt x="594" y="118"/>
                      <a:pt x="591" y="115"/>
                      <a:pt x="588" y="113"/>
                    </a:cubicBezTo>
                    <a:cubicBezTo>
                      <a:pt x="584" y="112"/>
                      <a:pt x="580" y="112"/>
                      <a:pt x="575" y="112"/>
                    </a:cubicBezTo>
                    <a:cubicBezTo>
                      <a:pt x="575" y="110"/>
                      <a:pt x="575" y="110"/>
                      <a:pt x="575" y="110"/>
                    </a:cubicBezTo>
                    <a:cubicBezTo>
                      <a:pt x="572" y="110"/>
                      <a:pt x="572" y="110"/>
                      <a:pt x="572" y="110"/>
                    </a:cubicBezTo>
                    <a:cubicBezTo>
                      <a:pt x="568" y="111"/>
                      <a:pt x="564" y="112"/>
                      <a:pt x="560" y="112"/>
                    </a:cubicBezTo>
                    <a:cubicBezTo>
                      <a:pt x="558" y="111"/>
                      <a:pt x="557" y="109"/>
                      <a:pt x="556" y="108"/>
                    </a:cubicBezTo>
                    <a:cubicBezTo>
                      <a:pt x="558" y="106"/>
                      <a:pt x="558" y="106"/>
                      <a:pt x="558" y="106"/>
                    </a:cubicBezTo>
                    <a:cubicBezTo>
                      <a:pt x="562" y="106"/>
                      <a:pt x="566" y="107"/>
                      <a:pt x="569" y="107"/>
                    </a:cubicBezTo>
                    <a:cubicBezTo>
                      <a:pt x="565" y="104"/>
                      <a:pt x="565" y="104"/>
                      <a:pt x="565" y="104"/>
                    </a:cubicBezTo>
                    <a:cubicBezTo>
                      <a:pt x="569" y="103"/>
                      <a:pt x="569" y="103"/>
                      <a:pt x="569" y="103"/>
                    </a:cubicBezTo>
                    <a:cubicBezTo>
                      <a:pt x="565" y="102"/>
                      <a:pt x="565" y="102"/>
                      <a:pt x="565" y="102"/>
                    </a:cubicBezTo>
                    <a:cubicBezTo>
                      <a:pt x="564" y="100"/>
                      <a:pt x="564" y="100"/>
                      <a:pt x="564" y="100"/>
                    </a:cubicBezTo>
                    <a:cubicBezTo>
                      <a:pt x="563" y="98"/>
                      <a:pt x="563" y="98"/>
                      <a:pt x="563" y="98"/>
                    </a:cubicBezTo>
                    <a:cubicBezTo>
                      <a:pt x="560" y="99"/>
                      <a:pt x="560" y="99"/>
                      <a:pt x="560" y="99"/>
                    </a:cubicBezTo>
                    <a:cubicBezTo>
                      <a:pt x="559" y="101"/>
                      <a:pt x="559" y="101"/>
                      <a:pt x="559" y="101"/>
                    </a:cubicBezTo>
                    <a:cubicBezTo>
                      <a:pt x="556" y="101"/>
                      <a:pt x="556" y="101"/>
                      <a:pt x="556" y="101"/>
                    </a:cubicBezTo>
                    <a:cubicBezTo>
                      <a:pt x="557" y="98"/>
                      <a:pt x="557" y="98"/>
                      <a:pt x="557" y="98"/>
                    </a:cubicBezTo>
                    <a:cubicBezTo>
                      <a:pt x="555" y="98"/>
                      <a:pt x="554" y="97"/>
                      <a:pt x="552" y="97"/>
                    </a:cubicBezTo>
                    <a:cubicBezTo>
                      <a:pt x="550" y="95"/>
                      <a:pt x="550" y="95"/>
                      <a:pt x="550" y="95"/>
                    </a:cubicBezTo>
                    <a:cubicBezTo>
                      <a:pt x="551" y="94"/>
                      <a:pt x="552" y="92"/>
                      <a:pt x="553" y="91"/>
                    </a:cubicBezTo>
                    <a:cubicBezTo>
                      <a:pt x="558" y="91"/>
                      <a:pt x="563" y="91"/>
                      <a:pt x="568" y="91"/>
                    </a:cubicBezTo>
                    <a:cubicBezTo>
                      <a:pt x="570" y="92"/>
                      <a:pt x="572" y="92"/>
                      <a:pt x="574" y="93"/>
                    </a:cubicBezTo>
                    <a:cubicBezTo>
                      <a:pt x="576" y="95"/>
                      <a:pt x="576" y="97"/>
                      <a:pt x="576" y="100"/>
                    </a:cubicBezTo>
                    <a:cubicBezTo>
                      <a:pt x="579" y="99"/>
                      <a:pt x="580" y="98"/>
                      <a:pt x="583" y="96"/>
                    </a:cubicBezTo>
                    <a:cubicBezTo>
                      <a:pt x="587" y="97"/>
                      <a:pt x="587" y="97"/>
                      <a:pt x="587" y="97"/>
                    </a:cubicBezTo>
                    <a:cubicBezTo>
                      <a:pt x="588" y="98"/>
                      <a:pt x="590" y="99"/>
                      <a:pt x="591" y="101"/>
                    </a:cubicBezTo>
                    <a:cubicBezTo>
                      <a:pt x="594" y="102"/>
                      <a:pt x="594" y="102"/>
                      <a:pt x="594" y="102"/>
                    </a:cubicBezTo>
                    <a:cubicBezTo>
                      <a:pt x="596" y="101"/>
                      <a:pt x="596" y="101"/>
                      <a:pt x="596" y="101"/>
                    </a:cubicBezTo>
                    <a:cubicBezTo>
                      <a:pt x="598" y="102"/>
                      <a:pt x="599" y="102"/>
                      <a:pt x="600" y="103"/>
                    </a:cubicBezTo>
                    <a:cubicBezTo>
                      <a:pt x="600" y="105"/>
                      <a:pt x="600" y="105"/>
                      <a:pt x="600" y="105"/>
                    </a:cubicBezTo>
                    <a:close/>
                    <a:moveTo>
                      <a:pt x="555" y="124"/>
                    </a:moveTo>
                    <a:cubicBezTo>
                      <a:pt x="556" y="127"/>
                      <a:pt x="559" y="129"/>
                      <a:pt x="561" y="132"/>
                    </a:cubicBezTo>
                    <a:cubicBezTo>
                      <a:pt x="560" y="133"/>
                      <a:pt x="558" y="134"/>
                      <a:pt x="557" y="134"/>
                    </a:cubicBezTo>
                    <a:cubicBezTo>
                      <a:pt x="555" y="132"/>
                      <a:pt x="555" y="132"/>
                      <a:pt x="555" y="132"/>
                    </a:cubicBezTo>
                    <a:cubicBezTo>
                      <a:pt x="553" y="132"/>
                      <a:pt x="553" y="132"/>
                      <a:pt x="553" y="132"/>
                    </a:cubicBezTo>
                    <a:cubicBezTo>
                      <a:pt x="551" y="129"/>
                      <a:pt x="549" y="127"/>
                      <a:pt x="548" y="124"/>
                    </a:cubicBezTo>
                    <a:cubicBezTo>
                      <a:pt x="549" y="121"/>
                      <a:pt x="549" y="121"/>
                      <a:pt x="549" y="121"/>
                    </a:cubicBezTo>
                    <a:cubicBezTo>
                      <a:pt x="551" y="122"/>
                      <a:pt x="552" y="123"/>
                      <a:pt x="555" y="124"/>
                    </a:cubicBezTo>
                    <a:close/>
                    <a:moveTo>
                      <a:pt x="552" y="158"/>
                    </a:moveTo>
                    <a:cubicBezTo>
                      <a:pt x="552" y="161"/>
                      <a:pt x="552" y="161"/>
                      <a:pt x="552" y="161"/>
                    </a:cubicBezTo>
                    <a:cubicBezTo>
                      <a:pt x="551" y="162"/>
                      <a:pt x="551" y="164"/>
                      <a:pt x="550" y="165"/>
                    </a:cubicBezTo>
                    <a:cubicBezTo>
                      <a:pt x="548" y="167"/>
                      <a:pt x="548" y="167"/>
                      <a:pt x="548" y="167"/>
                    </a:cubicBezTo>
                    <a:cubicBezTo>
                      <a:pt x="548" y="169"/>
                      <a:pt x="548" y="169"/>
                      <a:pt x="548" y="169"/>
                    </a:cubicBezTo>
                    <a:cubicBezTo>
                      <a:pt x="546" y="171"/>
                      <a:pt x="546" y="171"/>
                      <a:pt x="546" y="171"/>
                    </a:cubicBezTo>
                    <a:cubicBezTo>
                      <a:pt x="543" y="172"/>
                      <a:pt x="540" y="173"/>
                      <a:pt x="538" y="174"/>
                    </a:cubicBezTo>
                    <a:cubicBezTo>
                      <a:pt x="533" y="173"/>
                      <a:pt x="533" y="173"/>
                      <a:pt x="533" y="173"/>
                    </a:cubicBezTo>
                    <a:cubicBezTo>
                      <a:pt x="532" y="170"/>
                      <a:pt x="532" y="170"/>
                      <a:pt x="532" y="170"/>
                    </a:cubicBezTo>
                    <a:cubicBezTo>
                      <a:pt x="530" y="171"/>
                      <a:pt x="529" y="173"/>
                      <a:pt x="527" y="174"/>
                    </a:cubicBezTo>
                    <a:cubicBezTo>
                      <a:pt x="524" y="173"/>
                      <a:pt x="524" y="173"/>
                      <a:pt x="524" y="173"/>
                    </a:cubicBezTo>
                    <a:cubicBezTo>
                      <a:pt x="522" y="171"/>
                      <a:pt x="522" y="171"/>
                      <a:pt x="522" y="171"/>
                    </a:cubicBezTo>
                    <a:cubicBezTo>
                      <a:pt x="518" y="174"/>
                      <a:pt x="512" y="174"/>
                      <a:pt x="507" y="175"/>
                    </a:cubicBezTo>
                    <a:cubicBezTo>
                      <a:pt x="506" y="178"/>
                      <a:pt x="503" y="178"/>
                      <a:pt x="502" y="180"/>
                    </a:cubicBezTo>
                    <a:cubicBezTo>
                      <a:pt x="493" y="181"/>
                      <a:pt x="486" y="184"/>
                      <a:pt x="477" y="181"/>
                    </a:cubicBezTo>
                    <a:cubicBezTo>
                      <a:pt x="474" y="179"/>
                      <a:pt x="474" y="179"/>
                      <a:pt x="474" y="179"/>
                    </a:cubicBezTo>
                    <a:cubicBezTo>
                      <a:pt x="473" y="176"/>
                      <a:pt x="473" y="176"/>
                      <a:pt x="473" y="176"/>
                    </a:cubicBezTo>
                    <a:cubicBezTo>
                      <a:pt x="476" y="176"/>
                      <a:pt x="476" y="176"/>
                      <a:pt x="476" y="176"/>
                    </a:cubicBezTo>
                    <a:cubicBezTo>
                      <a:pt x="483" y="173"/>
                      <a:pt x="488" y="172"/>
                      <a:pt x="496" y="172"/>
                    </a:cubicBezTo>
                    <a:cubicBezTo>
                      <a:pt x="498" y="171"/>
                      <a:pt x="501" y="169"/>
                      <a:pt x="503" y="167"/>
                    </a:cubicBezTo>
                    <a:cubicBezTo>
                      <a:pt x="499" y="168"/>
                      <a:pt x="496" y="169"/>
                      <a:pt x="492" y="169"/>
                    </a:cubicBezTo>
                    <a:cubicBezTo>
                      <a:pt x="490" y="168"/>
                      <a:pt x="490" y="168"/>
                      <a:pt x="490" y="168"/>
                    </a:cubicBezTo>
                    <a:cubicBezTo>
                      <a:pt x="488" y="168"/>
                      <a:pt x="488" y="168"/>
                      <a:pt x="488" y="168"/>
                    </a:cubicBezTo>
                    <a:cubicBezTo>
                      <a:pt x="489" y="170"/>
                      <a:pt x="481" y="171"/>
                      <a:pt x="479" y="171"/>
                    </a:cubicBezTo>
                    <a:cubicBezTo>
                      <a:pt x="478" y="169"/>
                      <a:pt x="478" y="169"/>
                      <a:pt x="478" y="169"/>
                    </a:cubicBezTo>
                    <a:cubicBezTo>
                      <a:pt x="479" y="167"/>
                      <a:pt x="480" y="166"/>
                      <a:pt x="482" y="164"/>
                    </a:cubicBezTo>
                    <a:cubicBezTo>
                      <a:pt x="476" y="165"/>
                      <a:pt x="476" y="165"/>
                      <a:pt x="476" y="165"/>
                    </a:cubicBezTo>
                    <a:cubicBezTo>
                      <a:pt x="475" y="167"/>
                      <a:pt x="475" y="167"/>
                      <a:pt x="475" y="167"/>
                    </a:cubicBezTo>
                    <a:cubicBezTo>
                      <a:pt x="472" y="167"/>
                      <a:pt x="472" y="167"/>
                      <a:pt x="472" y="167"/>
                    </a:cubicBezTo>
                    <a:cubicBezTo>
                      <a:pt x="473" y="169"/>
                      <a:pt x="473" y="169"/>
                      <a:pt x="473" y="169"/>
                    </a:cubicBezTo>
                    <a:cubicBezTo>
                      <a:pt x="472" y="171"/>
                      <a:pt x="472" y="171"/>
                      <a:pt x="472" y="171"/>
                    </a:cubicBezTo>
                    <a:cubicBezTo>
                      <a:pt x="469" y="172"/>
                      <a:pt x="469" y="172"/>
                      <a:pt x="469" y="172"/>
                    </a:cubicBezTo>
                    <a:cubicBezTo>
                      <a:pt x="467" y="172"/>
                      <a:pt x="467" y="172"/>
                      <a:pt x="467" y="172"/>
                    </a:cubicBezTo>
                    <a:cubicBezTo>
                      <a:pt x="465" y="170"/>
                      <a:pt x="465" y="170"/>
                      <a:pt x="465" y="170"/>
                    </a:cubicBezTo>
                    <a:cubicBezTo>
                      <a:pt x="463" y="171"/>
                      <a:pt x="463" y="171"/>
                      <a:pt x="463" y="171"/>
                    </a:cubicBezTo>
                    <a:cubicBezTo>
                      <a:pt x="462" y="172"/>
                      <a:pt x="462" y="172"/>
                      <a:pt x="462" y="172"/>
                    </a:cubicBezTo>
                    <a:cubicBezTo>
                      <a:pt x="458" y="171"/>
                      <a:pt x="458" y="171"/>
                      <a:pt x="458" y="171"/>
                    </a:cubicBezTo>
                    <a:cubicBezTo>
                      <a:pt x="457" y="170"/>
                      <a:pt x="456" y="169"/>
                      <a:pt x="455" y="168"/>
                    </a:cubicBezTo>
                    <a:cubicBezTo>
                      <a:pt x="452" y="170"/>
                      <a:pt x="452" y="170"/>
                      <a:pt x="452" y="170"/>
                    </a:cubicBezTo>
                    <a:cubicBezTo>
                      <a:pt x="450" y="169"/>
                      <a:pt x="449" y="168"/>
                      <a:pt x="446" y="168"/>
                    </a:cubicBezTo>
                    <a:cubicBezTo>
                      <a:pt x="445" y="165"/>
                      <a:pt x="445" y="165"/>
                      <a:pt x="445" y="165"/>
                    </a:cubicBezTo>
                    <a:cubicBezTo>
                      <a:pt x="448" y="164"/>
                      <a:pt x="448" y="164"/>
                      <a:pt x="448" y="164"/>
                    </a:cubicBezTo>
                    <a:cubicBezTo>
                      <a:pt x="451" y="164"/>
                      <a:pt x="455" y="164"/>
                      <a:pt x="458" y="164"/>
                    </a:cubicBezTo>
                    <a:cubicBezTo>
                      <a:pt x="468" y="159"/>
                      <a:pt x="468" y="159"/>
                      <a:pt x="468" y="159"/>
                    </a:cubicBezTo>
                    <a:cubicBezTo>
                      <a:pt x="461" y="161"/>
                      <a:pt x="455" y="162"/>
                      <a:pt x="448" y="162"/>
                    </a:cubicBezTo>
                    <a:cubicBezTo>
                      <a:pt x="450" y="159"/>
                      <a:pt x="450" y="159"/>
                      <a:pt x="450" y="159"/>
                    </a:cubicBezTo>
                    <a:cubicBezTo>
                      <a:pt x="452" y="158"/>
                      <a:pt x="452" y="158"/>
                      <a:pt x="452" y="158"/>
                    </a:cubicBezTo>
                    <a:cubicBezTo>
                      <a:pt x="457" y="158"/>
                      <a:pt x="457" y="158"/>
                      <a:pt x="457" y="158"/>
                    </a:cubicBezTo>
                    <a:cubicBezTo>
                      <a:pt x="456" y="157"/>
                      <a:pt x="454" y="156"/>
                      <a:pt x="453" y="154"/>
                    </a:cubicBezTo>
                    <a:cubicBezTo>
                      <a:pt x="453" y="153"/>
                      <a:pt x="453" y="153"/>
                      <a:pt x="453" y="153"/>
                    </a:cubicBezTo>
                    <a:cubicBezTo>
                      <a:pt x="455" y="151"/>
                      <a:pt x="455" y="151"/>
                      <a:pt x="455" y="151"/>
                    </a:cubicBezTo>
                    <a:cubicBezTo>
                      <a:pt x="458" y="151"/>
                      <a:pt x="461" y="151"/>
                      <a:pt x="464" y="151"/>
                    </a:cubicBezTo>
                    <a:cubicBezTo>
                      <a:pt x="466" y="150"/>
                      <a:pt x="466" y="150"/>
                      <a:pt x="466" y="150"/>
                    </a:cubicBezTo>
                    <a:cubicBezTo>
                      <a:pt x="459" y="150"/>
                      <a:pt x="459" y="150"/>
                      <a:pt x="459" y="150"/>
                    </a:cubicBezTo>
                    <a:cubicBezTo>
                      <a:pt x="461" y="147"/>
                      <a:pt x="461" y="147"/>
                      <a:pt x="461" y="147"/>
                    </a:cubicBezTo>
                    <a:cubicBezTo>
                      <a:pt x="465" y="146"/>
                      <a:pt x="469" y="145"/>
                      <a:pt x="473" y="145"/>
                    </a:cubicBezTo>
                    <a:cubicBezTo>
                      <a:pt x="474" y="146"/>
                      <a:pt x="475" y="148"/>
                      <a:pt x="476" y="149"/>
                    </a:cubicBezTo>
                    <a:cubicBezTo>
                      <a:pt x="478" y="150"/>
                      <a:pt x="479" y="150"/>
                      <a:pt x="481" y="151"/>
                    </a:cubicBezTo>
                    <a:cubicBezTo>
                      <a:pt x="484" y="149"/>
                      <a:pt x="484" y="149"/>
                      <a:pt x="484" y="149"/>
                    </a:cubicBezTo>
                    <a:cubicBezTo>
                      <a:pt x="490" y="151"/>
                      <a:pt x="495" y="154"/>
                      <a:pt x="499" y="159"/>
                    </a:cubicBezTo>
                    <a:cubicBezTo>
                      <a:pt x="500" y="162"/>
                      <a:pt x="500" y="162"/>
                      <a:pt x="500" y="162"/>
                    </a:cubicBezTo>
                    <a:cubicBezTo>
                      <a:pt x="502" y="163"/>
                      <a:pt x="504" y="162"/>
                      <a:pt x="506" y="162"/>
                    </a:cubicBezTo>
                    <a:cubicBezTo>
                      <a:pt x="509" y="162"/>
                      <a:pt x="511" y="162"/>
                      <a:pt x="514" y="163"/>
                    </a:cubicBezTo>
                    <a:cubicBezTo>
                      <a:pt x="516" y="162"/>
                      <a:pt x="518" y="162"/>
                      <a:pt x="521" y="162"/>
                    </a:cubicBezTo>
                    <a:cubicBezTo>
                      <a:pt x="521" y="159"/>
                      <a:pt x="521" y="159"/>
                      <a:pt x="521" y="159"/>
                    </a:cubicBezTo>
                    <a:cubicBezTo>
                      <a:pt x="518" y="159"/>
                      <a:pt x="515" y="158"/>
                      <a:pt x="512" y="156"/>
                    </a:cubicBezTo>
                    <a:cubicBezTo>
                      <a:pt x="514" y="155"/>
                      <a:pt x="515" y="154"/>
                      <a:pt x="517" y="154"/>
                    </a:cubicBezTo>
                    <a:cubicBezTo>
                      <a:pt x="516" y="151"/>
                      <a:pt x="516" y="151"/>
                      <a:pt x="516" y="151"/>
                    </a:cubicBezTo>
                    <a:cubicBezTo>
                      <a:pt x="514" y="150"/>
                      <a:pt x="512" y="150"/>
                      <a:pt x="510" y="149"/>
                    </a:cubicBezTo>
                    <a:cubicBezTo>
                      <a:pt x="509" y="147"/>
                      <a:pt x="509" y="147"/>
                      <a:pt x="509" y="147"/>
                    </a:cubicBezTo>
                    <a:cubicBezTo>
                      <a:pt x="510" y="146"/>
                      <a:pt x="512" y="146"/>
                      <a:pt x="513" y="145"/>
                    </a:cubicBezTo>
                    <a:cubicBezTo>
                      <a:pt x="513" y="143"/>
                      <a:pt x="513" y="143"/>
                      <a:pt x="513" y="143"/>
                    </a:cubicBezTo>
                    <a:cubicBezTo>
                      <a:pt x="517" y="141"/>
                      <a:pt x="519" y="139"/>
                      <a:pt x="523" y="138"/>
                    </a:cubicBezTo>
                    <a:cubicBezTo>
                      <a:pt x="524" y="141"/>
                      <a:pt x="524" y="141"/>
                      <a:pt x="524" y="141"/>
                    </a:cubicBezTo>
                    <a:cubicBezTo>
                      <a:pt x="523" y="143"/>
                      <a:pt x="523" y="143"/>
                      <a:pt x="523" y="143"/>
                    </a:cubicBezTo>
                    <a:cubicBezTo>
                      <a:pt x="524" y="144"/>
                      <a:pt x="524" y="144"/>
                      <a:pt x="524" y="144"/>
                    </a:cubicBezTo>
                    <a:cubicBezTo>
                      <a:pt x="524" y="146"/>
                      <a:pt x="524" y="146"/>
                      <a:pt x="524" y="146"/>
                    </a:cubicBezTo>
                    <a:cubicBezTo>
                      <a:pt x="527" y="147"/>
                      <a:pt x="527" y="147"/>
                      <a:pt x="527" y="147"/>
                    </a:cubicBezTo>
                    <a:cubicBezTo>
                      <a:pt x="528" y="148"/>
                      <a:pt x="528" y="148"/>
                      <a:pt x="528" y="148"/>
                    </a:cubicBezTo>
                    <a:cubicBezTo>
                      <a:pt x="527" y="151"/>
                      <a:pt x="527" y="151"/>
                      <a:pt x="527" y="151"/>
                    </a:cubicBezTo>
                    <a:cubicBezTo>
                      <a:pt x="526" y="152"/>
                      <a:pt x="526" y="152"/>
                      <a:pt x="526" y="152"/>
                    </a:cubicBezTo>
                    <a:cubicBezTo>
                      <a:pt x="528" y="154"/>
                      <a:pt x="528" y="154"/>
                      <a:pt x="528" y="154"/>
                    </a:cubicBezTo>
                    <a:cubicBezTo>
                      <a:pt x="531" y="153"/>
                      <a:pt x="531" y="153"/>
                      <a:pt x="531" y="153"/>
                    </a:cubicBezTo>
                    <a:cubicBezTo>
                      <a:pt x="532" y="154"/>
                      <a:pt x="532" y="154"/>
                      <a:pt x="532" y="154"/>
                    </a:cubicBezTo>
                    <a:cubicBezTo>
                      <a:pt x="528" y="156"/>
                      <a:pt x="532" y="157"/>
                      <a:pt x="534" y="156"/>
                    </a:cubicBezTo>
                    <a:cubicBezTo>
                      <a:pt x="537" y="158"/>
                      <a:pt x="537" y="158"/>
                      <a:pt x="537" y="158"/>
                    </a:cubicBezTo>
                    <a:cubicBezTo>
                      <a:pt x="538" y="160"/>
                      <a:pt x="538" y="160"/>
                      <a:pt x="538" y="160"/>
                    </a:cubicBezTo>
                    <a:cubicBezTo>
                      <a:pt x="541" y="158"/>
                      <a:pt x="541" y="158"/>
                      <a:pt x="541" y="158"/>
                    </a:cubicBezTo>
                    <a:cubicBezTo>
                      <a:pt x="539" y="156"/>
                      <a:pt x="539" y="156"/>
                      <a:pt x="539" y="156"/>
                    </a:cubicBezTo>
                    <a:cubicBezTo>
                      <a:pt x="542" y="153"/>
                      <a:pt x="542" y="153"/>
                      <a:pt x="542" y="153"/>
                    </a:cubicBezTo>
                    <a:cubicBezTo>
                      <a:pt x="547" y="154"/>
                      <a:pt x="547" y="154"/>
                      <a:pt x="547" y="154"/>
                    </a:cubicBezTo>
                    <a:cubicBezTo>
                      <a:pt x="550" y="155"/>
                      <a:pt x="550" y="155"/>
                      <a:pt x="550" y="155"/>
                    </a:cubicBezTo>
                    <a:cubicBezTo>
                      <a:pt x="552" y="158"/>
                      <a:pt x="552" y="158"/>
                      <a:pt x="552" y="158"/>
                    </a:cubicBezTo>
                    <a:close/>
                    <a:moveTo>
                      <a:pt x="510" y="122"/>
                    </a:moveTo>
                    <a:cubicBezTo>
                      <a:pt x="511" y="124"/>
                      <a:pt x="511" y="124"/>
                      <a:pt x="511" y="124"/>
                    </a:cubicBezTo>
                    <a:cubicBezTo>
                      <a:pt x="510" y="126"/>
                      <a:pt x="510" y="126"/>
                      <a:pt x="510" y="126"/>
                    </a:cubicBezTo>
                    <a:cubicBezTo>
                      <a:pt x="504" y="129"/>
                      <a:pt x="498" y="129"/>
                      <a:pt x="491" y="130"/>
                    </a:cubicBezTo>
                    <a:cubicBezTo>
                      <a:pt x="488" y="128"/>
                      <a:pt x="486" y="127"/>
                      <a:pt x="483" y="125"/>
                    </a:cubicBezTo>
                    <a:cubicBezTo>
                      <a:pt x="483" y="121"/>
                      <a:pt x="483" y="121"/>
                      <a:pt x="483" y="121"/>
                    </a:cubicBezTo>
                    <a:cubicBezTo>
                      <a:pt x="493" y="115"/>
                      <a:pt x="504" y="114"/>
                      <a:pt x="515" y="115"/>
                    </a:cubicBezTo>
                    <a:cubicBezTo>
                      <a:pt x="515" y="118"/>
                      <a:pt x="515" y="118"/>
                      <a:pt x="515" y="118"/>
                    </a:cubicBezTo>
                    <a:cubicBezTo>
                      <a:pt x="512" y="119"/>
                      <a:pt x="512" y="119"/>
                      <a:pt x="512" y="119"/>
                    </a:cubicBezTo>
                    <a:cubicBezTo>
                      <a:pt x="509" y="119"/>
                      <a:pt x="507" y="119"/>
                      <a:pt x="504" y="120"/>
                    </a:cubicBezTo>
                    <a:cubicBezTo>
                      <a:pt x="506" y="121"/>
                      <a:pt x="508" y="122"/>
                      <a:pt x="510" y="122"/>
                    </a:cubicBezTo>
                    <a:close/>
                    <a:moveTo>
                      <a:pt x="511" y="111"/>
                    </a:moveTo>
                    <a:cubicBezTo>
                      <a:pt x="509" y="112"/>
                      <a:pt x="508" y="112"/>
                      <a:pt x="506" y="112"/>
                    </a:cubicBezTo>
                    <a:cubicBezTo>
                      <a:pt x="502" y="110"/>
                      <a:pt x="502" y="110"/>
                      <a:pt x="502" y="110"/>
                    </a:cubicBezTo>
                    <a:cubicBezTo>
                      <a:pt x="499" y="111"/>
                      <a:pt x="499" y="111"/>
                      <a:pt x="499" y="111"/>
                    </a:cubicBezTo>
                    <a:cubicBezTo>
                      <a:pt x="497" y="111"/>
                      <a:pt x="495" y="111"/>
                      <a:pt x="492" y="110"/>
                    </a:cubicBezTo>
                    <a:cubicBezTo>
                      <a:pt x="490" y="110"/>
                      <a:pt x="487" y="111"/>
                      <a:pt x="485" y="112"/>
                    </a:cubicBezTo>
                    <a:cubicBezTo>
                      <a:pt x="482" y="111"/>
                      <a:pt x="482" y="111"/>
                      <a:pt x="482" y="111"/>
                    </a:cubicBezTo>
                    <a:cubicBezTo>
                      <a:pt x="484" y="107"/>
                      <a:pt x="492" y="106"/>
                      <a:pt x="496" y="106"/>
                    </a:cubicBezTo>
                    <a:cubicBezTo>
                      <a:pt x="498" y="105"/>
                      <a:pt x="500" y="104"/>
                      <a:pt x="502" y="103"/>
                    </a:cubicBezTo>
                    <a:cubicBezTo>
                      <a:pt x="504" y="102"/>
                      <a:pt x="506" y="102"/>
                      <a:pt x="509" y="102"/>
                    </a:cubicBezTo>
                    <a:cubicBezTo>
                      <a:pt x="512" y="104"/>
                      <a:pt x="515" y="105"/>
                      <a:pt x="518" y="107"/>
                    </a:cubicBezTo>
                    <a:cubicBezTo>
                      <a:pt x="518" y="110"/>
                      <a:pt x="518" y="110"/>
                      <a:pt x="518" y="110"/>
                    </a:cubicBezTo>
                    <a:cubicBezTo>
                      <a:pt x="515" y="111"/>
                      <a:pt x="515" y="111"/>
                      <a:pt x="515" y="111"/>
                    </a:cubicBezTo>
                    <a:cubicBezTo>
                      <a:pt x="511" y="111"/>
                      <a:pt x="511" y="111"/>
                      <a:pt x="511" y="111"/>
                    </a:cubicBezTo>
                    <a:close/>
                    <a:moveTo>
                      <a:pt x="474" y="141"/>
                    </a:moveTo>
                    <a:cubicBezTo>
                      <a:pt x="471" y="141"/>
                      <a:pt x="471" y="141"/>
                      <a:pt x="471" y="141"/>
                    </a:cubicBezTo>
                    <a:cubicBezTo>
                      <a:pt x="470" y="139"/>
                      <a:pt x="470" y="139"/>
                      <a:pt x="470" y="139"/>
                    </a:cubicBezTo>
                    <a:cubicBezTo>
                      <a:pt x="473" y="138"/>
                      <a:pt x="476" y="138"/>
                      <a:pt x="479" y="138"/>
                    </a:cubicBezTo>
                    <a:cubicBezTo>
                      <a:pt x="481" y="141"/>
                      <a:pt x="481" y="141"/>
                      <a:pt x="481" y="141"/>
                    </a:cubicBezTo>
                    <a:cubicBezTo>
                      <a:pt x="478" y="141"/>
                      <a:pt x="476" y="141"/>
                      <a:pt x="474" y="141"/>
                    </a:cubicBezTo>
                    <a:close/>
                    <a:moveTo>
                      <a:pt x="475" y="123"/>
                    </a:moveTo>
                    <a:cubicBezTo>
                      <a:pt x="473" y="122"/>
                      <a:pt x="470" y="120"/>
                      <a:pt x="468" y="119"/>
                    </a:cubicBezTo>
                    <a:cubicBezTo>
                      <a:pt x="468" y="117"/>
                      <a:pt x="468" y="117"/>
                      <a:pt x="468" y="117"/>
                    </a:cubicBezTo>
                    <a:cubicBezTo>
                      <a:pt x="470" y="117"/>
                      <a:pt x="472" y="116"/>
                      <a:pt x="473" y="116"/>
                    </a:cubicBezTo>
                    <a:cubicBezTo>
                      <a:pt x="475" y="117"/>
                      <a:pt x="475" y="117"/>
                      <a:pt x="475" y="117"/>
                    </a:cubicBezTo>
                    <a:cubicBezTo>
                      <a:pt x="476" y="118"/>
                      <a:pt x="477" y="119"/>
                      <a:pt x="479" y="120"/>
                    </a:cubicBezTo>
                    <a:cubicBezTo>
                      <a:pt x="478" y="122"/>
                      <a:pt x="478" y="122"/>
                      <a:pt x="478" y="122"/>
                    </a:cubicBezTo>
                    <a:cubicBezTo>
                      <a:pt x="475" y="123"/>
                      <a:pt x="475" y="123"/>
                      <a:pt x="475" y="123"/>
                    </a:cubicBezTo>
                    <a:close/>
                    <a:moveTo>
                      <a:pt x="458" y="133"/>
                    </a:moveTo>
                    <a:cubicBezTo>
                      <a:pt x="457" y="134"/>
                      <a:pt x="457" y="134"/>
                      <a:pt x="457" y="134"/>
                    </a:cubicBezTo>
                    <a:cubicBezTo>
                      <a:pt x="459" y="136"/>
                      <a:pt x="459" y="136"/>
                      <a:pt x="459" y="136"/>
                    </a:cubicBezTo>
                    <a:cubicBezTo>
                      <a:pt x="459" y="138"/>
                      <a:pt x="459" y="138"/>
                      <a:pt x="459" y="138"/>
                    </a:cubicBezTo>
                    <a:cubicBezTo>
                      <a:pt x="455" y="138"/>
                      <a:pt x="455" y="138"/>
                      <a:pt x="455" y="138"/>
                    </a:cubicBezTo>
                    <a:cubicBezTo>
                      <a:pt x="459" y="141"/>
                      <a:pt x="459" y="141"/>
                      <a:pt x="459" y="141"/>
                    </a:cubicBezTo>
                    <a:cubicBezTo>
                      <a:pt x="458" y="142"/>
                      <a:pt x="458" y="142"/>
                      <a:pt x="458" y="142"/>
                    </a:cubicBezTo>
                    <a:cubicBezTo>
                      <a:pt x="457" y="143"/>
                      <a:pt x="457" y="143"/>
                      <a:pt x="457" y="143"/>
                    </a:cubicBezTo>
                    <a:cubicBezTo>
                      <a:pt x="455" y="144"/>
                      <a:pt x="453" y="144"/>
                      <a:pt x="450" y="144"/>
                    </a:cubicBezTo>
                    <a:cubicBezTo>
                      <a:pt x="450" y="147"/>
                      <a:pt x="450" y="147"/>
                      <a:pt x="450" y="147"/>
                    </a:cubicBezTo>
                    <a:cubicBezTo>
                      <a:pt x="448" y="149"/>
                      <a:pt x="448" y="149"/>
                      <a:pt x="448" y="149"/>
                    </a:cubicBezTo>
                    <a:cubicBezTo>
                      <a:pt x="445" y="149"/>
                      <a:pt x="445" y="149"/>
                      <a:pt x="445" y="149"/>
                    </a:cubicBezTo>
                    <a:cubicBezTo>
                      <a:pt x="442" y="148"/>
                      <a:pt x="442" y="148"/>
                      <a:pt x="442" y="148"/>
                    </a:cubicBezTo>
                    <a:cubicBezTo>
                      <a:pt x="441" y="146"/>
                      <a:pt x="441" y="146"/>
                      <a:pt x="441" y="146"/>
                    </a:cubicBezTo>
                    <a:cubicBezTo>
                      <a:pt x="442" y="142"/>
                      <a:pt x="442" y="142"/>
                      <a:pt x="442" y="142"/>
                    </a:cubicBezTo>
                    <a:cubicBezTo>
                      <a:pt x="442" y="139"/>
                      <a:pt x="442" y="139"/>
                      <a:pt x="442" y="139"/>
                    </a:cubicBezTo>
                    <a:cubicBezTo>
                      <a:pt x="439" y="140"/>
                      <a:pt x="439" y="140"/>
                      <a:pt x="439" y="140"/>
                    </a:cubicBezTo>
                    <a:cubicBezTo>
                      <a:pt x="438" y="142"/>
                      <a:pt x="438" y="142"/>
                      <a:pt x="438" y="142"/>
                    </a:cubicBezTo>
                    <a:cubicBezTo>
                      <a:pt x="437" y="144"/>
                      <a:pt x="437" y="144"/>
                      <a:pt x="437" y="144"/>
                    </a:cubicBezTo>
                    <a:cubicBezTo>
                      <a:pt x="435" y="144"/>
                      <a:pt x="435" y="144"/>
                      <a:pt x="435" y="144"/>
                    </a:cubicBezTo>
                    <a:cubicBezTo>
                      <a:pt x="433" y="143"/>
                      <a:pt x="433" y="143"/>
                      <a:pt x="433" y="143"/>
                    </a:cubicBezTo>
                    <a:cubicBezTo>
                      <a:pt x="434" y="146"/>
                      <a:pt x="434" y="146"/>
                      <a:pt x="434" y="146"/>
                    </a:cubicBezTo>
                    <a:cubicBezTo>
                      <a:pt x="436" y="148"/>
                      <a:pt x="436" y="148"/>
                      <a:pt x="436" y="148"/>
                    </a:cubicBezTo>
                    <a:cubicBezTo>
                      <a:pt x="435" y="149"/>
                      <a:pt x="435" y="149"/>
                      <a:pt x="435" y="149"/>
                    </a:cubicBezTo>
                    <a:cubicBezTo>
                      <a:pt x="432" y="149"/>
                      <a:pt x="432" y="149"/>
                      <a:pt x="432" y="149"/>
                    </a:cubicBezTo>
                    <a:cubicBezTo>
                      <a:pt x="433" y="151"/>
                      <a:pt x="433" y="151"/>
                      <a:pt x="433" y="151"/>
                    </a:cubicBezTo>
                    <a:cubicBezTo>
                      <a:pt x="431" y="153"/>
                      <a:pt x="431" y="153"/>
                      <a:pt x="431" y="153"/>
                    </a:cubicBezTo>
                    <a:cubicBezTo>
                      <a:pt x="430" y="151"/>
                      <a:pt x="428" y="150"/>
                      <a:pt x="427" y="149"/>
                    </a:cubicBezTo>
                    <a:cubicBezTo>
                      <a:pt x="425" y="152"/>
                      <a:pt x="425" y="152"/>
                      <a:pt x="425" y="152"/>
                    </a:cubicBezTo>
                    <a:cubicBezTo>
                      <a:pt x="427" y="154"/>
                      <a:pt x="427" y="154"/>
                      <a:pt x="427" y="154"/>
                    </a:cubicBezTo>
                    <a:cubicBezTo>
                      <a:pt x="426" y="156"/>
                      <a:pt x="426" y="156"/>
                      <a:pt x="426" y="156"/>
                    </a:cubicBezTo>
                    <a:cubicBezTo>
                      <a:pt x="424" y="156"/>
                      <a:pt x="422" y="156"/>
                      <a:pt x="420" y="157"/>
                    </a:cubicBezTo>
                    <a:cubicBezTo>
                      <a:pt x="419" y="156"/>
                      <a:pt x="418" y="154"/>
                      <a:pt x="417" y="153"/>
                    </a:cubicBezTo>
                    <a:cubicBezTo>
                      <a:pt x="417" y="151"/>
                      <a:pt x="417" y="151"/>
                      <a:pt x="417" y="151"/>
                    </a:cubicBezTo>
                    <a:cubicBezTo>
                      <a:pt x="415" y="151"/>
                      <a:pt x="415" y="151"/>
                      <a:pt x="415" y="151"/>
                    </a:cubicBezTo>
                    <a:cubicBezTo>
                      <a:pt x="415" y="153"/>
                      <a:pt x="414" y="154"/>
                      <a:pt x="414" y="156"/>
                    </a:cubicBezTo>
                    <a:cubicBezTo>
                      <a:pt x="411" y="156"/>
                      <a:pt x="411" y="156"/>
                      <a:pt x="411" y="156"/>
                    </a:cubicBezTo>
                    <a:cubicBezTo>
                      <a:pt x="410" y="155"/>
                      <a:pt x="408" y="154"/>
                      <a:pt x="406" y="153"/>
                    </a:cubicBezTo>
                    <a:cubicBezTo>
                      <a:pt x="405" y="154"/>
                      <a:pt x="404" y="155"/>
                      <a:pt x="403" y="156"/>
                    </a:cubicBezTo>
                    <a:cubicBezTo>
                      <a:pt x="401" y="156"/>
                      <a:pt x="401" y="156"/>
                      <a:pt x="401" y="156"/>
                    </a:cubicBezTo>
                    <a:cubicBezTo>
                      <a:pt x="400" y="154"/>
                      <a:pt x="400" y="154"/>
                      <a:pt x="400" y="154"/>
                    </a:cubicBezTo>
                    <a:cubicBezTo>
                      <a:pt x="401" y="152"/>
                      <a:pt x="401" y="152"/>
                      <a:pt x="401" y="152"/>
                    </a:cubicBezTo>
                    <a:cubicBezTo>
                      <a:pt x="397" y="152"/>
                      <a:pt x="397" y="152"/>
                      <a:pt x="397" y="152"/>
                    </a:cubicBezTo>
                    <a:cubicBezTo>
                      <a:pt x="399" y="149"/>
                      <a:pt x="399" y="149"/>
                      <a:pt x="399" y="149"/>
                    </a:cubicBezTo>
                    <a:cubicBezTo>
                      <a:pt x="402" y="147"/>
                      <a:pt x="402" y="147"/>
                      <a:pt x="402" y="147"/>
                    </a:cubicBezTo>
                    <a:cubicBezTo>
                      <a:pt x="404" y="147"/>
                      <a:pt x="407" y="147"/>
                      <a:pt x="410" y="146"/>
                    </a:cubicBezTo>
                    <a:cubicBezTo>
                      <a:pt x="412" y="143"/>
                      <a:pt x="412" y="143"/>
                      <a:pt x="412" y="143"/>
                    </a:cubicBezTo>
                    <a:cubicBezTo>
                      <a:pt x="415" y="142"/>
                      <a:pt x="417" y="141"/>
                      <a:pt x="419" y="140"/>
                    </a:cubicBezTo>
                    <a:cubicBezTo>
                      <a:pt x="420" y="138"/>
                      <a:pt x="420" y="138"/>
                      <a:pt x="420" y="138"/>
                    </a:cubicBezTo>
                    <a:cubicBezTo>
                      <a:pt x="424" y="136"/>
                      <a:pt x="428" y="133"/>
                      <a:pt x="431" y="129"/>
                    </a:cubicBezTo>
                    <a:cubicBezTo>
                      <a:pt x="437" y="129"/>
                      <a:pt x="444" y="129"/>
                      <a:pt x="451" y="130"/>
                    </a:cubicBezTo>
                    <a:cubicBezTo>
                      <a:pt x="448" y="127"/>
                      <a:pt x="448" y="127"/>
                      <a:pt x="448" y="127"/>
                    </a:cubicBezTo>
                    <a:cubicBezTo>
                      <a:pt x="451" y="126"/>
                      <a:pt x="454" y="126"/>
                      <a:pt x="456" y="126"/>
                    </a:cubicBezTo>
                    <a:cubicBezTo>
                      <a:pt x="458" y="127"/>
                      <a:pt x="461" y="128"/>
                      <a:pt x="463" y="129"/>
                    </a:cubicBezTo>
                    <a:cubicBezTo>
                      <a:pt x="461" y="131"/>
                      <a:pt x="460" y="132"/>
                      <a:pt x="458" y="133"/>
                    </a:cubicBezTo>
                    <a:close/>
                    <a:moveTo>
                      <a:pt x="441" y="159"/>
                    </a:moveTo>
                    <a:cubicBezTo>
                      <a:pt x="439" y="160"/>
                      <a:pt x="438" y="161"/>
                      <a:pt x="436" y="163"/>
                    </a:cubicBezTo>
                    <a:cubicBezTo>
                      <a:pt x="433" y="163"/>
                      <a:pt x="433" y="163"/>
                      <a:pt x="433" y="163"/>
                    </a:cubicBezTo>
                    <a:cubicBezTo>
                      <a:pt x="429" y="161"/>
                      <a:pt x="429" y="161"/>
                      <a:pt x="429" y="161"/>
                    </a:cubicBezTo>
                    <a:cubicBezTo>
                      <a:pt x="431" y="159"/>
                      <a:pt x="431" y="159"/>
                      <a:pt x="431" y="159"/>
                    </a:cubicBezTo>
                    <a:cubicBezTo>
                      <a:pt x="435" y="157"/>
                      <a:pt x="440" y="154"/>
                      <a:pt x="444" y="152"/>
                    </a:cubicBezTo>
                    <a:cubicBezTo>
                      <a:pt x="446" y="154"/>
                      <a:pt x="446" y="154"/>
                      <a:pt x="446" y="154"/>
                    </a:cubicBezTo>
                    <a:cubicBezTo>
                      <a:pt x="445" y="155"/>
                      <a:pt x="443" y="156"/>
                      <a:pt x="442" y="157"/>
                    </a:cubicBezTo>
                    <a:cubicBezTo>
                      <a:pt x="441" y="159"/>
                      <a:pt x="441" y="159"/>
                      <a:pt x="441" y="159"/>
                    </a:cubicBezTo>
                    <a:close/>
                    <a:moveTo>
                      <a:pt x="404" y="181"/>
                    </a:moveTo>
                    <a:cubicBezTo>
                      <a:pt x="408" y="181"/>
                      <a:pt x="410" y="180"/>
                      <a:pt x="414" y="180"/>
                    </a:cubicBezTo>
                    <a:cubicBezTo>
                      <a:pt x="415" y="182"/>
                      <a:pt x="415" y="182"/>
                      <a:pt x="415" y="182"/>
                    </a:cubicBezTo>
                    <a:cubicBezTo>
                      <a:pt x="419" y="184"/>
                      <a:pt x="422" y="184"/>
                      <a:pt x="426" y="185"/>
                    </a:cubicBezTo>
                    <a:cubicBezTo>
                      <a:pt x="427" y="188"/>
                      <a:pt x="427" y="188"/>
                      <a:pt x="427" y="188"/>
                    </a:cubicBezTo>
                    <a:cubicBezTo>
                      <a:pt x="429" y="185"/>
                      <a:pt x="429" y="185"/>
                      <a:pt x="429" y="185"/>
                    </a:cubicBezTo>
                    <a:cubicBezTo>
                      <a:pt x="432" y="186"/>
                      <a:pt x="432" y="186"/>
                      <a:pt x="432" y="186"/>
                    </a:cubicBezTo>
                    <a:cubicBezTo>
                      <a:pt x="432" y="188"/>
                      <a:pt x="432" y="188"/>
                      <a:pt x="432" y="188"/>
                    </a:cubicBezTo>
                    <a:cubicBezTo>
                      <a:pt x="434" y="188"/>
                      <a:pt x="434" y="188"/>
                      <a:pt x="434" y="188"/>
                    </a:cubicBezTo>
                    <a:cubicBezTo>
                      <a:pt x="435" y="185"/>
                      <a:pt x="435" y="185"/>
                      <a:pt x="435" y="185"/>
                    </a:cubicBezTo>
                    <a:cubicBezTo>
                      <a:pt x="439" y="185"/>
                      <a:pt x="443" y="185"/>
                      <a:pt x="447" y="185"/>
                    </a:cubicBezTo>
                    <a:cubicBezTo>
                      <a:pt x="450" y="188"/>
                      <a:pt x="454" y="189"/>
                      <a:pt x="456" y="192"/>
                    </a:cubicBezTo>
                    <a:cubicBezTo>
                      <a:pt x="460" y="194"/>
                      <a:pt x="463" y="195"/>
                      <a:pt x="465" y="198"/>
                    </a:cubicBezTo>
                    <a:cubicBezTo>
                      <a:pt x="462" y="199"/>
                      <a:pt x="460" y="200"/>
                      <a:pt x="458" y="201"/>
                    </a:cubicBezTo>
                    <a:cubicBezTo>
                      <a:pt x="455" y="203"/>
                      <a:pt x="452" y="203"/>
                      <a:pt x="449" y="204"/>
                    </a:cubicBezTo>
                    <a:cubicBezTo>
                      <a:pt x="446" y="205"/>
                      <a:pt x="443" y="207"/>
                      <a:pt x="440" y="209"/>
                    </a:cubicBezTo>
                    <a:cubicBezTo>
                      <a:pt x="437" y="210"/>
                      <a:pt x="434" y="211"/>
                      <a:pt x="432" y="212"/>
                    </a:cubicBezTo>
                    <a:cubicBezTo>
                      <a:pt x="430" y="215"/>
                      <a:pt x="430" y="215"/>
                      <a:pt x="430" y="215"/>
                    </a:cubicBezTo>
                    <a:cubicBezTo>
                      <a:pt x="429" y="218"/>
                      <a:pt x="429" y="218"/>
                      <a:pt x="429" y="218"/>
                    </a:cubicBezTo>
                    <a:cubicBezTo>
                      <a:pt x="425" y="220"/>
                      <a:pt x="425" y="220"/>
                      <a:pt x="425" y="220"/>
                    </a:cubicBezTo>
                    <a:cubicBezTo>
                      <a:pt x="424" y="218"/>
                      <a:pt x="420" y="219"/>
                      <a:pt x="422" y="221"/>
                    </a:cubicBezTo>
                    <a:cubicBezTo>
                      <a:pt x="420" y="224"/>
                      <a:pt x="420" y="224"/>
                      <a:pt x="420" y="224"/>
                    </a:cubicBezTo>
                    <a:cubicBezTo>
                      <a:pt x="420" y="228"/>
                      <a:pt x="420" y="228"/>
                      <a:pt x="420" y="228"/>
                    </a:cubicBezTo>
                    <a:cubicBezTo>
                      <a:pt x="419" y="231"/>
                      <a:pt x="419" y="231"/>
                      <a:pt x="419" y="231"/>
                    </a:cubicBezTo>
                    <a:cubicBezTo>
                      <a:pt x="415" y="233"/>
                      <a:pt x="415" y="233"/>
                      <a:pt x="415" y="233"/>
                    </a:cubicBezTo>
                    <a:cubicBezTo>
                      <a:pt x="412" y="233"/>
                      <a:pt x="410" y="233"/>
                      <a:pt x="408" y="232"/>
                    </a:cubicBezTo>
                    <a:cubicBezTo>
                      <a:pt x="408" y="234"/>
                      <a:pt x="404" y="236"/>
                      <a:pt x="403" y="236"/>
                    </a:cubicBezTo>
                    <a:cubicBezTo>
                      <a:pt x="401" y="237"/>
                      <a:pt x="399" y="238"/>
                      <a:pt x="397" y="238"/>
                    </a:cubicBezTo>
                    <a:cubicBezTo>
                      <a:pt x="394" y="237"/>
                      <a:pt x="394" y="237"/>
                      <a:pt x="394" y="237"/>
                    </a:cubicBezTo>
                    <a:cubicBezTo>
                      <a:pt x="392" y="234"/>
                      <a:pt x="390" y="231"/>
                      <a:pt x="388" y="228"/>
                    </a:cubicBezTo>
                    <a:cubicBezTo>
                      <a:pt x="384" y="227"/>
                      <a:pt x="381" y="226"/>
                      <a:pt x="378" y="224"/>
                    </a:cubicBezTo>
                    <a:cubicBezTo>
                      <a:pt x="376" y="224"/>
                      <a:pt x="374" y="224"/>
                      <a:pt x="371" y="224"/>
                    </a:cubicBezTo>
                    <a:cubicBezTo>
                      <a:pt x="373" y="221"/>
                      <a:pt x="374" y="220"/>
                      <a:pt x="376" y="218"/>
                    </a:cubicBezTo>
                    <a:cubicBezTo>
                      <a:pt x="376" y="216"/>
                      <a:pt x="377" y="215"/>
                      <a:pt x="379" y="213"/>
                    </a:cubicBezTo>
                    <a:cubicBezTo>
                      <a:pt x="379" y="211"/>
                      <a:pt x="379" y="210"/>
                      <a:pt x="379" y="208"/>
                    </a:cubicBezTo>
                    <a:cubicBezTo>
                      <a:pt x="382" y="208"/>
                      <a:pt x="382" y="208"/>
                      <a:pt x="382" y="208"/>
                    </a:cubicBezTo>
                    <a:cubicBezTo>
                      <a:pt x="382" y="207"/>
                      <a:pt x="382" y="207"/>
                      <a:pt x="382" y="207"/>
                    </a:cubicBezTo>
                    <a:cubicBezTo>
                      <a:pt x="381" y="206"/>
                      <a:pt x="381" y="206"/>
                      <a:pt x="381" y="206"/>
                    </a:cubicBezTo>
                    <a:cubicBezTo>
                      <a:pt x="381" y="203"/>
                      <a:pt x="381" y="203"/>
                      <a:pt x="381" y="203"/>
                    </a:cubicBezTo>
                    <a:cubicBezTo>
                      <a:pt x="382" y="202"/>
                      <a:pt x="384" y="200"/>
                      <a:pt x="384" y="199"/>
                    </a:cubicBezTo>
                    <a:cubicBezTo>
                      <a:pt x="387" y="197"/>
                      <a:pt x="387" y="197"/>
                      <a:pt x="387" y="197"/>
                    </a:cubicBezTo>
                    <a:cubicBezTo>
                      <a:pt x="389" y="194"/>
                      <a:pt x="389" y="194"/>
                      <a:pt x="389" y="194"/>
                    </a:cubicBezTo>
                    <a:cubicBezTo>
                      <a:pt x="387" y="192"/>
                      <a:pt x="386" y="190"/>
                      <a:pt x="384" y="189"/>
                    </a:cubicBezTo>
                    <a:cubicBezTo>
                      <a:pt x="384" y="187"/>
                      <a:pt x="384" y="187"/>
                      <a:pt x="384" y="187"/>
                    </a:cubicBezTo>
                    <a:cubicBezTo>
                      <a:pt x="381" y="184"/>
                      <a:pt x="381" y="184"/>
                      <a:pt x="381" y="184"/>
                    </a:cubicBezTo>
                    <a:cubicBezTo>
                      <a:pt x="389" y="183"/>
                      <a:pt x="397" y="181"/>
                      <a:pt x="404" y="181"/>
                    </a:cubicBezTo>
                    <a:close/>
                    <a:moveTo>
                      <a:pt x="651" y="266"/>
                    </a:moveTo>
                    <a:cubicBezTo>
                      <a:pt x="653" y="266"/>
                      <a:pt x="653" y="266"/>
                      <a:pt x="653" y="266"/>
                    </a:cubicBezTo>
                    <a:cubicBezTo>
                      <a:pt x="655" y="268"/>
                      <a:pt x="655" y="268"/>
                      <a:pt x="655" y="268"/>
                    </a:cubicBezTo>
                    <a:cubicBezTo>
                      <a:pt x="654" y="270"/>
                      <a:pt x="654" y="270"/>
                      <a:pt x="654" y="270"/>
                    </a:cubicBezTo>
                    <a:cubicBezTo>
                      <a:pt x="654" y="271"/>
                      <a:pt x="653" y="273"/>
                      <a:pt x="652" y="274"/>
                    </a:cubicBezTo>
                    <a:cubicBezTo>
                      <a:pt x="651" y="275"/>
                      <a:pt x="651" y="275"/>
                      <a:pt x="651" y="275"/>
                    </a:cubicBezTo>
                    <a:cubicBezTo>
                      <a:pt x="649" y="275"/>
                      <a:pt x="649" y="275"/>
                      <a:pt x="649" y="275"/>
                    </a:cubicBezTo>
                    <a:cubicBezTo>
                      <a:pt x="647" y="274"/>
                      <a:pt x="647" y="274"/>
                      <a:pt x="647" y="274"/>
                    </a:cubicBezTo>
                    <a:cubicBezTo>
                      <a:pt x="648" y="272"/>
                      <a:pt x="648" y="272"/>
                      <a:pt x="648" y="272"/>
                    </a:cubicBezTo>
                    <a:cubicBezTo>
                      <a:pt x="649" y="271"/>
                      <a:pt x="651" y="271"/>
                      <a:pt x="651" y="270"/>
                    </a:cubicBezTo>
                    <a:cubicBezTo>
                      <a:pt x="651" y="268"/>
                      <a:pt x="651" y="268"/>
                      <a:pt x="651" y="268"/>
                    </a:cubicBezTo>
                    <a:cubicBezTo>
                      <a:pt x="651" y="266"/>
                      <a:pt x="651" y="266"/>
                      <a:pt x="651" y="266"/>
                    </a:cubicBezTo>
                    <a:close/>
                    <a:moveTo>
                      <a:pt x="908" y="381"/>
                    </a:moveTo>
                    <a:cubicBezTo>
                      <a:pt x="907" y="380"/>
                      <a:pt x="906" y="379"/>
                      <a:pt x="905" y="377"/>
                    </a:cubicBezTo>
                    <a:cubicBezTo>
                      <a:pt x="906" y="377"/>
                      <a:pt x="907" y="377"/>
                      <a:pt x="909" y="377"/>
                    </a:cubicBezTo>
                    <a:cubicBezTo>
                      <a:pt x="912" y="378"/>
                      <a:pt x="912" y="378"/>
                      <a:pt x="912" y="378"/>
                    </a:cubicBezTo>
                    <a:cubicBezTo>
                      <a:pt x="911" y="381"/>
                      <a:pt x="911" y="381"/>
                      <a:pt x="911" y="381"/>
                    </a:cubicBezTo>
                    <a:cubicBezTo>
                      <a:pt x="908" y="381"/>
                      <a:pt x="908" y="381"/>
                      <a:pt x="908" y="381"/>
                    </a:cubicBezTo>
                    <a:close/>
                    <a:moveTo>
                      <a:pt x="907" y="375"/>
                    </a:moveTo>
                    <a:cubicBezTo>
                      <a:pt x="905" y="373"/>
                      <a:pt x="905" y="373"/>
                      <a:pt x="905" y="373"/>
                    </a:cubicBezTo>
                    <a:cubicBezTo>
                      <a:pt x="909" y="374"/>
                      <a:pt x="909" y="374"/>
                      <a:pt x="909" y="374"/>
                    </a:cubicBezTo>
                    <a:cubicBezTo>
                      <a:pt x="910" y="375"/>
                      <a:pt x="910" y="375"/>
                      <a:pt x="910" y="375"/>
                    </a:cubicBezTo>
                    <a:cubicBezTo>
                      <a:pt x="907" y="375"/>
                      <a:pt x="907" y="375"/>
                      <a:pt x="907" y="375"/>
                    </a:cubicBezTo>
                    <a:close/>
                    <a:moveTo>
                      <a:pt x="912" y="365"/>
                    </a:moveTo>
                    <a:cubicBezTo>
                      <a:pt x="916" y="363"/>
                      <a:pt x="915" y="366"/>
                      <a:pt x="912" y="367"/>
                    </a:cubicBezTo>
                    <a:cubicBezTo>
                      <a:pt x="909" y="367"/>
                      <a:pt x="909" y="367"/>
                      <a:pt x="909" y="367"/>
                    </a:cubicBezTo>
                    <a:cubicBezTo>
                      <a:pt x="909" y="365"/>
                      <a:pt x="909" y="365"/>
                      <a:pt x="909" y="365"/>
                    </a:cubicBezTo>
                    <a:cubicBezTo>
                      <a:pt x="912" y="365"/>
                      <a:pt x="912" y="365"/>
                      <a:pt x="912" y="365"/>
                    </a:cubicBezTo>
                    <a:close/>
                    <a:moveTo>
                      <a:pt x="882" y="392"/>
                    </a:moveTo>
                    <a:cubicBezTo>
                      <a:pt x="884" y="393"/>
                      <a:pt x="884" y="393"/>
                      <a:pt x="884" y="393"/>
                    </a:cubicBezTo>
                    <a:cubicBezTo>
                      <a:pt x="882" y="396"/>
                      <a:pt x="882" y="396"/>
                      <a:pt x="882" y="396"/>
                    </a:cubicBezTo>
                    <a:cubicBezTo>
                      <a:pt x="880" y="397"/>
                      <a:pt x="880" y="397"/>
                      <a:pt x="880" y="397"/>
                    </a:cubicBezTo>
                    <a:cubicBezTo>
                      <a:pt x="879" y="395"/>
                      <a:pt x="879" y="395"/>
                      <a:pt x="879" y="395"/>
                    </a:cubicBezTo>
                    <a:cubicBezTo>
                      <a:pt x="880" y="392"/>
                      <a:pt x="880" y="392"/>
                      <a:pt x="880" y="392"/>
                    </a:cubicBezTo>
                    <a:cubicBezTo>
                      <a:pt x="882" y="392"/>
                      <a:pt x="882" y="392"/>
                      <a:pt x="882" y="392"/>
                    </a:cubicBezTo>
                    <a:close/>
                    <a:moveTo>
                      <a:pt x="858" y="362"/>
                    </a:moveTo>
                    <a:cubicBezTo>
                      <a:pt x="861" y="363"/>
                      <a:pt x="861" y="363"/>
                      <a:pt x="861" y="363"/>
                    </a:cubicBezTo>
                    <a:cubicBezTo>
                      <a:pt x="863" y="364"/>
                      <a:pt x="863" y="364"/>
                      <a:pt x="863" y="364"/>
                    </a:cubicBezTo>
                    <a:cubicBezTo>
                      <a:pt x="861" y="365"/>
                      <a:pt x="861" y="365"/>
                      <a:pt x="861" y="365"/>
                    </a:cubicBezTo>
                    <a:cubicBezTo>
                      <a:pt x="858" y="365"/>
                      <a:pt x="858" y="365"/>
                      <a:pt x="858" y="365"/>
                    </a:cubicBezTo>
                    <a:cubicBezTo>
                      <a:pt x="857" y="364"/>
                      <a:pt x="856" y="363"/>
                      <a:pt x="855" y="361"/>
                    </a:cubicBezTo>
                    <a:cubicBezTo>
                      <a:pt x="856" y="361"/>
                      <a:pt x="857" y="361"/>
                      <a:pt x="858" y="362"/>
                    </a:cubicBezTo>
                    <a:close/>
                    <a:moveTo>
                      <a:pt x="804" y="350"/>
                    </a:moveTo>
                    <a:cubicBezTo>
                      <a:pt x="806" y="352"/>
                      <a:pt x="806" y="352"/>
                      <a:pt x="806" y="352"/>
                    </a:cubicBezTo>
                    <a:cubicBezTo>
                      <a:pt x="806" y="355"/>
                      <a:pt x="806" y="355"/>
                      <a:pt x="806" y="355"/>
                    </a:cubicBezTo>
                    <a:cubicBezTo>
                      <a:pt x="803" y="353"/>
                      <a:pt x="803" y="353"/>
                      <a:pt x="803" y="353"/>
                    </a:cubicBezTo>
                    <a:cubicBezTo>
                      <a:pt x="801" y="353"/>
                      <a:pt x="801" y="353"/>
                      <a:pt x="801" y="353"/>
                    </a:cubicBezTo>
                    <a:cubicBezTo>
                      <a:pt x="799" y="351"/>
                      <a:pt x="799" y="351"/>
                      <a:pt x="799" y="351"/>
                    </a:cubicBezTo>
                    <a:cubicBezTo>
                      <a:pt x="798" y="349"/>
                      <a:pt x="798" y="349"/>
                      <a:pt x="798" y="349"/>
                    </a:cubicBezTo>
                    <a:cubicBezTo>
                      <a:pt x="800" y="349"/>
                      <a:pt x="802" y="350"/>
                      <a:pt x="804" y="350"/>
                    </a:cubicBezTo>
                    <a:close/>
                    <a:moveTo>
                      <a:pt x="825" y="284"/>
                    </a:moveTo>
                    <a:cubicBezTo>
                      <a:pt x="827" y="285"/>
                      <a:pt x="827" y="285"/>
                      <a:pt x="827" y="285"/>
                    </a:cubicBezTo>
                    <a:cubicBezTo>
                      <a:pt x="829" y="286"/>
                      <a:pt x="831" y="286"/>
                      <a:pt x="833" y="286"/>
                    </a:cubicBezTo>
                    <a:cubicBezTo>
                      <a:pt x="834" y="289"/>
                      <a:pt x="834" y="289"/>
                      <a:pt x="834" y="289"/>
                    </a:cubicBezTo>
                    <a:cubicBezTo>
                      <a:pt x="832" y="290"/>
                      <a:pt x="832" y="290"/>
                      <a:pt x="832" y="290"/>
                    </a:cubicBezTo>
                    <a:cubicBezTo>
                      <a:pt x="829" y="290"/>
                      <a:pt x="827" y="290"/>
                      <a:pt x="825" y="290"/>
                    </a:cubicBezTo>
                    <a:cubicBezTo>
                      <a:pt x="823" y="289"/>
                      <a:pt x="823" y="287"/>
                      <a:pt x="822" y="286"/>
                    </a:cubicBezTo>
                    <a:cubicBezTo>
                      <a:pt x="823" y="286"/>
                      <a:pt x="824" y="285"/>
                      <a:pt x="825" y="284"/>
                    </a:cubicBezTo>
                    <a:close/>
                    <a:moveTo>
                      <a:pt x="800" y="264"/>
                    </a:moveTo>
                    <a:cubicBezTo>
                      <a:pt x="803" y="264"/>
                      <a:pt x="803" y="264"/>
                      <a:pt x="803" y="264"/>
                    </a:cubicBezTo>
                    <a:cubicBezTo>
                      <a:pt x="805" y="265"/>
                      <a:pt x="805" y="265"/>
                      <a:pt x="805" y="265"/>
                    </a:cubicBezTo>
                    <a:cubicBezTo>
                      <a:pt x="805" y="267"/>
                      <a:pt x="805" y="267"/>
                      <a:pt x="805" y="267"/>
                    </a:cubicBezTo>
                    <a:cubicBezTo>
                      <a:pt x="803" y="268"/>
                      <a:pt x="803" y="268"/>
                      <a:pt x="803" y="268"/>
                    </a:cubicBezTo>
                    <a:cubicBezTo>
                      <a:pt x="803" y="270"/>
                      <a:pt x="803" y="270"/>
                      <a:pt x="803" y="270"/>
                    </a:cubicBezTo>
                    <a:cubicBezTo>
                      <a:pt x="801" y="269"/>
                      <a:pt x="801" y="269"/>
                      <a:pt x="801" y="269"/>
                    </a:cubicBezTo>
                    <a:cubicBezTo>
                      <a:pt x="799" y="266"/>
                      <a:pt x="799" y="266"/>
                      <a:pt x="799" y="266"/>
                    </a:cubicBezTo>
                    <a:cubicBezTo>
                      <a:pt x="800" y="264"/>
                      <a:pt x="800" y="264"/>
                      <a:pt x="800" y="264"/>
                    </a:cubicBezTo>
                    <a:close/>
                    <a:moveTo>
                      <a:pt x="817" y="279"/>
                    </a:moveTo>
                    <a:cubicBezTo>
                      <a:pt x="816" y="277"/>
                      <a:pt x="816" y="277"/>
                      <a:pt x="816" y="277"/>
                    </a:cubicBezTo>
                    <a:cubicBezTo>
                      <a:pt x="819" y="276"/>
                      <a:pt x="819" y="276"/>
                      <a:pt x="819" y="276"/>
                    </a:cubicBezTo>
                    <a:cubicBezTo>
                      <a:pt x="821" y="277"/>
                      <a:pt x="821" y="277"/>
                      <a:pt x="821" y="277"/>
                    </a:cubicBezTo>
                    <a:cubicBezTo>
                      <a:pt x="821" y="279"/>
                      <a:pt x="821" y="280"/>
                      <a:pt x="822" y="281"/>
                    </a:cubicBezTo>
                    <a:cubicBezTo>
                      <a:pt x="820" y="281"/>
                      <a:pt x="820" y="281"/>
                      <a:pt x="820" y="281"/>
                    </a:cubicBezTo>
                    <a:cubicBezTo>
                      <a:pt x="817" y="279"/>
                      <a:pt x="817" y="279"/>
                      <a:pt x="817" y="279"/>
                    </a:cubicBezTo>
                    <a:close/>
                    <a:moveTo>
                      <a:pt x="820" y="293"/>
                    </a:moveTo>
                    <a:cubicBezTo>
                      <a:pt x="818" y="296"/>
                      <a:pt x="818" y="296"/>
                      <a:pt x="818" y="296"/>
                    </a:cubicBezTo>
                    <a:cubicBezTo>
                      <a:pt x="815" y="298"/>
                      <a:pt x="808" y="298"/>
                      <a:pt x="805" y="298"/>
                    </a:cubicBezTo>
                    <a:cubicBezTo>
                      <a:pt x="800" y="297"/>
                      <a:pt x="800" y="291"/>
                      <a:pt x="801" y="288"/>
                    </a:cubicBezTo>
                    <a:cubicBezTo>
                      <a:pt x="803" y="285"/>
                      <a:pt x="805" y="283"/>
                      <a:pt x="808" y="281"/>
                    </a:cubicBezTo>
                    <a:cubicBezTo>
                      <a:pt x="810" y="281"/>
                      <a:pt x="812" y="281"/>
                      <a:pt x="814" y="281"/>
                    </a:cubicBezTo>
                    <a:cubicBezTo>
                      <a:pt x="817" y="283"/>
                      <a:pt x="817" y="283"/>
                      <a:pt x="817" y="283"/>
                    </a:cubicBezTo>
                    <a:cubicBezTo>
                      <a:pt x="820" y="284"/>
                      <a:pt x="820" y="284"/>
                      <a:pt x="820" y="284"/>
                    </a:cubicBezTo>
                    <a:cubicBezTo>
                      <a:pt x="819" y="286"/>
                      <a:pt x="819" y="286"/>
                      <a:pt x="819" y="286"/>
                    </a:cubicBezTo>
                    <a:cubicBezTo>
                      <a:pt x="819" y="288"/>
                      <a:pt x="820" y="290"/>
                      <a:pt x="820" y="293"/>
                    </a:cubicBezTo>
                    <a:close/>
                    <a:moveTo>
                      <a:pt x="774" y="375"/>
                    </a:moveTo>
                    <a:cubicBezTo>
                      <a:pt x="774" y="373"/>
                      <a:pt x="773" y="372"/>
                      <a:pt x="774" y="370"/>
                    </a:cubicBezTo>
                    <a:cubicBezTo>
                      <a:pt x="777" y="369"/>
                      <a:pt x="776" y="366"/>
                      <a:pt x="780" y="367"/>
                    </a:cubicBezTo>
                    <a:cubicBezTo>
                      <a:pt x="782" y="368"/>
                      <a:pt x="782" y="368"/>
                      <a:pt x="782" y="368"/>
                    </a:cubicBezTo>
                    <a:cubicBezTo>
                      <a:pt x="782" y="370"/>
                      <a:pt x="782" y="371"/>
                      <a:pt x="782" y="373"/>
                    </a:cubicBezTo>
                    <a:cubicBezTo>
                      <a:pt x="780" y="375"/>
                      <a:pt x="780" y="375"/>
                      <a:pt x="780" y="375"/>
                    </a:cubicBezTo>
                    <a:cubicBezTo>
                      <a:pt x="779" y="377"/>
                      <a:pt x="779" y="377"/>
                      <a:pt x="779" y="377"/>
                    </a:cubicBezTo>
                    <a:cubicBezTo>
                      <a:pt x="777" y="378"/>
                      <a:pt x="777" y="378"/>
                      <a:pt x="777" y="378"/>
                    </a:cubicBezTo>
                    <a:cubicBezTo>
                      <a:pt x="776" y="377"/>
                      <a:pt x="775" y="376"/>
                      <a:pt x="774" y="375"/>
                    </a:cubicBezTo>
                    <a:close/>
                    <a:moveTo>
                      <a:pt x="783" y="283"/>
                    </a:moveTo>
                    <a:cubicBezTo>
                      <a:pt x="784" y="281"/>
                      <a:pt x="784" y="281"/>
                      <a:pt x="784" y="281"/>
                    </a:cubicBezTo>
                    <a:cubicBezTo>
                      <a:pt x="786" y="282"/>
                      <a:pt x="786" y="282"/>
                      <a:pt x="786" y="282"/>
                    </a:cubicBezTo>
                    <a:cubicBezTo>
                      <a:pt x="784" y="284"/>
                      <a:pt x="784" y="284"/>
                      <a:pt x="784" y="284"/>
                    </a:cubicBezTo>
                    <a:cubicBezTo>
                      <a:pt x="783" y="283"/>
                      <a:pt x="783" y="283"/>
                      <a:pt x="783" y="283"/>
                    </a:cubicBezTo>
                    <a:close/>
                    <a:moveTo>
                      <a:pt x="776" y="262"/>
                    </a:moveTo>
                    <a:cubicBezTo>
                      <a:pt x="776" y="264"/>
                      <a:pt x="776" y="264"/>
                      <a:pt x="776" y="264"/>
                    </a:cubicBezTo>
                    <a:cubicBezTo>
                      <a:pt x="773" y="262"/>
                      <a:pt x="773" y="262"/>
                      <a:pt x="773" y="262"/>
                    </a:cubicBezTo>
                    <a:cubicBezTo>
                      <a:pt x="772" y="261"/>
                      <a:pt x="772" y="261"/>
                      <a:pt x="772" y="261"/>
                    </a:cubicBezTo>
                    <a:cubicBezTo>
                      <a:pt x="771" y="259"/>
                      <a:pt x="771" y="259"/>
                      <a:pt x="771" y="259"/>
                    </a:cubicBezTo>
                    <a:cubicBezTo>
                      <a:pt x="773" y="258"/>
                      <a:pt x="775" y="257"/>
                      <a:pt x="776" y="260"/>
                    </a:cubicBezTo>
                    <a:cubicBezTo>
                      <a:pt x="779" y="258"/>
                      <a:pt x="779" y="258"/>
                      <a:pt x="779" y="258"/>
                    </a:cubicBezTo>
                    <a:cubicBezTo>
                      <a:pt x="781" y="258"/>
                      <a:pt x="781" y="258"/>
                      <a:pt x="781" y="258"/>
                    </a:cubicBezTo>
                    <a:cubicBezTo>
                      <a:pt x="781" y="260"/>
                      <a:pt x="781" y="260"/>
                      <a:pt x="781" y="260"/>
                    </a:cubicBezTo>
                    <a:cubicBezTo>
                      <a:pt x="779" y="262"/>
                      <a:pt x="779" y="262"/>
                      <a:pt x="779" y="262"/>
                    </a:cubicBezTo>
                    <a:cubicBezTo>
                      <a:pt x="776" y="262"/>
                      <a:pt x="776" y="262"/>
                      <a:pt x="776" y="262"/>
                    </a:cubicBezTo>
                    <a:close/>
                    <a:moveTo>
                      <a:pt x="788" y="264"/>
                    </a:moveTo>
                    <a:cubicBezTo>
                      <a:pt x="787" y="262"/>
                      <a:pt x="787" y="262"/>
                      <a:pt x="787" y="262"/>
                    </a:cubicBezTo>
                    <a:cubicBezTo>
                      <a:pt x="788" y="261"/>
                      <a:pt x="790" y="260"/>
                      <a:pt x="791" y="260"/>
                    </a:cubicBezTo>
                    <a:cubicBezTo>
                      <a:pt x="794" y="260"/>
                      <a:pt x="794" y="260"/>
                      <a:pt x="794" y="260"/>
                    </a:cubicBezTo>
                    <a:cubicBezTo>
                      <a:pt x="793" y="262"/>
                      <a:pt x="793" y="262"/>
                      <a:pt x="793" y="262"/>
                    </a:cubicBezTo>
                    <a:cubicBezTo>
                      <a:pt x="791" y="263"/>
                      <a:pt x="790" y="263"/>
                      <a:pt x="788" y="264"/>
                    </a:cubicBezTo>
                    <a:close/>
                    <a:moveTo>
                      <a:pt x="794" y="352"/>
                    </a:moveTo>
                    <a:cubicBezTo>
                      <a:pt x="795" y="353"/>
                      <a:pt x="796" y="354"/>
                      <a:pt x="798" y="355"/>
                    </a:cubicBezTo>
                    <a:cubicBezTo>
                      <a:pt x="796" y="357"/>
                      <a:pt x="796" y="357"/>
                      <a:pt x="796" y="357"/>
                    </a:cubicBezTo>
                    <a:cubicBezTo>
                      <a:pt x="793" y="358"/>
                      <a:pt x="793" y="358"/>
                      <a:pt x="793" y="358"/>
                    </a:cubicBezTo>
                    <a:cubicBezTo>
                      <a:pt x="792" y="357"/>
                      <a:pt x="791" y="355"/>
                      <a:pt x="790" y="354"/>
                    </a:cubicBezTo>
                    <a:cubicBezTo>
                      <a:pt x="792" y="352"/>
                      <a:pt x="792" y="352"/>
                      <a:pt x="792" y="352"/>
                    </a:cubicBezTo>
                    <a:cubicBezTo>
                      <a:pt x="794" y="352"/>
                      <a:pt x="794" y="352"/>
                      <a:pt x="794" y="352"/>
                    </a:cubicBezTo>
                    <a:close/>
                    <a:moveTo>
                      <a:pt x="788" y="278"/>
                    </a:moveTo>
                    <a:cubicBezTo>
                      <a:pt x="787" y="279"/>
                      <a:pt x="787" y="279"/>
                      <a:pt x="787" y="279"/>
                    </a:cubicBezTo>
                    <a:cubicBezTo>
                      <a:pt x="786" y="279"/>
                      <a:pt x="786" y="279"/>
                      <a:pt x="786" y="279"/>
                    </a:cubicBezTo>
                    <a:cubicBezTo>
                      <a:pt x="787" y="277"/>
                      <a:pt x="787" y="277"/>
                      <a:pt x="787" y="277"/>
                    </a:cubicBezTo>
                    <a:cubicBezTo>
                      <a:pt x="789" y="276"/>
                      <a:pt x="789" y="276"/>
                      <a:pt x="789" y="276"/>
                    </a:cubicBezTo>
                    <a:cubicBezTo>
                      <a:pt x="788" y="278"/>
                      <a:pt x="788" y="278"/>
                      <a:pt x="788" y="278"/>
                    </a:cubicBezTo>
                    <a:close/>
                    <a:moveTo>
                      <a:pt x="783" y="274"/>
                    </a:moveTo>
                    <a:cubicBezTo>
                      <a:pt x="781" y="274"/>
                      <a:pt x="781" y="274"/>
                      <a:pt x="781" y="274"/>
                    </a:cubicBezTo>
                    <a:cubicBezTo>
                      <a:pt x="782" y="271"/>
                      <a:pt x="782" y="271"/>
                      <a:pt x="782" y="271"/>
                    </a:cubicBezTo>
                    <a:cubicBezTo>
                      <a:pt x="784" y="269"/>
                      <a:pt x="784" y="269"/>
                      <a:pt x="784" y="269"/>
                    </a:cubicBezTo>
                    <a:cubicBezTo>
                      <a:pt x="786" y="269"/>
                      <a:pt x="786" y="269"/>
                      <a:pt x="786" y="269"/>
                    </a:cubicBezTo>
                    <a:cubicBezTo>
                      <a:pt x="787" y="266"/>
                      <a:pt x="787" y="266"/>
                      <a:pt x="787" y="266"/>
                    </a:cubicBezTo>
                    <a:cubicBezTo>
                      <a:pt x="789" y="265"/>
                      <a:pt x="789" y="265"/>
                      <a:pt x="789" y="265"/>
                    </a:cubicBezTo>
                    <a:cubicBezTo>
                      <a:pt x="791" y="266"/>
                      <a:pt x="791" y="266"/>
                      <a:pt x="791" y="266"/>
                    </a:cubicBezTo>
                    <a:cubicBezTo>
                      <a:pt x="789" y="270"/>
                      <a:pt x="787" y="272"/>
                      <a:pt x="783" y="274"/>
                    </a:cubicBezTo>
                    <a:close/>
                    <a:moveTo>
                      <a:pt x="782" y="497"/>
                    </a:moveTo>
                    <a:cubicBezTo>
                      <a:pt x="784" y="499"/>
                      <a:pt x="784" y="499"/>
                      <a:pt x="784" y="499"/>
                    </a:cubicBezTo>
                    <a:cubicBezTo>
                      <a:pt x="781" y="500"/>
                      <a:pt x="781" y="500"/>
                      <a:pt x="781" y="500"/>
                    </a:cubicBezTo>
                    <a:cubicBezTo>
                      <a:pt x="779" y="500"/>
                      <a:pt x="779" y="500"/>
                      <a:pt x="779" y="500"/>
                    </a:cubicBezTo>
                    <a:cubicBezTo>
                      <a:pt x="780" y="498"/>
                      <a:pt x="780" y="498"/>
                      <a:pt x="780" y="498"/>
                    </a:cubicBezTo>
                    <a:cubicBezTo>
                      <a:pt x="782" y="497"/>
                      <a:pt x="782" y="497"/>
                      <a:pt x="782" y="497"/>
                    </a:cubicBezTo>
                    <a:close/>
                    <a:moveTo>
                      <a:pt x="776" y="450"/>
                    </a:moveTo>
                    <a:cubicBezTo>
                      <a:pt x="778" y="450"/>
                      <a:pt x="778" y="450"/>
                      <a:pt x="778" y="450"/>
                    </a:cubicBezTo>
                    <a:cubicBezTo>
                      <a:pt x="778" y="449"/>
                      <a:pt x="779" y="448"/>
                      <a:pt x="780" y="448"/>
                    </a:cubicBezTo>
                    <a:cubicBezTo>
                      <a:pt x="780" y="446"/>
                      <a:pt x="780" y="446"/>
                      <a:pt x="780" y="446"/>
                    </a:cubicBezTo>
                    <a:cubicBezTo>
                      <a:pt x="782" y="446"/>
                      <a:pt x="781" y="443"/>
                      <a:pt x="782" y="443"/>
                    </a:cubicBezTo>
                    <a:cubicBezTo>
                      <a:pt x="783" y="443"/>
                      <a:pt x="784" y="446"/>
                      <a:pt x="784" y="446"/>
                    </a:cubicBezTo>
                    <a:cubicBezTo>
                      <a:pt x="783" y="448"/>
                      <a:pt x="783" y="448"/>
                      <a:pt x="783" y="448"/>
                    </a:cubicBezTo>
                    <a:cubicBezTo>
                      <a:pt x="784" y="451"/>
                      <a:pt x="785" y="449"/>
                      <a:pt x="786" y="447"/>
                    </a:cubicBezTo>
                    <a:cubicBezTo>
                      <a:pt x="786" y="448"/>
                      <a:pt x="786" y="450"/>
                      <a:pt x="785" y="451"/>
                    </a:cubicBezTo>
                    <a:cubicBezTo>
                      <a:pt x="784" y="452"/>
                      <a:pt x="783" y="452"/>
                      <a:pt x="782" y="451"/>
                    </a:cubicBezTo>
                    <a:cubicBezTo>
                      <a:pt x="781" y="451"/>
                      <a:pt x="779" y="452"/>
                      <a:pt x="777" y="452"/>
                    </a:cubicBezTo>
                    <a:cubicBezTo>
                      <a:pt x="776" y="450"/>
                      <a:pt x="776" y="450"/>
                      <a:pt x="776" y="450"/>
                    </a:cubicBezTo>
                    <a:close/>
                    <a:moveTo>
                      <a:pt x="762" y="485"/>
                    </a:moveTo>
                    <a:cubicBezTo>
                      <a:pt x="764" y="485"/>
                      <a:pt x="765" y="485"/>
                      <a:pt x="767" y="485"/>
                    </a:cubicBezTo>
                    <a:cubicBezTo>
                      <a:pt x="768" y="486"/>
                      <a:pt x="769" y="487"/>
                      <a:pt x="770" y="489"/>
                    </a:cubicBezTo>
                    <a:cubicBezTo>
                      <a:pt x="769" y="490"/>
                      <a:pt x="769" y="490"/>
                      <a:pt x="769" y="490"/>
                    </a:cubicBezTo>
                    <a:cubicBezTo>
                      <a:pt x="765" y="489"/>
                      <a:pt x="762" y="489"/>
                      <a:pt x="758" y="487"/>
                    </a:cubicBezTo>
                    <a:cubicBezTo>
                      <a:pt x="760" y="485"/>
                      <a:pt x="760" y="485"/>
                      <a:pt x="760" y="485"/>
                    </a:cubicBezTo>
                    <a:cubicBezTo>
                      <a:pt x="762" y="485"/>
                      <a:pt x="762" y="485"/>
                      <a:pt x="762" y="485"/>
                    </a:cubicBezTo>
                    <a:close/>
                    <a:moveTo>
                      <a:pt x="754" y="368"/>
                    </a:moveTo>
                    <a:cubicBezTo>
                      <a:pt x="750" y="370"/>
                      <a:pt x="748" y="369"/>
                      <a:pt x="744" y="370"/>
                    </a:cubicBezTo>
                    <a:cubicBezTo>
                      <a:pt x="742" y="368"/>
                      <a:pt x="742" y="368"/>
                      <a:pt x="742" y="368"/>
                    </a:cubicBezTo>
                    <a:cubicBezTo>
                      <a:pt x="742" y="365"/>
                      <a:pt x="744" y="363"/>
                      <a:pt x="745" y="361"/>
                    </a:cubicBezTo>
                    <a:cubicBezTo>
                      <a:pt x="747" y="361"/>
                      <a:pt x="748" y="361"/>
                      <a:pt x="750" y="361"/>
                    </a:cubicBezTo>
                    <a:cubicBezTo>
                      <a:pt x="751" y="360"/>
                      <a:pt x="752" y="359"/>
                      <a:pt x="753" y="359"/>
                    </a:cubicBezTo>
                    <a:cubicBezTo>
                      <a:pt x="756" y="358"/>
                      <a:pt x="756" y="358"/>
                      <a:pt x="756" y="358"/>
                    </a:cubicBezTo>
                    <a:cubicBezTo>
                      <a:pt x="759" y="360"/>
                      <a:pt x="759" y="360"/>
                      <a:pt x="759" y="360"/>
                    </a:cubicBezTo>
                    <a:cubicBezTo>
                      <a:pt x="758" y="364"/>
                      <a:pt x="758" y="364"/>
                      <a:pt x="758" y="364"/>
                    </a:cubicBezTo>
                    <a:cubicBezTo>
                      <a:pt x="756" y="365"/>
                      <a:pt x="756" y="365"/>
                      <a:pt x="756" y="365"/>
                    </a:cubicBezTo>
                    <a:cubicBezTo>
                      <a:pt x="754" y="368"/>
                      <a:pt x="754" y="368"/>
                      <a:pt x="754" y="368"/>
                    </a:cubicBezTo>
                    <a:close/>
                    <a:moveTo>
                      <a:pt x="731" y="320"/>
                    </a:moveTo>
                    <a:cubicBezTo>
                      <a:pt x="731" y="317"/>
                      <a:pt x="731" y="317"/>
                      <a:pt x="731" y="317"/>
                    </a:cubicBezTo>
                    <a:cubicBezTo>
                      <a:pt x="732" y="316"/>
                      <a:pt x="732" y="316"/>
                      <a:pt x="732" y="316"/>
                    </a:cubicBezTo>
                    <a:cubicBezTo>
                      <a:pt x="735" y="315"/>
                      <a:pt x="735" y="320"/>
                      <a:pt x="736" y="322"/>
                    </a:cubicBezTo>
                    <a:cubicBezTo>
                      <a:pt x="734" y="322"/>
                      <a:pt x="734" y="322"/>
                      <a:pt x="734" y="322"/>
                    </a:cubicBezTo>
                    <a:cubicBezTo>
                      <a:pt x="731" y="320"/>
                      <a:pt x="731" y="320"/>
                      <a:pt x="731" y="320"/>
                    </a:cubicBezTo>
                    <a:close/>
                    <a:moveTo>
                      <a:pt x="741" y="320"/>
                    </a:moveTo>
                    <a:cubicBezTo>
                      <a:pt x="740" y="318"/>
                      <a:pt x="740" y="318"/>
                      <a:pt x="740" y="318"/>
                    </a:cubicBezTo>
                    <a:cubicBezTo>
                      <a:pt x="740" y="317"/>
                      <a:pt x="739" y="316"/>
                      <a:pt x="738" y="316"/>
                    </a:cubicBezTo>
                    <a:cubicBezTo>
                      <a:pt x="737" y="314"/>
                      <a:pt x="737" y="314"/>
                      <a:pt x="737" y="314"/>
                    </a:cubicBezTo>
                    <a:cubicBezTo>
                      <a:pt x="739" y="314"/>
                      <a:pt x="739" y="314"/>
                      <a:pt x="739" y="314"/>
                    </a:cubicBezTo>
                    <a:cubicBezTo>
                      <a:pt x="740" y="315"/>
                      <a:pt x="741" y="316"/>
                      <a:pt x="743" y="317"/>
                    </a:cubicBezTo>
                    <a:cubicBezTo>
                      <a:pt x="743" y="318"/>
                      <a:pt x="743" y="318"/>
                      <a:pt x="743" y="318"/>
                    </a:cubicBezTo>
                    <a:cubicBezTo>
                      <a:pt x="743" y="319"/>
                      <a:pt x="742" y="319"/>
                      <a:pt x="741" y="320"/>
                    </a:cubicBezTo>
                    <a:close/>
                    <a:moveTo>
                      <a:pt x="745" y="318"/>
                    </a:moveTo>
                    <a:cubicBezTo>
                      <a:pt x="747" y="320"/>
                      <a:pt x="747" y="320"/>
                      <a:pt x="747" y="320"/>
                    </a:cubicBezTo>
                    <a:cubicBezTo>
                      <a:pt x="744" y="321"/>
                      <a:pt x="744" y="321"/>
                      <a:pt x="744" y="321"/>
                    </a:cubicBezTo>
                    <a:cubicBezTo>
                      <a:pt x="743" y="320"/>
                      <a:pt x="743" y="320"/>
                      <a:pt x="743" y="320"/>
                    </a:cubicBezTo>
                    <a:cubicBezTo>
                      <a:pt x="743" y="319"/>
                      <a:pt x="743" y="319"/>
                      <a:pt x="743" y="319"/>
                    </a:cubicBezTo>
                    <a:cubicBezTo>
                      <a:pt x="745" y="318"/>
                      <a:pt x="745" y="318"/>
                      <a:pt x="745" y="318"/>
                    </a:cubicBezTo>
                    <a:close/>
                    <a:moveTo>
                      <a:pt x="765" y="344"/>
                    </a:moveTo>
                    <a:cubicBezTo>
                      <a:pt x="768" y="344"/>
                      <a:pt x="768" y="344"/>
                      <a:pt x="768" y="344"/>
                    </a:cubicBezTo>
                    <a:cubicBezTo>
                      <a:pt x="770" y="344"/>
                      <a:pt x="770" y="344"/>
                      <a:pt x="770" y="344"/>
                    </a:cubicBezTo>
                    <a:cubicBezTo>
                      <a:pt x="771" y="345"/>
                      <a:pt x="771" y="345"/>
                      <a:pt x="771" y="345"/>
                    </a:cubicBezTo>
                    <a:cubicBezTo>
                      <a:pt x="771" y="347"/>
                      <a:pt x="771" y="347"/>
                      <a:pt x="771" y="347"/>
                    </a:cubicBezTo>
                    <a:cubicBezTo>
                      <a:pt x="774" y="349"/>
                      <a:pt x="774" y="349"/>
                      <a:pt x="774" y="349"/>
                    </a:cubicBezTo>
                    <a:cubicBezTo>
                      <a:pt x="771" y="349"/>
                      <a:pt x="769" y="351"/>
                      <a:pt x="766" y="352"/>
                    </a:cubicBezTo>
                    <a:cubicBezTo>
                      <a:pt x="762" y="351"/>
                      <a:pt x="759" y="349"/>
                      <a:pt x="755" y="349"/>
                    </a:cubicBezTo>
                    <a:cubicBezTo>
                      <a:pt x="755" y="346"/>
                      <a:pt x="755" y="346"/>
                      <a:pt x="755" y="346"/>
                    </a:cubicBezTo>
                    <a:cubicBezTo>
                      <a:pt x="753" y="346"/>
                      <a:pt x="752" y="345"/>
                      <a:pt x="750" y="344"/>
                    </a:cubicBezTo>
                    <a:cubicBezTo>
                      <a:pt x="749" y="342"/>
                      <a:pt x="749" y="342"/>
                      <a:pt x="749" y="342"/>
                    </a:cubicBezTo>
                    <a:cubicBezTo>
                      <a:pt x="748" y="343"/>
                      <a:pt x="747" y="343"/>
                      <a:pt x="745" y="344"/>
                    </a:cubicBezTo>
                    <a:cubicBezTo>
                      <a:pt x="744" y="345"/>
                      <a:pt x="744" y="345"/>
                      <a:pt x="744" y="345"/>
                    </a:cubicBezTo>
                    <a:cubicBezTo>
                      <a:pt x="744" y="347"/>
                      <a:pt x="744" y="347"/>
                      <a:pt x="744" y="347"/>
                    </a:cubicBezTo>
                    <a:cubicBezTo>
                      <a:pt x="743" y="348"/>
                      <a:pt x="742" y="349"/>
                      <a:pt x="741" y="350"/>
                    </a:cubicBezTo>
                    <a:cubicBezTo>
                      <a:pt x="738" y="350"/>
                      <a:pt x="738" y="350"/>
                      <a:pt x="738" y="350"/>
                    </a:cubicBezTo>
                    <a:cubicBezTo>
                      <a:pt x="737" y="352"/>
                      <a:pt x="736" y="353"/>
                      <a:pt x="735" y="355"/>
                    </a:cubicBezTo>
                    <a:cubicBezTo>
                      <a:pt x="733" y="355"/>
                      <a:pt x="733" y="355"/>
                      <a:pt x="733" y="355"/>
                    </a:cubicBezTo>
                    <a:cubicBezTo>
                      <a:pt x="732" y="357"/>
                      <a:pt x="732" y="357"/>
                      <a:pt x="732" y="357"/>
                    </a:cubicBezTo>
                    <a:cubicBezTo>
                      <a:pt x="728" y="357"/>
                      <a:pt x="728" y="357"/>
                      <a:pt x="728" y="357"/>
                    </a:cubicBezTo>
                    <a:cubicBezTo>
                      <a:pt x="727" y="355"/>
                      <a:pt x="727" y="355"/>
                      <a:pt x="727" y="355"/>
                    </a:cubicBezTo>
                    <a:cubicBezTo>
                      <a:pt x="727" y="353"/>
                      <a:pt x="727" y="351"/>
                      <a:pt x="727" y="349"/>
                    </a:cubicBezTo>
                    <a:cubicBezTo>
                      <a:pt x="724" y="349"/>
                      <a:pt x="721" y="350"/>
                      <a:pt x="718" y="350"/>
                    </a:cubicBezTo>
                    <a:cubicBezTo>
                      <a:pt x="715" y="351"/>
                      <a:pt x="715" y="351"/>
                      <a:pt x="715" y="351"/>
                    </a:cubicBezTo>
                    <a:cubicBezTo>
                      <a:pt x="713" y="351"/>
                      <a:pt x="713" y="351"/>
                      <a:pt x="713" y="351"/>
                    </a:cubicBezTo>
                    <a:cubicBezTo>
                      <a:pt x="712" y="349"/>
                      <a:pt x="712" y="349"/>
                      <a:pt x="712" y="349"/>
                    </a:cubicBezTo>
                    <a:cubicBezTo>
                      <a:pt x="715" y="347"/>
                      <a:pt x="717" y="346"/>
                      <a:pt x="720" y="344"/>
                    </a:cubicBezTo>
                    <a:cubicBezTo>
                      <a:pt x="721" y="342"/>
                      <a:pt x="721" y="342"/>
                      <a:pt x="721" y="342"/>
                    </a:cubicBezTo>
                    <a:cubicBezTo>
                      <a:pt x="720" y="340"/>
                      <a:pt x="720" y="338"/>
                      <a:pt x="720" y="336"/>
                    </a:cubicBezTo>
                    <a:cubicBezTo>
                      <a:pt x="722" y="333"/>
                      <a:pt x="722" y="333"/>
                      <a:pt x="722" y="333"/>
                    </a:cubicBezTo>
                    <a:cubicBezTo>
                      <a:pt x="722" y="329"/>
                      <a:pt x="723" y="326"/>
                      <a:pt x="722" y="322"/>
                    </a:cubicBezTo>
                    <a:cubicBezTo>
                      <a:pt x="724" y="319"/>
                      <a:pt x="724" y="319"/>
                      <a:pt x="724" y="319"/>
                    </a:cubicBezTo>
                    <a:cubicBezTo>
                      <a:pt x="727" y="318"/>
                      <a:pt x="727" y="318"/>
                      <a:pt x="727" y="318"/>
                    </a:cubicBezTo>
                    <a:cubicBezTo>
                      <a:pt x="729" y="319"/>
                      <a:pt x="730" y="320"/>
                      <a:pt x="731" y="322"/>
                    </a:cubicBezTo>
                    <a:cubicBezTo>
                      <a:pt x="730" y="323"/>
                      <a:pt x="730" y="323"/>
                      <a:pt x="730" y="323"/>
                    </a:cubicBezTo>
                    <a:cubicBezTo>
                      <a:pt x="731" y="324"/>
                      <a:pt x="732" y="325"/>
                      <a:pt x="733" y="326"/>
                    </a:cubicBezTo>
                    <a:cubicBezTo>
                      <a:pt x="735" y="324"/>
                      <a:pt x="735" y="324"/>
                      <a:pt x="735" y="324"/>
                    </a:cubicBezTo>
                    <a:cubicBezTo>
                      <a:pt x="737" y="324"/>
                      <a:pt x="737" y="324"/>
                      <a:pt x="737" y="324"/>
                    </a:cubicBezTo>
                    <a:cubicBezTo>
                      <a:pt x="740" y="326"/>
                      <a:pt x="740" y="326"/>
                      <a:pt x="740" y="326"/>
                    </a:cubicBezTo>
                    <a:cubicBezTo>
                      <a:pt x="740" y="328"/>
                      <a:pt x="740" y="328"/>
                      <a:pt x="740" y="328"/>
                    </a:cubicBezTo>
                    <a:cubicBezTo>
                      <a:pt x="742" y="328"/>
                      <a:pt x="743" y="329"/>
                      <a:pt x="745" y="329"/>
                    </a:cubicBezTo>
                    <a:cubicBezTo>
                      <a:pt x="747" y="331"/>
                      <a:pt x="750" y="333"/>
                      <a:pt x="753" y="334"/>
                    </a:cubicBezTo>
                    <a:cubicBezTo>
                      <a:pt x="756" y="334"/>
                      <a:pt x="756" y="334"/>
                      <a:pt x="756" y="334"/>
                    </a:cubicBezTo>
                    <a:cubicBezTo>
                      <a:pt x="758" y="335"/>
                      <a:pt x="759" y="336"/>
                      <a:pt x="760" y="338"/>
                    </a:cubicBezTo>
                    <a:cubicBezTo>
                      <a:pt x="761" y="342"/>
                      <a:pt x="761" y="342"/>
                      <a:pt x="761" y="342"/>
                    </a:cubicBezTo>
                    <a:cubicBezTo>
                      <a:pt x="760" y="345"/>
                      <a:pt x="760" y="345"/>
                      <a:pt x="760" y="345"/>
                    </a:cubicBezTo>
                    <a:cubicBezTo>
                      <a:pt x="762" y="344"/>
                      <a:pt x="763" y="344"/>
                      <a:pt x="765" y="344"/>
                    </a:cubicBezTo>
                    <a:close/>
                    <a:moveTo>
                      <a:pt x="719" y="282"/>
                    </a:moveTo>
                    <a:cubicBezTo>
                      <a:pt x="720" y="285"/>
                      <a:pt x="720" y="285"/>
                      <a:pt x="720" y="285"/>
                    </a:cubicBezTo>
                    <a:cubicBezTo>
                      <a:pt x="720" y="289"/>
                      <a:pt x="720" y="289"/>
                      <a:pt x="720" y="289"/>
                    </a:cubicBezTo>
                    <a:cubicBezTo>
                      <a:pt x="718" y="291"/>
                      <a:pt x="718" y="291"/>
                      <a:pt x="718" y="291"/>
                    </a:cubicBezTo>
                    <a:cubicBezTo>
                      <a:pt x="715" y="289"/>
                      <a:pt x="715" y="289"/>
                      <a:pt x="715" y="289"/>
                    </a:cubicBezTo>
                    <a:cubicBezTo>
                      <a:pt x="715" y="287"/>
                      <a:pt x="715" y="287"/>
                      <a:pt x="715" y="287"/>
                    </a:cubicBezTo>
                    <a:cubicBezTo>
                      <a:pt x="716" y="285"/>
                      <a:pt x="716" y="284"/>
                      <a:pt x="717" y="282"/>
                    </a:cubicBezTo>
                    <a:cubicBezTo>
                      <a:pt x="719" y="282"/>
                      <a:pt x="719" y="282"/>
                      <a:pt x="719" y="282"/>
                    </a:cubicBezTo>
                    <a:close/>
                    <a:moveTo>
                      <a:pt x="712" y="255"/>
                    </a:moveTo>
                    <a:cubicBezTo>
                      <a:pt x="713" y="253"/>
                      <a:pt x="713" y="253"/>
                      <a:pt x="713" y="253"/>
                    </a:cubicBezTo>
                    <a:cubicBezTo>
                      <a:pt x="715" y="254"/>
                      <a:pt x="717" y="254"/>
                      <a:pt x="719" y="254"/>
                    </a:cubicBezTo>
                    <a:cubicBezTo>
                      <a:pt x="719" y="256"/>
                      <a:pt x="719" y="256"/>
                      <a:pt x="719" y="256"/>
                    </a:cubicBezTo>
                    <a:cubicBezTo>
                      <a:pt x="717" y="256"/>
                      <a:pt x="714" y="256"/>
                      <a:pt x="712" y="255"/>
                    </a:cubicBezTo>
                    <a:close/>
                    <a:moveTo>
                      <a:pt x="789" y="195"/>
                    </a:moveTo>
                    <a:cubicBezTo>
                      <a:pt x="799" y="195"/>
                      <a:pt x="806" y="202"/>
                      <a:pt x="811" y="209"/>
                    </a:cubicBezTo>
                    <a:cubicBezTo>
                      <a:pt x="806" y="210"/>
                      <a:pt x="803" y="210"/>
                      <a:pt x="798" y="208"/>
                    </a:cubicBezTo>
                    <a:cubicBezTo>
                      <a:pt x="792" y="208"/>
                      <a:pt x="787" y="210"/>
                      <a:pt x="781" y="211"/>
                    </a:cubicBezTo>
                    <a:cubicBezTo>
                      <a:pt x="778" y="210"/>
                      <a:pt x="778" y="210"/>
                      <a:pt x="778" y="210"/>
                    </a:cubicBezTo>
                    <a:cubicBezTo>
                      <a:pt x="776" y="208"/>
                      <a:pt x="776" y="208"/>
                      <a:pt x="776" y="208"/>
                    </a:cubicBezTo>
                    <a:cubicBezTo>
                      <a:pt x="775" y="206"/>
                      <a:pt x="775" y="206"/>
                      <a:pt x="775" y="206"/>
                    </a:cubicBezTo>
                    <a:cubicBezTo>
                      <a:pt x="775" y="203"/>
                      <a:pt x="775" y="203"/>
                      <a:pt x="775" y="203"/>
                    </a:cubicBezTo>
                    <a:cubicBezTo>
                      <a:pt x="771" y="202"/>
                      <a:pt x="771" y="202"/>
                      <a:pt x="771" y="202"/>
                    </a:cubicBezTo>
                    <a:cubicBezTo>
                      <a:pt x="769" y="200"/>
                      <a:pt x="769" y="200"/>
                      <a:pt x="769" y="200"/>
                    </a:cubicBezTo>
                    <a:cubicBezTo>
                      <a:pt x="769" y="198"/>
                      <a:pt x="769" y="196"/>
                      <a:pt x="769" y="195"/>
                    </a:cubicBezTo>
                    <a:cubicBezTo>
                      <a:pt x="771" y="194"/>
                      <a:pt x="771" y="194"/>
                      <a:pt x="771" y="194"/>
                    </a:cubicBezTo>
                    <a:cubicBezTo>
                      <a:pt x="776" y="194"/>
                      <a:pt x="781" y="196"/>
                      <a:pt x="786" y="196"/>
                    </a:cubicBezTo>
                    <a:cubicBezTo>
                      <a:pt x="789" y="195"/>
                      <a:pt x="789" y="195"/>
                      <a:pt x="789" y="195"/>
                    </a:cubicBezTo>
                    <a:close/>
                    <a:moveTo>
                      <a:pt x="630" y="160"/>
                    </a:moveTo>
                    <a:cubicBezTo>
                      <a:pt x="634" y="160"/>
                      <a:pt x="634" y="160"/>
                      <a:pt x="634" y="160"/>
                    </a:cubicBezTo>
                    <a:cubicBezTo>
                      <a:pt x="635" y="163"/>
                      <a:pt x="635" y="163"/>
                      <a:pt x="635" y="163"/>
                    </a:cubicBezTo>
                    <a:cubicBezTo>
                      <a:pt x="631" y="163"/>
                      <a:pt x="631" y="163"/>
                      <a:pt x="631" y="163"/>
                    </a:cubicBezTo>
                    <a:cubicBezTo>
                      <a:pt x="630" y="165"/>
                      <a:pt x="630" y="165"/>
                      <a:pt x="630" y="165"/>
                    </a:cubicBezTo>
                    <a:cubicBezTo>
                      <a:pt x="627" y="165"/>
                      <a:pt x="627" y="165"/>
                      <a:pt x="627" y="165"/>
                    </a:cubicBezTo>
                    <a:cubicBezTo>
                      <a:pt x="626" y="163"/>
                      <a:pt x="626" y="163"/>
                      <a:pt x="626" y="163"/>
                    </a:cubicBezTo>
                    <a:cubicBezTo>
                      <a:pt x="629" y="162"/>
                      <a:pt x="629" y="162"/>
                      <a:pt x="629" y="162"/>
                    </a:cubicBezTo>
                    <a:cubicBezTo>
                      <a:pt x="630" y="160"/>
                      <a:pt x="630" y="160"/>
                      <a:pt x="630" y="160"/>
                    </a:cubicBezTo>
                    <a:close/>
                    <a:moveTo>
                      <a:pt x="625" y="206"/>
                    </a:moveTo>
                    <a:cubicBezTo>
                      <a:pt x="626" y="205"/>
                      <a:pt x="626" y="205"/>
                      <a:pt x="626" y="205"/>
                    </a:cubicBezTo>
                    <a:cubicBezTo>
                      <a:pt x="629" y="204"/>
                      <a:pt x="629" y="204"/>
                      <a:pt x="629" y="204"/>
                    </a:cubicBezTo>
                    <a:cubicBezTo>
                      <a:pt x="630" y="206"/>
                      <a:pt x="630" y="206"/>
                      <a:pt x="630" y="206"/>
                    </a:cubicBezTo>
                    <a:cubicBezTo>
                      <a:pt x="628" y="207"/>
                      <a:pt x="628" y="207"/>
                      <a:pt x="628" y="207"/>
                    </a:cubicBezTo>
                    <a:cubicBezTo>
                      <a:pt x="625" y="206"/>
                      <a:pt x="625" y="206"/>
                      <a:pt x="625" y="206"/>
                    </a:cubicBezTo>
                    <a:close/>
                    <a:moveTo>
                      <a:pt x="644" y="155"/>
                    </a:moveTo>
                    <a:cubicBezTo>
                      <a:pt x="646" y="155"/>
                      <a:pt x="647" y="155"/>
                      <a:pt x="649" y="156"/>
                    </a:cubicBezTo>
                    <a:cubicBezTo>
                      <a:pt x="650" y="158"/>
                      <a:pt x="650" y="158"/>
                      <a:pt x="650" y="158"/>
                    </a:cubicBezTo>
                    <a:cubicBezTo>
                      <a:pt x="648" y="159"/>
                      <a:pt x="648" y="159"/>
                      <a:pt x="648" y="159"/>
                    </a:cubicBezTo>
                    <a:cubicBezTo>
                      <a:pt x="646" y="158"/>
                      <a:pt x="646" y="158"/>
                      <a:pt x="646" y="158"/>
                    </a:cubicBezTo>
                    <a:cubicBezTo>
                      <a:pt x="644" y="155"/>
                      <a:pt x="644" y="155"/>
                      <a:pt x="644" y="155"/>
                    </a:cubicBezTo>
                    <a:close/>
                    <a:moveTo>
                      <a:pt x="634" y="173"/>
                    </a:moveTo>
                    <a:cubicBezTo>
                      <a:pt x="631" y="174"/>
                      <a:pt x="631" y="174"/>
                      <a:pt x="631" y="174"/>
                    </a:cubicBezTo>
                    <a:cubicBezTo>
                      <a:pt x="630" y="171"/>
                      <a:pt x="630" y="171"/>
                      <a:pt x="630" y="171"/>
                    </a:cubicBezTo>
                    <a:cubicBezTo>
                      <a:pt x="631" y="168"/>
                      <a:pt x="631" y="168"/>
                      <a:pt x="631" y="168"/>
                    </a:cubicBezTo>
                    <a:cubicBezTo>
                      <a:pt x="634" y="167"/>
                      <a:pt x="636" y="166"/>
                      <a:pt x="638" y="165"/>
                    </a:cubicBezTo>
                    <a:cubicBezTo>
                      <a:pt x="639" y="162"/>
                      <a:pt x="639" y="162"/>
                      <a:pt x="639" y="162"/>
                    </a:cubicBezTo>
                    <a:cubicBezTo>
                      <a:pt x="644" y="161"/>
                      <a:pt x="647" y="161"/>
                      <a:pt x="652" y="163"/>
                    </a:cubicBezTo>
                    <a:cubicBezTo>
                      <a:pt x="654" y="165"/>
                      <a:pt x="655" y="167"/>
                      <a:pt x="657" y="169"/>
                    </a:cubicBezTo>
                    <a:cubicBezTo>
                      <a:pt x="656" y="173"/>
                      <a:pt x="656" y="173"/>
                      <a:pt x="656" y="173"/>
                    </a:cubicBezTo>
                    <a:cubicBezTo>
                      <a:pt x="658" y="174"/>
                      <a:pt x="658" y="174"/>
                      <a:pt x="658" y="174"/>
                    </a:cubicBezTo>
                    <a:cubicBezTo>
                      <a:pt x="657" y="178"/>
                      <a:pt x="657" y="178"/>
                      <a:pt x="657" y="178"/>
                    </a:cubicBezTo>
                    <a:cubicBezTo>
                      <a:pt x="651" y="178"/>
                      <a:pt x="647" y="178"/>
                      <a:pt x="641" y="175"/>
                    </a:cubicBezTo>
                    <a:cubicBezTo>
                      <a:pt x="639" y="176"/>
                      <a:pt x="639" y="176"/>
                      <a:pt x="639" y="176"/>
                    </a:cubicBezTo>
                    <a:cubicBezTo>
                      <a:pt x="637" y="175"/>
                      <a:pt x="635" y="174"/>
                      <a:pt x="634" y="173"/>
                    </a:cubicBezTo>
                    <a:close/>
                    <a:moveTo>
                      <a:pt x="638" y="178"/>
                    </a:moveTo>
                    <a:cubicBezTo>
                      <a:pt x="640" y="179"/>
                      <a:pt x="640" y="179"/>
                      <a:pt x="640" y="179"/>
                    </a:cubicBezTo>
                    <a:cubicBezTo>
                      <a:pt x="642" y="181"/>
                      <a:pt x="642" y="181"/>
                      <a:pt x="642" y="181"/>
                    </a:cubicBezTo>
                    <a:cubicBezTo>
                      <a:pt x="640" y="181"/>
                      <a:pt x="638" y="181"/>
                      <a:pt x="636" y="180"/>
                    </a:cubicBezTo>
                    <a:cubicBezTo>
                      <a:pt x="638" y="178"/>
                      <a:pt x="638" y="178"/>
                      <a:pt x="638" y="178"/>
                    </a:cubicBezTo>
                    <a:close/>
                    <a:moveTo>
                      <a:pt x="642" y="216"/>
                    </a:moveTo>
                    <a:cubicBezTo>
                      <a:pt x="640" y="214"/>
                      <a:pt x="639" y="211"/>
                      <a:pt x="637" y="208"/>
                    </a:cubicBezTo>
                    <a:cubicBezTo>
                      <a:pt x="638" y="204"/>
                      <a:pt x="637" y="198"/>
                      <a:pt x="639" y="194"/>
                    </a:cubicBezTo>
                    <a:cubicBezTo>
                      <a:pt x="641" y="194"/>
                      <a:pt x="643" y="195"/>
                      <a:pt x="645" y="195"/>
                    </a:cubicBezTo>
                    <a:cubicBezTo>
                      <a:pt x="642" y="191"/>
                      <a:pt x="642" y="191"/>
                      <a:pt x="642" y="191"/>
                    </a:cubicBezTo>
                    <a:cubicBezTo>
                      <a:pt x="644" y="190"/>
                      <a:pt x="645" y="189"/>
                      <a:pt x="647" y="188"/>
                    </a:cubicBezTo>
                    <a:cubicBezTo>
                      <a:pt x="650" y="187"/>
                      <a:pt x="653" y="187"/>
                      <a:pt x="655" y="187"/>
                    </a:cubicBezTo>
                    <a:cubicBezTo>
                      <a:pt x="659" y="187"/>
                      <a:pt x="663" y="187"/>
                      <a:pt x="667" y="189"/>
                    </a:cubicBezTo>
                    <a:cubicBezTo>
                      <a:pt x="669" y="190"/>
                      <a:pt x="669" y="190"/>
                      <a:pt x="669" y="190"/>
                    </a:cubicBezTo>
                    <a:cubicBezTo>
                      <a:pt x="673" y="190"/>
                      <a:pt x="678" y="190"/>
                      <a:pt x="683" y="190"/>
                    </a:cubicBezTo>
                    <a:cubicBezTo>
                      <a:pt x="685" y="192"/>
                      <a:pt x="685" y="192"/>
                      <a:pt x="685" y="192"/>
                    </a:cubicBezTo>
                    <a:cubicBezTo>
                      <a:pt x="681" y="196"/>
                      <a:pt x="678" y="200"/>
                      <a:pt x="674" y="204"/>
                    </a:cubicBezTo>
                    <a:cubicBezTo>
                      <a:pt x="674" y="206"/>
                      <a:pt x="674" y="206"/>
                      <a:pt x="674" y="206"/>
                    </a:cubicBezTo>
                    <a:cubicBezTo>
                      <a:pt x="673" y="208"/>
                      <a:pt x="671" y="209"/>
                      <a:pt x="669" y="211"/>
                    </a:cubicBezTo>
                    <a:cubicBezTo>
                      <a:pt x="666" y="211"/>
                      <a:pt x="666" y="211"/>
                      <a:pt x="666" y="211"/>
                    </a:cubicBezTo>
                    <a:cubicBezTo>
                      <a:pt x="662" y="211"/>
                      <a:pt x="658" y="211"/>
                      <a:pt x="655" y="210"/>
                    </a:cubicBezTo>
                    <a:cubicBezTo>
                      <a:pt x="653" y="210"/>
                      <a:pt x="652" y="210"/>
                      <a:pt x="650" y="211"/>
                    </a:cubicBezTo>
                    <a:cubicBezTo>
                      <a:pt x="653" y="212"/>
                      <a:pt x="655" y="212"/>
                      <a:pt x="657" y="214"/>
                    </a:cubicBezTo>
                    <a:cubicBezTo>
                      <a:pt x="656" y="216"/>
                      <a:pt x="655" y="218"/>
                      <a:pt x="653" y="219"/>
                    </a:cubicBezTo>
                    <a:cubicBezTo>
                      <a:pt x="652" y="222"/>
                      <a:pt x="652" y="222"/>
                      <a:pt x="652" y="222"/>
                    </a:cubicBezTo>
                    <a:cubicBezTo>
                      <a:pt x="649" y="224"/>
                      <a:pt x="646" y="224"/>
                      <a:pt x="642" y="224"/>
                    </a:cubicBezTo>
                    <a:cubicBezTo>
                      <a:pt x="642" y="221"/>
                      <a:pt x="642" y="221"/>
                      <a:pt x="642" y="221"/>
                    </a:cubicBezTo>
                    <a:cubicBezTo>
                      <a:pt x="645" y="221"/>
                      <a:pt x="645" y="221"/>
                      <a:pt x="645" y="221"/>
                    </a:cubicBezTo>
                    <a:cubicBezTo>
                      <a:pt x="642" y="219"/>
                      <a:pt x="642" y="219"/>
                      <a:pt x="642" y="219"/>
                    </a:cubicBezTo>
                    <a:cubicBezTo>
                      <a:pt x="642" y="216"/>
                      <a:pt x="642" y="216"/>
                      <a:pt x="642" y="216"/>
                    </a:cubicBezTo>
                    <a:close/>
                    <a:moveTo>
                      <a:pt x="637" y="264"/>
                    </a:moveTo>
                    <a:cubicBezTo>
                      <a:pt x="635" y="263"/>
                      <a:pt x="635" y="263"/>
                      <a:pt x="635" y="263"/>
                    </a:cubicBezTo>
                    <a:cubicBezTo>
                      <a:pt x="637" y="261"/>
                      <a:pt x="637" y="261"/>
                      <a:pt x="637" y="261"/>
                    </a:cubicBezTo>
                    <a:cubicBezTo>
                      <a:pt x="639" y="262"/>
                      <a:pt x="639" y="262"/>
                      <a:pt x="639" y="262"/>
                    </a:cubicBezTo>
                    <a:cubicBezTo>
                      <a:pt x="640" y="264"/>
                      <a:pt x="640" y="264"/>
                      <a:pt x="640" y="264"/>
                    </a:cubicBezTo>
                    <a:cubicBezTo>
                      <a:pt x="640" y="266"/>
                      <a:pt x="640" y="266"/>
                      <a:pt x="640" y="266"/>
                    </a:cubicBezTo>
                    <a:cubicBezTo>
                      <a:pt x="638" y="266"/>
                      <a:pt x="638" y="266"/>
                      <a:pt x="638" y="266"/>
                    </a:cubicBezTo>
                    <a:cubicBezTo>
                      <a:pt x="637" y="264"/>
                      <a:pt x="637" y="264"/>
                      <a:pt x="637" y="264"/>
                    </a:cubicBezTo>
                    <a:close/>
                    <a:moveTo>
                      <a:pt x="641" y="274"/>
                    </a:moveTo>
                    <a:cubicBezTo>
                      <a:pt x="639" y="276"/>
                      <a:pt x="636" y="277"/>
                      <a:pt x="634" y="278"/>
                    </a:cubicBezTo>
                    <a:cubicBezTo>
                      <a:pt x="632" y="279"/>
                      <a:pt x="632" y="279"/>
                      <a:pt x="632" y="279"/>
                    </a:cubicBezTo>
                    <a:cubicBezTo>
                      <a:pt x="629" y="279"/>
                      <a:pt x="625" y="278"/>
                      <a:pt x="621" y="277"/>
                    </a:cubicBezTo>
                    <a:cubicBezTo>
                      <a:pt x="620" y="276"/>
                      <a:pt x="620" y="276"/>
                      <a:pt x="620" y="276"/>
                    </a:cubicBezTo>
                    <a:cubicBezTo>
                      <a:pt x="617" y="276"/>
                      <a:pt x="617" y="276"/>
                      <a:pt x="617" y="276"/>
                    </a:cubicBezTo>
                    <a:cubicBezTo>
                      <a:pt x="616" y="275"/>
                      <a:pt x="615" y="274"/>
                      <a:pt x="614" y="273"/>
                    </a:cubicBezTo>
                    <a:cubicBezTo>
                      <a:pt x="613" y="275"/>
                      <a:pt x="613" y="275"/>
                      <a:pt x="613" y="275"/>
                    </a:cubicBezTo>
                    <a:cubicBezTo>
                      <a:pt x="611" y="274"/>
                      <a:pt x="611" y="274"/>
                      <a:pt x="611" y="274"/>
                    </a:cubicBezTo>
                    <a:cubicBezTo>
                      <a:pt x="610" y="273"/>
                      <a:pt x="610" y="273"/>
                      <a:pt x="610" y="273"/>
                    </a:cubicBezTo>
                    <a:cubicBezTo>
                      <a:pt x="609" y="273"/>
                      <a:pt x="607" y="273"/>
                      <a:pt x="606" y="273"/>
                    </a:cubicBezTo>
                    <a:cubicBezTo>
                      <a:pt x="605" y="271"/>
                      <a:pt x="605" y="271"/>
                      <a:pt x="605" y="271"/>
                    </a:cubicBezTo>
                    <a:cubicBezTo>
                      <a:pt x="605" y="268"/>
                      <a:pt x="605" y="268"/>
                      <a:pt x="605" y="268"/>
                    </a:cubicBezTo>
                    <a:cubicBezTo>
                      <a:pt x="608" y="268"/>
                      <a:pt x="609" y="268"/>
                      <a:pt x="611" y="268"/>
                    </a:cubicBezTo>
                    <a:cubicBezTo>
                      <a:pt x="613" y="266"/>
                      <a:pt x="613" y="266"/>
                      <a:pt x="613" y="266"/>
                    </a:cubicBezTo>
                    <a:cubicBezTo>
                      <a:pt x="614" y="266"/>
                      <a:pt x="614" y="266"/>
                      <a:pt x="614" y="266"/>
                    </a:cubicBezTo>
                    <a:cubicBezTo>
                      <a:pt x="614" y="263"/>
                      <a:pt x="614" y="263"/>
                      <a:pt x="614" y="263"/>
                    </a:cubicBezTo>
                    <a:cubicBezTo>
                      <a:pt x="618" y="265"/>
                      <a:pt x="618" y="265"/>
                      <a:pt x="618" y="265"/>
                    </a:cubicBezTo>
                    <a:cubicBezTo>
                      <a:pt x="615" y="261"/>
                      <a:pt x="615" y="261"/>
                      <a:pt x="615" y="261"/>
                    </a:cubicBezTo>
                    <a:cubicBezTo>
                      <a:pt x="615" y="259"/>
                      <a:pt x="615" y="259"/>
                      <a:pt x="615" y="259"/>
                    </a:cubicBezTo>
                    <a:cubicBezTo>
                      <a:pt x="617" y="258"/>
                      <a:pt x="617" y="258"/>
                      <a:pt x="617" y="258"/>
                    </a:cubicBezTo>
                    <a:cubicBezTo>
                      <a:pt x="620" y="258"/>
                      <a:pt x="620" y="258"/>
                      <a:pt x="620" y="258"/>
                    </a:cubicBezTo>
                    <a:cubicBezTo>
                      <a:pt x="622" y="259"/>
                      <a:pt x="622" y="259"/>
                      <a:pt x="622" y="259"/>
                    </a:cubicBezTo>
                    <a:cubicBezTo>
                      <a:pt x="622" y="260"/>
                      <a:pt x="622" y="261"/>
                      <a:pt x="622" y="261"/>
                    </a:cubicBezTo>
                    <a:cubicBezTo>
                      <a:pt x="624" y="260"/>
                      <a:pt x="624" y="260"/>
                      <a:pt x="624" y="260"/>
                    </a:cubicBezTo>
                    <a:cubicBezTo>
                      <a:pt x="626" y="263"/>
                      <a:pt x="626" y="263"/>
                      <a:pt x="626" y="263"/>
                    </a:cubicBezTo>
                    <a:cubicBezTo>
                      <a:pt x="628" y="263"/>
                      <a:pt x="628" y="263"/>
                      <a:pt x="628" y="263"/>
                    </a:cubicBezTo>
                    <a:cubicBezTo>
                      <a:pt x="630" y="262"/>
                      <a:pt x="630" y="262"/>
                      <a:pt x="630" y="262"/>
                    </a:cubicBezTo>
                    <a:cubicBezTo>
                      <a:pt x="633" y="263"/>
                      <a:pt x="633" y="263"/>
                      <a:pt x="633" y="263"/>
                    </a:cubicBezTo>
                    <a:cubicBezTo>
                      <a:pt x="633" y="265"/>
                      <a:pt x="634" y="266"/>
                      <a:pt x="634" y="268"/>
                    </a:cubicBezTo>
                    <a:cubicBezTo>
                      <a:pt x="635" y="269"/>
                      <a:pt x="635" y="269"/>
                      <a:pt x="635" y="269"/>
                    </a:cubicBezTo>
                    <a:cubicBezTo>
                      <a:pt x="635" y="271"/>
                      <a:pt x="636" y="272"/>
                      <a:pt x="637" y="274"/>
                    </a:cubicBezTo>
                    <a:cubicBezTo>
                      <a:pt x="638" y="273"/>
                      <a:pt x="639" y="273"/>
                      <a:pt x="641" y="273"/>
                    </a:cubicBezTo>
                    <a:cubicBezTo>
                      <a:pt x="641" y="274"/>
                      <a:pt x="641" y="274"/>
                      <a:pt x="641" y="274"/>
                    </a:cubicBezTo>
                    <a:close/>
                    <a:moveTo>
                      <a:pt x="598" y="271"/>
                    </a:moveTo>
                    <a:cubicBezTo>
                      <a:pt x="599" y="270"/>
                      <a:pt x="599" y="270"/>
                      <a:pt x="599" y="270"/>
                    </a:cubicBezTo>
                    <a:cubicBezTo>
                      <a:pt x="600" y="271"/>
                      <a:pt x="600" y="271"/>
                      <a:pt x="600" y="271"/>
                    </a:cubicBezTo>
                    <a:cubicBezTo>
                      <a:pt x="599" y="272"/>
                      <a:pt x="598" y="273"/>
                      <a:pt x="598" y="275"/>
                    </a:cubicBezTo>
                    <a:cubicBezTo>
                      <a:pt x="596" y="276"/>
                      <a:pt x="596" y="276"/>
                      <a:pt x="596" y="276"/>
                    </a:cubicBezTo>
                    <a:cubicBezTo>
                      <a:pt x="594" y="275"/>
                      <a:pt x="594" y="275"/>
                      <a:pt x="594" y="275"/>
                    </a:cubicBezTo>
                    <a:cubicBezTo>
                      <a:pt x="594" y="273"/>
                      <a:pt x="595" y="272"/>
                      <a:pt x="595" y="270"/>
                    </a:cubicBezTo>
                    <a:cubicBezTo>
                      <a:pt x="598" y="271"/>
                      <a:pt x="598" y="271"/>
                      <a:pt x="598" y="271"/>
                    </a:cubicBezTo>
                    <a:close/>
                    <a:moveTo>
                      <a:pt x="593" y="245"/>
                    </a:moveTo>
                    <a:cubicBezTo>
                      <a:pt x="596" y="245"/>
                      <a:pt x="596" y="245"/>
                      <a:pt x="596" y="245"/>
                    </a:cubicBezTo>
                    <a:cubicBezTo>
                      <a:pt x="597" y="246"/>
                      <a:pt x="597" y="246"/>
                      <a:pt x="597" y="246"/>
                    </a:cubicBezTo>
                    <a:cubicBezTo>
                      <a:pt x="598" y="248"/>
                      <a:pt x="598" y="248"/>
                      <a:pt x="598" y="248"/>
                    </a:cubicBezTo>
                    <a:cubicBezTo>
                      <a:pt x="597" y="248"/>
                      <a:pt x="596" y="248"/>
                      <a:pt x="594" y="248"/>
                    </a:cubicBezTo>
                    <a:cubicBezTo>
                      <a:pt x="593" y="245"/>
                      <a:pt x="593" y="245"/>
                      <a:pt x="593" y="245"/>
                    </a:cubicBezTo>
                    <a:close/>
                    <a:moveTo>
                      <a:pt x="585" y="275"/>
                    </a:moveTo>
                    <a:cubicBezTo>
                      <a:pt x="585" y="277"/>
                      <a:pt x="585" y="277"/>
                      <a:pt x="585" y="277"/>
                    </a:cubicBezTo>
                    <a:cubicBezTo>
                      <a:pt x="583" y="278"/>
                      <a:pt x="583" y="278"/>
                      <a:pt x="583" y="278"/>
                    </a:cubicBezTo>
                    <a:cubicBezTo>
                      <a:pt x="580" y="276"/>
                      <a:pt x="580" y="276"/>
                      <a:pt x="580" y="276"/>
                    </a:cubicBezTo>
                    <a:cubicBezTo>
                      <a:pt x="583" y="275"/>
                      <a:pt x="583" y="275"/>
                      <a:pt x="583" y="275"/>
                    </a:cubicBezTo>
                    <a:cubicBezTo>
                      <a:pt x="585" y="275"/>
                      <a:pt x="585" y="275"/>
                      <a:pt x="585" y="275"/>
                    </a:cubicBezTo>
                    <a:close/>
                    <a:moveTo>
                      <a:pt x="560" y="278"/>
                    </a:moveTo>
                    <a:cubicBezTo>
                      <a:pt x="560" y="281"/>
                      <a:pt x="560" y="281"/>
                      <a:pt x="560" y="281"/>
                    </a:cubicBezTo>
                    <a:cubicBezTo>
                      <a:pt x="557" y="280"/>
                      <a:pt x="557" y="280"/>
                      <a:pt x="557" y="280"/>
                    </a:cubicBezTo>
                    <a:cubicBezTo>
                      <a:pt x="556" y="278"/>
                      <a:pt x="556" y="278"/>
                      <a:pt x="556" y="278"/>
                    </a:cubicBezTo>
                    <a:cubicBezTo>
                      <a:pt x="558" y="278"/>
                      <a:pt x="558" y="278"/>
                      <a:pt x="558" y="278"/>
                    </a:cubicBezTo>
                    <a:cubicBezTo>
                      <a:pt x="560" y="278"/>
                      <a:pt x="560" y="278"/>
                      <a:pt x="560" y="278"/>
                    </a:cubicBezTo>
                    <a:close/>
                    <a:moveTo>
                      <a:pt x="574" y="246"/>
                    </a:moveTo>
                    <a:cubicBezTo>
                      <a:pt x="576" y="248"/>
                      <a:pt x="576" y="248"/>
                      <a:pt x="576" y="248"/>
                    </a:cubicBezTo>
                    <a:cubicBezTo>
                      <a:pt x="579" y="248"/>
                      <a:pt x="579" y="248"/>
                      <a:pt x="579" y="248"/>
                    </a:cubicBezTo>
                    <a:cubicBezTo>
                      <a:pt x="580" y="250"/>
                      <a:pt x="580" y="250"/>
                      <a:pt x="580" y="250"/>
                    </a:cubicBezTo>
                    <a:cubicBezTo>
                      <a:pt x="583" y="250"/>
                      <a:pt x="584" y="251"/>
                      <a:pt x="586" y="252"/>
                    </a:cubicBezTo>
                    <a:cubicBezTo>
                      <a:pt x="587" y="253"/>
                      <a:pt x="587" y="253"/>
                      <a:pt x="587" y="253"/>
                    </a:cubicBezTo>
                    <a:cubicBezTo>
                      <a:pt x="589" y="253"/>
                      <a:pt x="589" y="253"/>
                      <a:pt x="589" y="253"/>
                    </a:cubicBezTo>
                    <a:cubicBezTo>
                      <a:pt x="591" y="255"/>
                      <a:pt x="591" y="255"/>
                      <a:pt x="591" y="255"/>
                    </a:cubicBezTo>
                    <a:cubicBezTo>
                      <a:pt x="592" y="258"/>
                      <a:pt x="592" y="258"/>
                      <a:pt x="592" y="258"/>
                    </a:cubicBezTo>
                    <a:cubicBezTo>
                      <a:pt x="591" y="260"/>
                      <a:pt x="591" y="260"/>
                      <a:pt x="591" y="260"/>
                    </a:cubicBezTo>
                    <a:cubicBezTo>
                      <a:pt x="588" y="260"/>
                      <a:pt x="588" y="260"/>
                      <a:pt x="588" y="260"/>
                    </a:cubicBezTo>
                    <a:cubicBezTo>
                      <a:pt x="587" y="258"/>
                      <a:pt x="587" y="258"/>
                      <a:pt x="587" y="258"/>
                    </a:cubicBezTo>
                    <a:cubicBezTo>
                      <a:pt x="585" y="260"/>
                      <a:pt x="585" y="260"/>
                      <a:pt x="585" y="260"/>
                    </a:cubicBezTo>
                    <a:cubicBezTo>
                      <a:pt x="582" y="259"/>
                      <a:pt x="582" y="259"/>
                      <a:pt x="582" y="259"/>
                    </a:cubicBezTo>
                    <a:cubicBezTo>
                      <a:pt x="581" y="258"/>
                      <a:pt x="581" y="258"/>
                      <a:pt x="581" y="258"/>
                    </a:cubicBezTo>
                    <a:cubicBezTo>
                      <a:pt x="580" y="258"/>
                      <a:pt x="578" y="258"/>
                      <a:pt x="576" y="259"/>
                    </a:cubicBezTo>
                    <a:cubicBezTo>
                      <a:pt x="578" y="260"/>
                      <a:pt x="578" y="260"/>
                      <a:pt x="578" y="260"/>
                    </a:cubicBezTo>
                    <a:cubicBezTo>
                      <a:pt x="577" y="262"/>
                      <a:pt x="577" y="262"/>
                      <a:pt x="577" y="262"/>
                    </a:cubicBezTo>
                    <a:cubicBezTo>
                      <a:pt x="575" y="263"/>
                      <a:pt x="575" y="263"/>
                      <a:pt x="575" y="263"/>
                    </a:cubicBezTo>
                    <a:cubicBezTo>
                      <a:pt x="574" y="262"/>
                      <a:pt x="572" y="261"/>
                      <a:pt x="571" y="261"/>
                    </a:cubicBezTo>
                    <a:cubicBezTo>
                      <a:pt x="570" y="263"/>
                      <a:pt x="570" y="263"/>
                      <a:pt x="570" y="263"/>
                    </a:cubicBezTo>
                    <a:cubicBezTo>
                      <a:pt x="572" y="263"/>
                      <a:pt x="572" y="263"/>
                      <a:pt x="572" y="263"/>
                    </a:cubicBezTo>
                    <a:cubicBezTo>
                      <a:pt x="573" y="265"/>
                      <a:pt x="573" y="265"/>
                      <a:pt x="573" y="265"/>
                    </a:cubicBezTo>
                    <a:cubicBezTo>
                      <a:pt x="572" y="268"/>
                      <a:pt x="572" y="268"/>
                      <a:pt x="572" y="268"/>
                    </a:cubicBezTo>
                    <a:cubicBezTo>
                      <a:pt x="574" y="267"/>
                      <a:pt x="576" y="265"/>
                      <a:pt x="579" y="264"/>
                    </a:cubicBezTo>
                    <a:cubicBezTo>
                      <a:pt x="582" y="264"/>
                      <a:pt x="582" y="264"/>
                      <a:pt x="582" y="264"/>
                    </a:cubicBezTo>
                    <a:cubicBezTo>
                      <a:pt x="581" y="267"/>
                      <a:pt x="581" y="267"/>
                      <a:pt x="581" y="267"/>
                    </a:cubicBezTo>
                    <a:cubicBezTo>
                      <a:pt x="582" y="267"/>
                      <a:pt x="584" y="267"/>
                      <a:pt x="585" y="268"/>
                    </a:cubicBezTo>
                    <a:cubicBezTo>
                      <a:pt x="584" y="269"/>
                      <a:pt x="584" y="271"/>
                      <a:pt x="582" y="272"/>
                    </a:cubicBezTo>
                    <a:cubicBezTo>
                      <a:pt x="580" y="272"/>
                      <a:pt x="580" y="272"/>
                      <a:pt x="580" y="272"/>
                    </a:cubicBezTo>
                    <a:cubicBezTo>
                      <a:pt x="577" y="273"/>
                      <a:pt x="577" y="273"/>
                      <a:pt x="577" y="273"/>
                    </a:cubicBezTo>
                    <a:cubicBezTo>
                      <a:pt x="575" y="274"/>
                      <a:pt x="571" y="273"/>
                      <a:pt x="569" y="274"/>
                    </a:cubicBezTo>
                    <a:cubicBezTo>
                      <a:pt x="567" y="274"/>
                      <a:pt x="565" y="274"/>
                      <a:pt x="563" y="273"/>
                    </a:cubicBezTo>
                    <a:cubicBezTo>
                      <a:pt x="562" y="272"/>
                      <a:pt x="562" y="272"/>
                      <a:pt x="562" y="272"/>
                    </a:cubicBezTo>
                    <a:cubicBezTo>
                      <a:pt x="560" y="273"/>
                      <a:pt x="560" y="273"/>
                      <a:pt x="560" y="273"/>
                    </a:cubicBezTo>
                    <a:cubicBezTo>
                      <a:pt x="557" y="273"/>
                      <a:pt x="557" y="273"/>
                      <a:pt x="557" y="273"/>
                    </a:cubicBezTo>
                    <a:cubicBezTo>
                      <a:pt x="554" y="272"/>
                      <a:pt x="554" y="272"/>
                      <a:pt x="554" y="272"/>
                    </a:cubicBezTo>
                    <a:cubicBezTo>
                      <a:pt x="556" y="270"/>
                      <a:pt x="556" y="270"/>
                      <a:pt x="556" y="270"/>
                    </a:cubicBezTo>
                    <a:cubicBezTo>
                      <a:pt x="553" y="270"/>
                      <a:pt x="550" y="268"/>
                      <a:pt x="546" y="269"/>
                    </a:cubicBezTo>
                    <a:cubicBezTo>
                      <a:pt x="543" y="268"/>
                      <a:pt x="543" y="268"/>
                      <a:pt x="543" y="268"/>
                    </a:cubicBezTo>
                    <a:cubicBezTo>
                      <a:pt x="544" y="266"/>
                      <a:pt x="544" y="266"/>
                      <a:pt x="544" y="266"/>
                    </a:cubicBezTo>
                    <a:cubicBezTo>
                      <a:pt x="542" y="263"/>
                      <a:pt x="542" y="263"/>
                      <a:pt x="542" y="263"/>
                    </a:cubicBezTo>
                    <a:cubicBezTo>
                      <a:pt x="541" y="265"/>
                      <a:pt x="541" y="265"/>
                      <a:pt x="541" y="265"/>
                    </a:cubicBezTo>
                    <a:cubicBezTo>
                      <a:pt x="539" y="267"/>
                      <a:pt x="539" y="267"/>
                      <a:pt x="539" y="267"/>
                    </a:cubicBezTo>
                    <a:cubicBezTo>
                      <a:pt x="538" y="269"/>
                      <a:pt x="538" y="269"/>
                      <a:pt x="538" y="269"/>
                    </a:cubicBezTo>
                    <a:cubicBezTo>
                      <a:pt x="536" y="270"/>
                      <a:pt x="534" y="271"/>
                      <a:pt x="532" y="272"/>
                    </a:cubicBezTo>
                    <a:cubicBezTo>
                      <a:pt x="530" y="272"/>
                      <a:pt x="528" y="272"/>
                      <a:pt x="526" y="272"/>
                    </a:cubicBezTo>
                    <a:cubicBezTo>
                      <a:pt x="523" y="275"/>
                      <a:pt x="519" y="276"/>
                      <a:pt x="515" y="276"/>
                    </a:cubicBezTo>
                    <a:cubicBezTo>
                      <a:pt x="512" y="277"/>
                      <a:pt x="509" y="276"/>
                      <a:pt x="506" y="277"/>
                    </a:cubicBezTo>
                    <a:cubicBezTo>
                      <a:pt x="498" y="278"/>
                      <a:pt x="491" y="279"/>
                      <a:pt x="484" y="279"/>
                    </a:cubicBezTo>
                    <a:cubicBezTo>
                      <a:pt x="482" y="277"/>
                      <a:pt x="481" y="276"/>
                      <a:pt x="480" y="274"/>
                    </a:cubicBezTo>
                    <a:cubicBezTo>
                      <a:pt x="480" y="272"/>
                      <a:pt x="480" y="270"/>
                      <a:pt x="480" y="268"/>
                    </a:cubicBezTo>
                    <a:cubicBezTo>
                      <a:pt x="475" y="268"/>
                      <a:pt x="471" y="266"/>
                      <a:pt x="466" y="266"/>
                    </a:cubicBezTo>
                    <a:cubicBezTo>
                      <a:pt x="462" y="266"/>
                      <a:pt x="458" y="266"/>
                      <a:pt x="454" y="265"/>
                    </a:cubicBezTo>
                    <a:cubicBezTo>
                      <a:pt x="451" y="262"/>
                      <a:pt x="449" y="260"/>
                      <a:pt x="447" y="257"/>
                    </a:cubicBezTo>
                    <a:cubicBezTo>
                      <a:pt x="447" y="255"/>
                      <a:pt x="447" y="255"/>
                      <a:pt x="447" y="255"/>
                    </a:cubicBezTo>
                    <a:cubicBezTo>
                      <a:pt x="449" y="254"/>
                      <a:pt x="449" y="254"/>
                      <a:pt x="449" y="254"/>
                    </a:cubicBezTo>
                    <a:cubicBezTo>
                      <a:pt x="457" y="253"/>
                      <a:pt x="464" y="251"/>
                      <a:pt x="472" y="251"/>
                    </a:cubicBezTo>
                    <a:cubicBezTo>
                      <a:pt x="479" y="251"/>
                      <a:pt x="487" y="253"/>
                      <a:pt x="494" y="250"/>
                    </a:cubicBezTo>
                    <a:cubicBezTo>
                      <a:pt x="492" y="248"/>
                      <a:pt x="492" y="248"/>
                      <a:pt x="492" y="248"/>
                    </a:cubicBezTo>
                    <a:cubicBezTo>
                      <a:pt x="487" y="246"/>
                      <a:pt x="482" y="246"/>
                      <a:pt x="477" y="244"/>
                    </a:cubicBezTo>
                    <a:cubicBezTo>
                      <a:pt x="470" y="246"/>
                      <a:pt x="461" y="247"/>
                      <a:pt x="454" y="245"/>
                    </a:cubicBezTo>
                    <a:cubicBezTo>
                      <a:pt x="451" y="246"/>
                      <a:pt x="447" y="246"/>
                      <a:pt x="444" y="246"/>
                    </a:cubicBezTo>
                    <a:cubicBezTo>
                      <a:pt x="442" y="243"/>
                      <a:pt x="440" y="242"/>
                      <a:pt x="438" y="240"/>
                    </a:cubicBezTo>
                    <a:cubicBezTo>
                      <a:pt x="439" y="239"/>
                      <a:pt x="441" y="238"/>
                      <a:pt x="442" y="237"/>
                    </a:cubicBezTo>
                    <a:cubicBezTo>
                      <a:pt x="448" y="236"/>
                      <a:pt x="453" y="234"/>
                      <a:pt x="459" y="234"/>
                    </a:cubicBezTo>
                    <a:cubicBezTo>
                      <a:pt x="460" y="232"/>
                      <a:pt x="460" y="232"/>
                      <a:pt x="460" y="232"/>
                    </a:cubicBezTo>
                    <a:cubicBezTo>
                      <a:pt x="454" y="232"/>
                      <a:pt x="447" y="234"/>
                      <a:pt x="441" y="234"/>
                    </a:cubicBezTo>
                    <a:cubicBezTo>
                      <a:pt x="439" y="232"/>
                      <a:pt x="439" y="232"/>
                      <a:pt x="439" y="232"/>
                    </a:cubicBezTo>
                    <a:cubicBezTo>
                      <a:pt x="441" y="231"/>
                      <a:pt x="442" y="230"/>
                      <a:pt x="444" y="230"/>
                    </a:cubicBezTo>
                    <a:cubicBezTo>
                      <a:pt x="442" y="228"/>
                      <a:pt x="442" y="228"/>
                      <a:pt x="442" y="228"/>
                    </a:cubicBezTo>
                    <a:cubicBezTo>
                      <a:pt x="439" y="229"/>
                      <a:pt x="435" y="230"/>
                      <a:pt x="432" y="230"/>
                    </a:cubicBezTo>
                    <a:cubicBezTo>
                      <a:pt x="430" y="227"/>
                      <a:pt x="430" y="227"/>
                      <a:pt x="430" y="227"/>
                    </a:cubicBezTo>
                    <a:cubicBezTo>
                      <a:pt x="432" y="223"/>
                      <a:pt x="434" y="222"/>
                      <a:pt x="437" y="220"/>
                    </a:cubicBezTo>
                    <a:cubicBezTo>
                      <a:pt x="440" y="219"/>
                      <a:pt x="440" y="219"/>
                      <a:pt x="440" y="219"/>
                    </a:cubicBezTo>
                    <a:cubicBezTo>
                      <a:pt x="438" y="217"/>
                      <a:pt x="438" y="217"/>
                      <a:pt x="438" y="217"/>
                    </a:cubicBezTo>
                    <a:cubicBezTo>
                      <a:pt x="436" y="216"/>
                      <a:pt x="436" y="216"/>
                      <a:pt x="436" y="216"/>
                    </a:cubicBezTo>
                    <a:cubicBezTo>
                      <a:pt x="437" y="214"/>
                      <a:pt x="437" y="214"/>
                      <a:pt x="437" y="214"/>
                    </a:cubicBezTo>
                    <a:cubicBezTo>
                      <a:pt x="449" y="208"/>
                      <a:pt x="460" y="203"/>
                      <a:pt x="473" y="200"/>
                    </a:cubicBezTo>
                    <a:cubicBezTo>
                      <a:pt x="476" y="203"/>
                      <a:pt x="476" y="203"/>
                      <a:pt x="476" y="203"/>
                    </a:cubicBezTo>
                    <a:cubicBezTo>
                      <a:pt x="477" y="205"/>
                      <a:pt x="477" y="205"/>
                      <a:pt x="477" y="205"/>
                    </a:cubicBezTo>
                    <a:cubicBezTo>
                      <a:pt x="476" y="209"/>
                      <a:pt x="475" y="210"/>
                      <a:pt x="472" y="212"/>
                    </a:cubicBezTo>
                    <a:cubicBezTo>
                      <a:pt x="471" y="213"/>
                      <a:pt x="471" y="213"/>
                      <a:pt x="471" y="213"/>
                    </a:cubicBezTo>
                    <a:cubicBezTo>
                      <a:pt x="473" y="214"/>
                      <a:pt x="473" y="214"/>
                      <a:pt x="473" y="214"/>
                    </a:cubicBezTo>
                    <a:cubicBezTo>
                      <a:pt x="476" y="212"/>
                      <a:pt x="476" y="212"/>
                      <a:pt x="476" y="212"/>
                    </a:cubicBezTo>
                    <a:cubicBezTo>
                      <a:pt x="477" y="213"/>
                      <a:pt x="479" y="213"/>
                      <a:pt x="481" y="213"/>
                    </a:cubicBezTo>
                    <a:cubicBezTo>
                      <a:pt x="483" y="211"/>
                      <a:pt x="483" y="211"/>
                      <a:pt x="483" y="211"/>
                    </a:cubicBezTo>
                    <a:cubicBezTo>
                      <a:pt x="479" y="211"/>
                      <a:pt x="479" y="211"/>
                      <a:pt x="479" y="211"/>
                    </a:cubicBezTo>
                    <a:cubicBezTo>
                      <a:pt x="481" y="209"/>
                      <a:pt x="482" y="208"/>
                      <a:pt x="484" y="207"/>
                    </a:cubicBezTo>
                    <a:cubicBezTo>
                      <a:pt x="489" y="207"/>
                      <a:pt x="497" y="208"/>
                      <a:pt x="501" y="212"/>
                    </a:cubicBezTo>
                    <a:cubicBezTo>
                      <a:pt x="499" y="214"/>
                      <a:pt x="497" y="216"/>
                      <a:pt x="496" y="217"/>
                    </a:cubicBezTo>
                    <a:cubicBezTo>
                      <a:pt x="496" y="220"/>
                      <a:pt x="496" y="220"/>
                      <a:pt x="496" y="220"/>
                    </a:cubicBezTo>
                    <a:cubicBezTo>
                      <a:pt x="498" y="217"/>
                      <a:pt x="498" y="217"/>
                      <a:pt x="498" y="217"/>
                    </a:cubicBezTo>
                    <a:cubicBezTo>
                      <a:pt x="500" y="217"/>
                      <a:pt x="501" y="217"/>
                      <a:pt x="503" y="216"/>
                    </a:cubicBezTo>
                    <a:cubicBezTo>
                      <a:pt x="501" y="211"/>
                      <a:pt x="506" y="216"/>
                      <a:pt x="508" y="215"/>
                    </a:cubicBezTo>
                    <a:cubicBezTo>
                      <a:pt x="509" y="214"/>
                      <a:pt x="512" y="215"/>
                      <a:pt x="514" y="215"/>
                    </a:cubicBezTo>
                    <a:cubicBezTo>
                      <a:pt x="511" y="213"/>
                      <a:pt x="511" y="213"/>
                      <a:pt x="511" y="213"/>
                    </a:cubicBezTo>
                    <a:cubicBezTo>
                      <a:pt x="512" y="211"/>
                      <a:pt x="512" y="211"/>
                      <a:pt x="512" y="211"/>
                    </a:cubicBezTo>
                    <a:cubicBezTo>
                      <a:pt x="509" y="211"/>
                      <a:pt x="509" y="211"/>
                      <a:pt x="509" y="211"/>
                    </a:cubicBezTo>
                    <a:cubicBezTo>
                      <a:pt x="508" y="210"/>
                      <a:pt x="507" y="209"/>
                      <a:pt x="506" y="208"/>
                    </a:cubicBezTo>
                    <a:cubicBezTo>
                      <a:pt x="506" y="206"/>
                      <a:pt x="506" y="206"/>
                      <a:pt x="506" y="206"/>
                    </a:cubicBezTo>
                    <a:cubicBezTo>
                      <a:pt x="510" y="206"/>
                      <a:pt x="510" y="206"/>
                      <a:pt x="510" y="206"/>
                    </a:cubicBezTo>
                    <a:cubicBezTo>
                      <a:pt x="514" y="208"/>
                      <a:pt x="514" y="208"/>
                      <a:pt x="514" y="208"/>
                    </a:cubicBezTo>
                    <a:cubicBezTo>
                      <a:pt x="516" y="210"/>
                      <a:pt x="516" y="210"/>
                      <a:pt x="516" y="210"/>
                    </a:cubicBezTo>
                    <a:cubicBezTo>
                      <a:pt x="519" y="210"/>
                      <a:pt x="519" y="210"/>
                      <a:pt x="519" y="210"/>
                    </a:cubicBezTo>
                    <a:cubicBezTo>
                      <a:pt x="520" y="211"/>
                      <a:pt x="521" y="212"/>
                      <a:pt x="522" y="213"/>
                    </a:cubicBezTo>
                    <a:cubicBezTo>
                      <a:pt x="524" y="217"/>
                      <a:pt x="525" y="222"/>
                      <a:pt x="527" y="225"/>
                    </a:cubicBezTo>
                    <a:cubicBezTo>
                      <a:pt x="527" y="227"/>
                      <a:pt x="527" y="227"/>
                      <a:pt x="527" y="227"/>
                    </a:cubicBezTo>
                    <a:cubicBezTo>
                      <a:pt x="529" y="229"/>
                      <a:pt x="529" y="229"/>
                      <a:pt x="529" y="229"/>
                    </a:cubicBezTo>
                    <a:cubicBezTo>
                      <a:pt x="532" y="229"/>
                      <a:pt x="532" y="229"/>
                      <a:pt x="532" y="229"/>
                    </a:cubicBezTo>
                    <a:cubicBezTo>
                      <a:pt x="534" y="227"/>
                      <a:pt x="534" y="227"/>
                      <a:pt x="534" y="227"/>
                    </a:cubicBezTo>
                    <a:cubicBezTo>
                      <a:pt x="535" y="224"/>
                      <a:pt x="535" y="224"/>
                      <a:pt x="535" y="224"/>
                    </a:cubicBezTo>
                    <a:cubicBezTo>
                      <a:pt x="534" y="223"/>
                      <a:pt x="533" y="222"/>
                      <a:pt x="532" y="220"/>
                    </a:cubicBezTo>
                    <a:cubicBezTo>
                      <a:pt x="532" y="218"/>
                      <a:pt x="532" y="218"/>
                      <a:pt x="532" y="218"/>
                    </a:cubicBezTo>
                    <a:cubicBezTo>
                      <a:pt x="530" y="216"/>
                      <a:pt x="530" y="216"/>
                      <a:pt x="530" y="216"/>
                    </a:cubicBezTo>
                    <a:cubicBezTo>
                      <a:pt x="530" y="212"/>
                      <a:pt x="528" y="209"/>
                      <a:pt x="527" y="206"/>
                    </a:cubicBezTo>
                    <a:cubicBezTo>
                      <a:pt x="527" y="203"/>
                      <a:pt x="527" y="203"/>
                      <a:pt x="527" y="203"/>
                    </a:cubicBezTo>
                    <a:cubicBezTo>
                      <a:pt x="529" y="203"/>
                      <a:pt x="529" y="203"/>
                      <a:pt x="529" y="203"/>
                    </a:cubicBezTo>
                    <a:cubicBezTo>
                      <a:pt x="529" y="201"/>
                      <a:pt x="529" y="201"/>
                      <a:pt x="529" y="201"/>
                    </a:cubicBezTo>
                    <a:cubicBezTo>
                      <a:pt x="534" y="202"/>
                      <a:pt x="534" y="202"/>
                      <a:pt x="534" y="202"/>
                    </a:cubicBezTo>
                    <a:cubicBezTo>
                      <a:pt x="535" y="202"/>
                      <a:pt x="537" y="203"/>
                      <a:pt x="538" y="204"/>
                    </a:cubicBezTo>
                    <a:cubicBezTo>
                      <a:pt x="538" y="201"/>
                      <a:pt x="538" y="201"/>
                      <a:pt x="538" y="201"/>
                    </a:cubicBezTo>
                    <a:cubicBezTo>
                      <a:pt x="540" y="201"/>
                      <a:pt x="540" y="201"/>
                      <a:pt x="540" y="201"/>
                    </a:cubicBezTo>
                    <a:cubicBezTo>
                      <a:pt x="542" y="204"/>
                      <a:pt x="542" y="204"/>
                      <a:pt x="542" y="204"/>
                    </a:cubicBezTo>
                    <a:cubicBezTo>
                      <a:pt x="545" y="204"/>
                      <a:pt x="547" y="206"/>
                      <a:pt x="549" y="207"/>
                    </a:cubicBezTo>
                    <a:cubicBezTo>
                      <a:pt x="551" y="209"/>
                      <a:pt x="552" y="212"/>
                      <a:pt x="554" y="215"/>
                    </a:cubicBezTo>
                    <a:cubicBezTo>
                      <a:pt x="554" y="218"/>
                      <a:pt x="554" y="218"/>
                      <a:pt x="554" y="218"/>
                    </a:cubicBezTo>
                    <a:cubicBezTo>
                      <a:pt x="555" y="219"/>
                      <a:pt x="556" y="220"/>
                      <a:pt x="556" y="222"/>
                    </a:cubicBezTo>
                    <a:cubicBezTo>
                      <a:pt x="559" y="224"/>
                      <a:pt x="561" y="229"/>
                      <a:pt x="562" y="232"/>
                    </a:cubicBezTo>
                    <a:cubicBezTo>
                      <a:pt x="562" y="234"/>
                      <a:pt x="562" y="234"/>
                      <a:pt x="562" y="234"/>
                    </a:cubicBezTo>
                    <a:cubicBezTo>
                      <a:pt x="560" y="235"/>
                      <a:pt x="560" y="235"/>
                      <a:pt x="560" y="235"/>
                    </a:cubicBezTo>
                    <a:cubicBezTo>
                      <a:pt x="560" y="237"/>
                      <a:pt x="560" y="237"/>
                      <a:pt x="560" y="237"/>
                    </a:cubicBezTo>
                    <a:cubicBezTo>
                      <a:pt x="563" y="240"/>
                      <a:pt x="566" y="244"/>
                      <a:pt x="570" y="246"/>
                    </a:cubicBezTo>
                    <a:cubicBezTo>
                      <a:pt x="572" y="245"/>
                      <a:pt x="572" y="245"/>
                      <a:pt x="572" y="245"/>
                    </a:cubicBezTo>
                    <a:cubicBezTo>
                      <a:pt x="574" y="246"/>
                      <a:pt x="574" y="246"/>
                      <a:pt x="574" y="246"/>
                    </a:cubicBezTo>
                    <a:close/>
                    <a:moveTo>
                      <a:pt x="566" y="157"/>
                    </a:moveTo>
                    <a:cubicBezTo>
                      <a:pt x="568" y="155"/>
                      <a:pt x="568" y="155"/>
                      <a:pt x="568" y="155"/>
                    </a:cubicBezTo>
                    <a:cubicBezTo>
                      <a:pt x="571" y="154"/>
                      <a:pt x="573" y="154"/>
                      <a:pt x="576" y="153"/>
                    </a:cubicBezTo>
                    <a:cubicBezTo>
                      <a:pt x="571" y="157"/>
                      <a:pt x="571" y="157"/>
                      <a:pt x="571" y="157"/>
                    </a:cubicBezTo>
                    <a:cubicBezTo>
                      <a:pt x="566" y="157"/>
                      <a:pt x="566" y="157"/>
                      <a:pt x="566" y="157"/>
                    </a:cubicBezTo>
                    <a:close/>
                    <a:moveTo>
                      <a:pt x="576" y="152"/>
                    </a:moveTo>
                    <a:cubicBezTo>
                      <a:pt x="571" y="154"/>
                      <a:pt x="566" y="154"/>
                      <a:pt x="561" y="153"/>
                    </a:cubicBezTo>
                    <a:cubicBezTo>
                      <a:pt x="563" y="150"/>
                      <a:pt x="563" y="150"/>
                      <a:pt x="563" y="150"/>
                    </a:cubicBezTo>
                    <a:cubicBezTo>
                      <a:pt x="567" y="150"/>
                      <a:pt x="572" y="149"/>
                      <a:pt x="576" y="150"/>
                    </a:cubicBezTo>
                    <a:cubicBezTo>
                      <a:pt x="576" y="152"/>
                      <a:pt x="576" y="152"/>
                      <a:pt x="576" y="152"/>
                    </a:cubicBezTo>
                    <a:close/>
                    <a:moveTo>
                      <a:pt x="574" y="112"/>
                    </a:moveTo>
                    <a:cubicBezTo>
                      <a:pt x="574" y="114"/>
                      <a:pt x="574" y="114"/>
                      <a:pt x="574" y="114"/>
                    </a:cubicBezTo>
                    <a:cubicBezTo>
                      <a:pt x="572" y="116"/>
                      <a:pt x="572" y="116"/>
                      <a:pt x="572" y="116"/>
                    </a:cubicBezTo>
                    <a:cubicBezTo>
                      <a:pt x="572" y="113"/>
                      <a:pt x="572" y="113"/>
                      <a:pt x="572" y="113"/>
                    </a:cubicBezTo>
                    <a:cubicBezTo>
                      <a:pt x="572" y="113"/>
                      <a:pt x="573" y="112"/>
                      <a:pt x="574" y="112"/>
                    </a:cubicBezTo>
                    <a:close/>
                    <a:moveTo>
                      <a:pt x="564" y="142"/>
                    </a:moveTo>
                    <a:cubicBezTo>
                      <a:pt x="567" y="143"/>
                      <a:pt x="569" y="144"/>
                      <a:pt x="572" y="146"/>
                    </a:cubicBezTo>
                    <a:cubicBezTo>
                      <a:pt x="570" y="148"/>
                      <a:pt x="570" y="148"/>
                      <a:pt x="570" y="148"/>
                    </a:cubicBezTo>
                    <a:cubicBezTo>
                      <a:pt x="568" y="148"/>
                      <a:pt x="565" y="148"/>
                      <a:pt x="563" y="148"/>
                    </a:cubicBezTo>
                    <a:cubicBezTo>
                      <a:pt x="561" y="147"/>
                      <a:pt x="561" y="147"/>
                      <a:pt x="561" y="147"/>
                    </a:cubicBezTo>
                    <a:cubicBezTo>
                      <a:pt x="559" y="144"/>
                      <a:pt x="559" y="144"/>
                      <a:pt x="559" y="144"/>
                    </a:cubicBezTo>
                    <a:cubicBezTo>
                      <a:pt x="560" y="143"/>
                      <a:pt x="560" y="143"/>
                      <a:pt x="560" y="143"/>
                    </a:cubicBezTo>
                    <a:cubicBezTo>
                      <a:pt x="564" y="142"/>
                      <a:pt x="564" y="142"/>
                      <a:pt x="564" y="142"/>
                    </a:cubicBezTo>
                    <a:close/>
                    <a:moveTo>
                      <a:pt x="560" y="198"/>
                    </a:moveTo>
                    <a:cubicBezTo>
                      <a:pt x="559" y="202"/>
                      <a:pt x="559" y="202"/>
                      <a:pt x="559" y="202"/>
                    </a:cubicBezTo>
                    <a:cubicBezTo>
                      <a:pt x="557" y="204"/>
                      <a:pt x="555" y="206"/>
                      <a:pt x="554" y="209"/>
                    </a:cubicBezTo>
                    <a:cubicBezTo>
                      <a:pt x="550" y="207"/>
                      <a:pt x="550" y="207"/>
                      <a:pt x="550" y="207"/>
                    </a:cubicBezTo>
                    <a:cubicBezTo>
                      <a:pt x="547" y="204"/>
                      <a:pt x="542" y="198"/>
                      <a:pt x="537" y="199"/>
                    </a:cubicBezTo>
                    <a:cubicBezTo>
                      <a:pt x="539" y="197"/>
                      <a:pt x="540" y="196"/>
                      <a:pt x="542" y="194"/>
                    </a:cubicBezTo>
                    <a:cubicBezTo>
                      <a:pt x="546" y="194"/>
                      <a:pt x="550" y="194"/>
                      <a:pt x="554" y="194"/>
                    </a:cubicBezTo>
                    <a:cubicBezTo>
                      <a:pt x="556" y="195"/>
                      <a:pt x="558" y="196"/>
                      <a:pt x="560" y="196"/>
                    </a:cubicBezTo>
                    <a:cubicBezTo>
                      <a:pt x="560" y="198"/>
                      <a:pt x="560" y="198"/>
                      <a:pt x="560" y="198"/>
                    </a:cubicBezTo>
                    <a:close/>
                    <a:moveTo>
                      <a:pt x="561" y="164"/>
                    </a:moveTo>
                    <a:cubicBezTo>
                      <a:pt x="564" y="165"/>
                      <a:pt x="564" y="165"/>
                      <a:pt x="564" y="165"/>
                    </a:cubicBezTo>
                    <a:cubicBezTo>
                      <a:pt x="566" y="166"/>
                      <a:pt x="566" y="166"/>
                      <a:pt x="566" y="166"/>
                    </a:cubicBezTo>
                    <a:cubicBezTo>
                      <a:pt x="567" y="168"/>
                      <a:pt x="567" y="168"/>
                      <a:pt x="567" y="168"/>
                    </a:cubicBezTo>
                    <a:cubicBezTo>
                      <a:pt x="566" y="170"/>
                      <a:pt x="566" y="170"/>
                      <a:pt x="566" y="170"/>
                    </a:cubicBezTo>
                    <a:cubicBezTo>
                      <a:pt x="564" y="172"/>
                      <a:pt x="561" y="170"/>
                      <a:pt x="559" y="170"/>
                    </a:cubicBezTo>
                    <a:cubicBezTo>
                      <a:pt x="557" y="169"/>
                      <a:pt x="557" y="169"/>
                      <a:pt x="557" y="169"/>
                    </a:cubicBezTo>
                    <a:cubicBezTo>
                      <a:pt x="558" y="167"/>
                      <a:pt x="559" y="166"/>
                      <a:pt x="561" y="164"/>
                    </a:cubicBezTo>
                    <a:close/>
                    <a:moveTo>
                      <a:pt x="595" y="201"/>
                    </a:moveTo>
                    <a:cubicBezTo>
                      <a:pt x="593" y="201"/>
                      <a:pt x="593" y="202"/>
                      <a:pt x="593" y="202"/>
                    </a:cubicBezTo>
                    <a:cubicBezTo>
                      <a:pt x="591" y="202"/>
                      <a:pt x="590" y="201"/>
                      <a:pt x="588" y="201"/>
                    </a:cubicBezTo>
                    <a:cubicBezTo>
                      <a:pt x="586" y="199"/>
                      <a:pt x="586" y="199"/>
                      <a:pt x="586" y="199"/>
                    </a:cubicBezTo>
                    <a:cubicBezTo>
                      <a:pt x="588" y="197"/>
                      <a:pt x="588" y="197"/>
                      <a:pt x="588" y="197"/>
                    </a:cubicBezTo>
                    <a:cubicBezTo>
                      <a:pt x="591" y="196"/>
                      <a:pt x="591" y="196"/>
                      <a:pt x="591" y="196"/>
                    </a:cubicBezTo>
                    <a:cubicBezTo>
                      <a:pt x="592" y="197"/>
                      <a:pt x="594" y="198"/>
                      <a:pt x="595" y="199"/>
                    </a:cubicBezTo>
                    <a:cubicBezTo>
                      <a:pt x="595" y="201"/>
                      <a:pt x="595" y="201"/>
                      <a:pt x="595" y="201"/>
                    </a:cubicBezTo>
                    <a:cubicBezTo>
                      <a:pt x="593" y="201"/>
                      <a:pt x="595" y="201"/>
                      <a:pt x="595" y="201"/>
                    </a:cubicBezTo>
                    <a:close/>
                    <a:moveTo>
                      <a:pt x="626" y="196"/>
                    </a:moveTo>
                    <a:cubicBezTo>
                      <a:pt x="623" y="197"/>
                      <a:pt x="623" y="197"/>
                      <a:pt x="623" y="197"/>
                    </a:cubicBezTo>
                    <a:cubicBezTo>
                      <a:pt x="621" y="198"/>
                      <a:pt x="621" y="198"/>
                      <a:pt x="621" y="198"/>
                    </a:cubicBezTo>
                    <a:cubicBezTo>
                      <a:pt x="624" y="199"/>
                      <a:pt x="624" y="199"/>
                      <a:pt x="624" y="199"/>
                    </a:cubicBezTo>
                    <a:cubicBezTo>
                      <a:pt x="620" y="201"/>
                      <a:pt x="620" y="201"/>
                      <a:pt x="620" y="201"/>
                    </a:cubicBezTo>
                    <a:cubicBezTo>
                      <a:pt x="618" y="202"/>
                      <a:pt x="616" y="204"/>
                      <a:pt x="614" y="206"/>
                    </a:cubicBezTo>
                    <a:cubicBezTo>
                      <a:pt x="613" y="208"/>
                      <a:pt x="613" y="208"/>
                      <a:pt x="613" y="208"/>
                    </a:cubicBezTo>
                    <a:cubicBezTo>
                      <a:pt x="617" y="207"/>
                      <a:pt x="619" y="207"/>
                      <a:pt x="623" y="207"/>
                    </a:cubicBezTo>
                    <a:cubicBezTo>
                      <a:pt x="623" y="209"/>
                      <a:pt x="623" y="209"/>
                      <a:pt x="623" y="209"/>
                    </a:cubicBezTo>
                    <a:cubicBezTo>
                      <a:pt x="625" y="211"/>
                      <a:pt x="625" y="211"/>
                      <a:pt x="625" y="211"/>
                    </a:cubicBezTo>
                    <a:cubicBezTo>
                      <a:pt x="626" y="213"/>
                      <a:pt x="626" y="213"/>
                      <a:pt x="626" y="213"/>
                    </a:cubicBezTo>
                    <a:cubicBezTo>
                      <a:pt x="628" y="211"/>
                      <a:pt x="628" y="211"/>
                      <a:pt x="628" y="211"/>
                    </a:cubicBezTo>
                    <a:cubicBezTo>
                      <a:pt x="628" y="209"/>
                      <a:pt x="628" y="209"/>
                      <a:pt x="628" y="209"/>
                    </a:cubicBezTo>
                    <a:cubicBezTo>
                      <a:pt x="630" y="211"/>
                      <a:pt x="631" y="213"/>
                      <a:pt x="632" y="216"/>
                    </a:cubicBezTo>
                    <a:cubicBezTo>
                      <a:pt x="631" y="217"/>
                      <a:pt x="630" y="218"/>
                      <a:pt x="629" y="218"/>
                    </a:cubicBezTo>
                    <a:cubicBezTo>
                      <a:pt x="631" y="221"/>
                      <a:pt x="631" y="221"/>
                      <a:pt x="631" y="221"/>
                    </a:cubicBezTo>
                    <a:cubicBezTo>
                      <a:pt x="629" y="222"/>
                      <a:pt x="629" y="222"/>
                      <a:pt x="629" y="222"/>
                    </a:cubicBezTo>
                    <a:cubicBezTo>
                      <a:pt x="629" y="225"/>
                      <a:pt x="629" y="225"/>
                      <a:pt x="629" y="225"/>
                    </a:cubicBezTo>
                    <a:cubicBezTo>
                      <a:pt x="626" y="226"/>
                      <a:pt x="626" y="226"/>
                      <a:pt x="626" y="226"/>
                    </a:cubicBezTo>
                    <a:cubicBezTo>
                      <a:pt x="624" y="229"/>
                      <a:pt x="624" y="229"/>
                      <a:pt x="624" y="229"/>
                    </a:cubicBezTo>
                    <a:cubicBezTo>
                      <a:pt x="620" y="230"/>
                      <a:pt x="620" y="230"/>
                      <a:pt x="620" y="230"/>
                    </a:cubicBezTo>
                    <a:cubicBezTo>
                      <a:pt x="615" y="227"/>
                      <a:pt x="615" y="227"/>
                      <a:pt x="615" y="227"/>
                    </a:cubicBezTo>
                    <a:cubicBezTo>
                      <a:pt x="614" y="229"/>
                      <a:pt x="614" y="229"/>
                      <a:pt x="614" y="229"/>
                    </a:cubicBezTo>
                    <a:cubicBezTo>
                      <a:pt x="616" y="232"/>
                      <a:pt x="616" y="232"/>
                      <a:pt x="616" y="232"/>
                    </a:cubicBezTo>
                    <a:cubicBezTo>
                      <a:pt x="614" y="233"/>
                      <a:pt x="612" y="234"/>
                      <a:pt x="610" y="235"/>
                    </a:cubicBezTo>
                    <a:cubicBezTo>
                      <a:pt x="606" y="233"/>
                      <a:pt x="606" y="233"/>
                      <a:pt x="606" y="233"/>
                    </a:cubicBezTo>
                    <a:cubicBezTo>
                      <a:pt x="605" y="230"/>
                      <a:pt x="605" y="230"/>
                      <a:pt x="605" y="230"/>
                    </a:cubicBezTo>
                    <a:cubicBezTo>
                      <a:pt x="602" y="227"/>
                      <a:pt x="598" y="224"/>
                      <a:pt x="594" y="221"/>
                    </a:cubicBezTo>
                    <a:cubicBezTo>
                      <a:pt x="591" y="220"/>
                      <a:pt x="591" y="220"/>
                      <a:pt x="591" y="220"/>
                    </a:cubicBezTo>
                    <a:cubicBezTo>
                      <a:pt x="589" y="218"/>
                      <a:pt x="589" y="218"/>
                      <a:pt x="589" y="218"/>
                    </a:cubicBezTo>
                    <a:cubicBezTo>
                      <a:pt x="587" y="218"/>
                      <a:pt x="585" y="218"/>
                      <a:pt x="584" y="218"/>
                    </a:cubicBezTo>
                    <a:cubicBezTo>
                      <a:pt x="582" y="215"/>
                      <a:pt x="582" y="215"/>
                      <a:pt x="582" y="215"/>
                    </a:cubicBezTo>
                    <a:cubicBezTo>
                      <a:pt x="580" y="214"/>
                      <a:pt x="578" y="213"/>
                      <a:pt x="575" y="211"/>
                    </a:cubicBezTo>
                    <a:cubicBezTo>
                      <a:pt x="576" y="208"/>
                      <a:pt x="576" y="208"/>
                      <a:pt x="576" y="208"/>
                    </a:cubicBezTo>
                    <a:cubicBezTo>
                      <a:pt x="579" y="205"/>
                      <a:pt x="579" y="205"/>
                      <a:pt x="579" y="205"/>
                    </a:cubicBezTo>
                    <a:cubicBezTo>
                      <a:pt x="581" y="205"/>
                      <a:pt x="581" y="205"/>
                      <a:pt x="581" y="205"/>
                    </a:cubicBezTo>
                    <a:cubicBezTo>
                      <a:pt x="584" y="207"/>
                      <a:pt x="584" y="207"/>
                      <a:pt x="584" y="207"/>
                    </a:cubicBezTo>
                    <a:cubicBezTo>
                      <a:pt x="586" y="209"/>
                      <a:pt x="587" y="210"/>
                      <a:pt x="589" y="211"/>
                    </a:cubicBezTo>
                    <a:cubicBezTo>
                      <a:pt x="591" y="212"/>
                      <a:pt x="592" y="211"/>
                      <a:pt x="594" y="211"/>
                    </a:cubicBezTo>
                    <a:cubicBezTo>
                      <a:pt x="596" y="210"/>
                      <a:pt x="597" y="209"/>
                      <a:pt x="598" y="208"/>
                    </a:cubicBezTo>
                    <a:cubicBezTo>
                      <a:pt x="596" y="204"/>
                      <a:pt x="596" y="204"/>
                      <a:pt x="596" y="204"/>
                    </a:cubicBezTo>
                    <a:cubicBezTo>
                      <a:pt x="596" y="202"/>
                      <a:pt x="596" y="202"/>
                      <a:pt x="596" y="202"/>
                    </a:cubicBezTo>
                    <a:cubicBezTo>
                      <a:pt x="599" y="202"/>
                      <a:pt x="599" y="202"/>
                      <a:pt x="599" y="202"/>
                    </a:cubicBezTo>
                    <a:cubicBezTo>
                      <a:pt x="597" y="199"/>
                      <a:pt x="594" y="197"/>
                      <a:pt x="592" y="194"/>
                    </a:cubicBezTo>
                    <a:cubicBezTo>
                      <a:pt x="594" y="192"/>
                      <a:pt x="594" y="192"/>
                      <a:pt x="594" y="192"/>
                    </a:cubicBezTo>
                    <a:cubicBezTo>
                      <a:pt x="597" y="192"/>
                      <a:pt x="597" y="192"/>
                      <a:pt x="597" y="192"/>
                    </a:cubicBezTo>
                    <a:cubicBezTo>
                      <a:pt x="600" y="194"/>
                      <a:pt x="600" y="194"/>
                      <a:pt x="600" y="194"/>
                    </a:cubicBezTo>
                    <a:cubicBezTo>
                      <a:pt x="600" y="191"/>
                      <a:pt x="600" y="191"/>
                      <a:pt x="600" y="191"/>
                    </a:cubicBezTo>
                    <a:cubicBezTo>
                      <a:pt x="603" y="192"/>
                      <a:pt x="603" y="192"/>
                      <a:pt x="603" y="192"/>
                    </a:cubicBezTo>
                    <a:cubicBezTo>
                      <a:pt x="605" y="192"/>
                      <a:pt x="605" y="192"/>
                      <a:pt x="605" y="192"/>
                    </a:cubicBezTo>
                    <a:cubicBezTo>
                      <a:pt x="608" y="195"/>
                      <a:pt x="608" y="195"/>
                      <a:pt x="608" y="195"/>
                    </a:cubicBezTo>
                    <a:cubicBezTo>
                      <a:pt x="614" y="193"/>
                      <a:pt x="620" y="192"/>
                      <a:pt x="626" y="193"/>
                    </a:cubicBezTo>
                    <a:cubicBezTo>
                      <a:pt x="626" y="196"/>
                      <a:pt x="626" y="196"/>
                      <a:pt x="626" y="196"/>
                    </a:cubicBezTo>
                    <a:close/>
                    <a:moveTo>
                      <a:pt x="616" y="191"/>
                    </a:moveTo>
                    <a:cubicBezTo>
                      <a:pt x="614" y="192"/>
                      <a:pt x="611" y="192"/>
                      <a:pt x="609" y="193"/>
                    </a:cubicBezTo>
                    <a:cubicBezTo>
                      <a:pt x="607" y="191"/>
                      <a:pt x="607" y="191"/>
                      <a:pt x="607" y="191"/>
                    </a:cubicBezTo>
                    <a:cubicBezTo>
                      <a:pt x="609" y="189"/>
                      <a:pt x="609" y="189"/>
                      <a:pt x="609" y="189"/>
                    </a:cubicBezTo>
                    <a:cubicBezTo>
                      <a:pt x="612" y="189"/>
                      <a:pt x="614" y="189"/>
                      <a:pt x="617" y="188"/>
                    </a:cubicBezTo>
                    <a:cubicBezTo>
                      <a:pt x="620" y="188"/>
                      <a:pt x="620" y="188"/>
                      <a:pt x="620" y="188"/>
                    </a:cubicBezTo>
                    <a:cubicBezTo>
                      <a:pt x="619" y="190"/>
                      <a:pt x="619" y="190"/>
                      <a:pt x="619" y="190"/>
                    </a:cubicBezTo>
                    <a:cubicBezTo>
                      <a:pt x="616" y="191"/>
                      <a:pt x="616" y="191"/>
                      <a:pt x="616" y="191"/>
                    </a:cubicBezTo>
                    <a:close/>
                    <a:moveTo>
                      <a:pt x="622" y="178"/>
                    </a:moveTo>
                    <a:cubicBezTo>
                      <a:pt x="623" y="180"/>
                      <a:pt x="623" y="180"/>
                      <a:pt x="623" y="180"/>
                    </a:cubicBezTo>
                    <a:cubicBezTo>
                      <a:pt x="622" y="181"/>
                      <a:pt x="622" y="181"/>
                      <a:pt x="622" y="181"/>
                    </a:cubicBezTo>
                    <a:cubicBezTo>
                      <a:pt x="621" y="182"/>
                      <a:pt x="621" y="182"/>
                      <a:pt x="621" y="182"/>
                    </a:cubicBezTo>
                    <a:cubicBezTo>
                      <a:pt x="619" y="181"/>
                      <a:pt x="619" y="181"/>
                      <a:pt x="619" y="181"/>
                    </a:cubicBezTo>
                    <a:cubicBezTo>
                      <a:pt x="620" y="180"/>
                      <a:pt x="621" y="179"/>
                      <a:pt x="622" y="178"/>
                    </a:cubicBezTo>
                    <a:close/>
                    <a:moveTo>
                      <a:pt x="646" y="112"/>
                    </a:moveTo>
                    <a:cubicBezTo>
                      <a:pt x="649" y="112"/>
                      <a:pt x="649" y="112"/>
                      <a:pt x="649" y="112"/>
                    </a:cubicBezTo>
                    <a:cubicBezTo>
                      <a:pt x="651" y="114"/>
                      <a:pt x="651" y="114"/>
                      <a:pt x="651" y="114"/>
                    </a:cubicBezTo>
                    <a:cubicBezTo>
                      <a:pt x="647" y="114"/>
                      <a:pt x="647" y="114"/>
                      <a:pt x="647" y="114"/>
                    </a:cubicBezTo>
                    <a:cubicBezTo>
                      <a:pt x="646" y="112"/>
                      <a:pt x="646" y="112"/>
                      <a:pt x="646" y="112"/>
                    </a:cubicBezTo>
                    <a:close/>
                    <a:moveTo>
                      <a:pt x="657" y="121"/>
                    </a:moveTo>
                    <a:cubicBezTo>
                      <a:pt x="659" y="122"/>
                      <a:pt x="659" y="122"/>
                      <a:pt x="659" y="122"/>
                    </a:cubicBezTo>
                    <a:cubicBezTo>
                      <a:pt x="658" y="124"/>
                      <a:pt x="658" y="125"/>
                      <a:pt x="657" y="127"/>
                    </a:cubicBezTo>
                    <a:cubicBezTo>
                      <a:pt x="650" y="128"/>
                      <a:pt x="642" y="129"/>
                      <a:pt x="636" y="127"/>
                    </a:cubicBezTo>
                    <a:cubicBezTo>
                      <a:pt x="634" y="126"/>
                      <a:pt x="634" y="126"/>
                      <a:pt x="634" y="126"/>
                    </a:cubicBezTo>
                    <a:cubicBezTo>
                      <a:pt x="634" y="123"/>
                      <a:pt x="634" y="123"/>
                      <a:pt x="634" y="123"/>
                    </a:cubicBezTo>
                    <a:cubicBezTo>
                      <a:pt x="636" y="122"/>
                      <a:pt x="637" y="122"/>
                      <a:pt x="639" y="121"/>
                    </a:cubicBezTo>
                    <a:cubicBezTo>
                      <a:pt x="645" y="123"/>
                      <a:pt x="652" y="122"/>
                      <a:pt x="657" y="121"/>
                    </a:cubicBezTo>
                    <a:close/>
                    <a:moveTo>
                      <a:pt x="686" y="139"/>
                    </a:moveTo>
                    <a:cubicBezTo>
                      <a:pt x="689" y="139"/>
                      <a:pt x="689" y="139"/>
                      <a:pt x="689" y="139"/>
                    </a:cubicBezTo>
                    <a:cubicBezTo>
                      <a:pt x="690" y="142"/>
                      <a:pt x="690" y="142"/>
                      <a:pt x="690" y="142"/>
                    </a:cubicBezTo>
                    <a:cubicBezTo>
                      <a:pt x="689" y="144"/>
                      <a:pt x="689" y="144"/>
                      <a:pt x="689" y="144"/>
                    </a:cubicBezTo>
                    <a:cubicBezTo>
                      <a:pt x="686" y="144"/>
                      <a:pt x="686" y="144"/>
                      <a:pt x="686" y="144"/>
                    </a:cubicBezTo>
                    <a:cubicBezTo>
                      <a:pt x="684" y="143"/>
                      <a:pt x="683" y="142"/>
                      <a:pt x="683" y="141"/>
                    </a:cubicBezTo>
                    <a:cubicBezTo>
                      <a:pt x="684" y="139"/>
                      <a:pt x="684" y="139"/>
                      <a:pt x="684" y="139"/>
                    </a:cubicBezTo>
                    <a:cubicBezTo>
                      <a:pt x="686" y="139"/>
                      <a:pt x="686" y="139"/>
                      <a:pt x="686" y="139"/>
                    </a:cubicBezTo>
                    <a:close/>
                    <a:moveTo>
                      <a:pt x="680" y="133"/>
                    </a:moveTo>
                    <a:cubicBezTo>
                      <a:pt x="679" y="134"/>
                      <a:pt x="679" y="134"/>
                      <a:pt x="679" y="134"/>
                    </a:cubicBezTo>
                    <a:cubicBezTo>
                      <a:pt x="678" y="132"/>
                      <a:pt x="678" y="132"/>
                      <a:pt x="678" y="132"/>
                    </a:cubicBezTo>
                    <a:cubicBezTo>
                      <a:pt x="679" y="131"/>
                      <a:pt x="679" y="131"/>
                      <a:pt x="679" y="131"/>
                    </a:cubicBezTo>
                    <a:cubicBezTo>
                      <a:pt x="680" y="133"/>
                      <a:pt x="680" y="133"/>
                      <a:pt x="680" y="133"/>
                    </a:cubicBezTo>
                    <a:close/>
                    <a:moveTo>
                      <a:pt x="678" y="125"/>
                    </a:moveTo>
                    <a:cubicBezTo>
                      <a:pt x="679" y="124"/>
                      <a:pt x="679" y="124"/>
                      <a:pt x="679" y="124"/>
                    </a:cubicBezTo>
                    <a:cubicBezTo>
                      <a:pt x="683" y="124"/>
                      <a:pt x="686" y="125"/>
                      <a:pt x="689" y="127"/>
                    </a:cubicBezTo>
                    <a:cubicBezTo>
                      <a:pt x="690" y="129"/>
                      <a:pt x="690" y="129"/>
                      <a:pt x="690" y="129"/>
                    </a:cubicBezTo>
                    <a:cubicBezTo>
                      <a:pt x="689" y="131"/>
                      <a:pt x="689" y="131"/>
                      <a:pt x="689" y="131"/>
                    </a:cubicBezTo>
                    <a:cubicBezTo>
                      <a:pt x="686" y="132"/>
                      <a:pt x="684" y="131"/>
                      <a:pt x="680" y="131"/>
                    </a:cubicBezTo>
                    <a:cubicBezTo>
                      <a:pt x="678" y="129"/>
                      <a:pt x="678" y="129"/>
                      <a:pt x="678" y="129"/>
                    </a:cubicBezTo>
                    <a:cubicBezTo>
                      <a:pt x="677" y="127"/>
                      <a:pt x="677" y="127"/>
                      <a:pt x="677" y="127"/>
                    </a:cubicBezTo>
                    <a:cubicBezTo>
                      <a:pt x="678" y="125"/>
                      <a:pt x="678" y="125"/>
                      <a:pt x="678" y="125"/>
                    </a:cubicBezTo>
                    <a:close/>
                    <a:moveTo>
                      <a:pt x="781" y="165"/>
                    </a:moveTo>
                    <a:cubicBezTo>
                      <a:pt x="780" y="167"/>
                      <a:pt x="780" y="167"/>
                      <a:pt x="780" y="167"/>
                    </a:cubicBezTo>
                    <a:cubicBezTo>
                      <a:pt x="777" y="170"/>
                      <a:pt x="777" y="170"/>
                      <a:pt x="777" y="170"/>
                    </a:cubicBezTo>
                    <a:cubicBezTo>
                      <a:pt x="773" y="171"/>
                      <a:pt x="773" y="171"/>
                      <a:pt x="773" y="171"/>
                    </a:cubicBezTo>
                    <a:cubicBezTo>
                      <a:pt x="775" y="172"/>
                      <a:pt x="777" y="172"/>
                      <a:pt x="780" y="172"/>
                    </a:cubicBezTo>
                    <a:cubicBezTo>
                      <a:pt x="782" y="174"/>
                      <a:pt x="782" y="174"/>
                      <a:pt x="782" y="174"/>
                    </a:cubicBezTo>
                    <a:cubicBezTo>
                      <a:pt x="780" y="175"/>
                      <a:pt x="778" y="175"/>
                      <a:pt x="775" y="175"/>
                    </a:cubicBezTo>
                    <a:cubicBezTo>
                      <a:pt x="775" y="177"/>
                      <a:pt x="774" y="178"/>
                      <a:pt x="773" y="180"/>
                    </a:cubicBezTo>
                    <a:cubicBezTo>
                      <a:pt x="771" y="180"/>
                      <a:pt x="768" y="180"/>
                      <a:pt x="765" y="180"/>
                    </a:cubicBezTo>
                    <a:cubicBezTo>
                      <a:pt x="762" y="181"/>
                      <a:pt x="762" y="181"/>
                      <a:pt x="762" y="181"/>
                    </a:cubicBezTo>
                    <a:cubicBezTo>
                      <a:pt x="759" y="181"/>
                      <a:pt x="756" y="180"/>
                      <a:pt x="752" y="180"/>
                    </a:cubicBezTo>
                    <a:cubicBezTo>
                      <a:pt x="750" y="179"/>
                      <a:pt x="750" y="179"/>
                      <a:pt x="750" y="179"/>
                    </a:cubicBezTo>
                    <a:cubicBezTo>
                      <a:pt x="749" y="176"/>
                      <a:pt x="749" y="176"/>
                      <a:pt x="749" y="176"/>
                    </a:cubicBezTo>
                    <a:cubicBezTo>
                      <a:pt x="746" y="175"/>
                      <a:pt x="746" y="175"/>
                      <a:pt x="746" y="175"/>
                    </a:cubicBezTo>
                    <a:cubicBezTo>
                      <a:pt x="746" y="178"/>
                      <a:pt x="746" y="178"/>
                      <a:pt x="746" y="178"/>
                    </a:cubicBezTo>
                    <a:cubicBezTo>
                      <a:pt x="744" y="180"/>
                      <a:pt x="744" y="180"/>
                      <a:pt x="744" y="180"/>
                    </a:cubicBezTo>
                    <a:cubicBezTo>
                      <a:pt x="741" y="180"/>
                      <a:pt x="738" y="181"/>
                      <a:pt x="735" y="181"/>
                    </a:cubicBezTo>
                    <a:cubicBezTo>
                      <a:pt x="732" y="177"/>
                      <a:pt x="732" y="177"/>
                      <a:pt x="732" y="177"/>
                    </a:cubicBezTo>
                    <a:cubicBezTo>
                      <a:pt x="731" y="180"/>
                      <a:pt x="731" y="180"/>
                      <a:pt x="731" y="180"/>
                    </a:cubicBezTo>
                    <a:cubicBezTo>
                      <a:pt x="728" y="179"/>
                      <a:pt x="728" y="179"/>
                      <a:pt x="728" y="179"/>
                    </a:cubicBezTo>
                    <a:cubicBezTo>
                      <a:pt x="727" y="181"/>
                      <a:pt x="727" y="181"/>
                      <a:pt x="727" y="181"/>
                    </a:cubicBezTo>
                    <a:cubicBezTo>
                      <a:pt x="722" y="181"/>
                      <a:pt x="722" y="181"/>
                      <a:pt x="722" y="181"/>
                    </a:cubicBezTo>
                    <a:cubicBezTo>
                      <a:pt x="721" y="179"/>
                      <a:pt x="721" y="179"/>
                      <a:pt x="721" y="179"/>
                    </a:cubicBezTo>
                    <a:cubicBezTo>
                      <a:pt x="720" y="181"/>
                      <a:pt x="720" y="181"/>
                      <a:pt x="720" y="181"/>
                    </a:cubicBezTo>
                    <a:cubicBezTo>
                      <a:pt x="716" y="180"/>
                      <a:pt x="716" y="180"/>
                      <a:pt x="716" y="180"/>
                    </a:cubicBezTo>
                    <a:cubicBezTo>
                      <a:pt x="715" y="182"/>
                      <a:pt x="715" y="182"/>
                      <a:pt x="715" y="182"/>
                    </a:cubicBezTo>
                    <a:cubicBezTo>
                      <a:pt x="714" y="182"/>
                      <a:pt x="712" y="181"/>
                      <a:pt x="711" y="180"/>
                    </a:cubicBezTo>
                    <a:cubicBezTo>
                      <a:pt x="709" y="181"/>
                      <a:pt x="709" y="181"/>
                      <a:pt x="709" y="181"/>
                    </a:cubicBezTo>
                    <a:cubicBezTo>
                      <a:pt x="707" y="181"/>
                      <a:pt x="707" y="181"/>
                      <a:pt x="707" y="181"/>
                    </a:cubicBezTo>
                    <a:cubicBezTo>
                      <a:pt x="703" y="181"/>
                      <a:pt x="703" y="181"/>
                      <a:pt x="703" y="181"/>
                    </a:cubicBezTo>
                    <a:cubicBezTo>
                      <a:pt x="701" y="180"/>
                      <a:pt x="701" y="180"/>
                      <a:pt x="701" y="180"/>
                    </a:cubicBezTo>
                    <a:cubicBezTo>
                      <a:pt x="702" y="178"/>
                      <a:pt x="702" y="177"/>
                      <a:pt x="701" y="175"/>
                    </a:cubicBezTo>
                    <a:cubicBezTo>
                      <a:pt x="699" y="176"/>
                      <a:pt x="699" y="176"/>
                      <a:pt x="699" y="176"/>
                    </a:cubicBezTo>
                    <a:cubicBezTo>
                      <a:pt x="697" y="175"/>
                      <a:pt x="697" y="175"/>
                      <a:pt x="697" y="175"/>
                    </a:cubicBezTo>
                    <a:cubicBezTo>
                      <a:pt x="696" y="178"/>
                      <a:pt x="696" y="178"/>
                      <a:pt x="696" y="178"/>
                    </a:cubicBezTo>
                    <a:cubicBezTo>
                      <a:pt x="694" y="180"/>
                      <a:pt x="694" y="180"/>
                      <a:pt x="694" y="180"/>
                    </a:cubicBezTo>
                    <a:cubicBezTo>
                      <a:pt x="691" y="180"/>
                      <a:pt x="688" y="180"/>
                      <a:pt x="685" y="180"/>
                    </a:cubicBezTo>
                    <a:cubicBezTo>
                      <a:pt x="684" y="179"/>
                      <a:pt x="682" y="178"/>
                      <a:pt x="680" y="177"/>
                    </a:cubicBezTo>
                    <a:cubicBezTo>
                      <a:pt x="681" y="174"/>
                      <a:pt x="681" y="174"/>
                      <a:pt x="681" y="174"/>
                    </a:cubicBezTo>
                    <a:cubicBezTo>
                      <a:pt x="679" y="175"/>
                      <a:pt x="678" y="177"/>
                      <a:pt x="675" y="178"/>
                    </a:cubicBezTo>
                    <a:cubicBezTo>
                      <a:pt x="674" y="177"/>
                      <a:pt x="672" y="176"/>
                      <a:pt x="670" y="175"/>
                    </a:cubicBezTo>
                    <a:cubicBezTo>
                      <a:pt x="670" y="173"/>
                      <a:pt x="670" y="171"/>
                      <a:pt x="669" y="169"/>
                    </a:cubicBezTo>
                    <a:cubicBezTo>
                      <a:pt x="667" y="168"/>
                      <a:pt x="667" y="168"/>
                      <a:pt x="667" y="168"/>
                    </a:cubicBezTo>
                    <a:cubicBezTo>
                      <a:pt x="667" y="167"/>
                      <a:pt x="667" y="165"/>
                      <a:pt x="667" y="164"/>
                    </a:cubicBezTo>
                    <a:cubicBezTo>
                      <a:pt x="670" y="162"/>
                      <a:pt x="670" y="162"/>
                      <a:pt x="670" y="162"/>
                    </a:cubicBezTo>
                    <a:cubicBezTo>
                      <a:pt x="670" y="161"/>
                      <a:pt x="670" y="159"/>
                      <a:pt x="669" y="158"/>
                    </a:cubicBezTo>
                    <a:cubicBezTo>
                      <a:pt x="667" y="155"/>
                      <a:pt x="667" y="155"/>
                      <a:pt x="667" y="155"/>
                    </a:cubicBezTo>
                    <a:cubicBezTo>
                      <a:pt x="665" y="154"/>
                      <a:pt x="665" y="154"/>
                      <a:pt x="665" y="154"/>
                    </a:cubicBezTo>
                    <a:cubicBezTo>
                      <a:pt x="665" y="153"/>
                      <a:pt x="664" y="151"/>
                      <a:pt x="662" y="150"/>
                    </a:cubicBezTo>
                    <a:cubicBezTo>
                      <a:pt x="660" y="148"/>
                      <a:pt x="660" y="148"/>
                      <a:pt x="660" y="148"/>
                    </a:cubicBezTo>
                    <a:cubicBezTo>
                      <a:pt x="657" y="149"/>
                      <a:pt x="657" y="149"/>
                      <a:pt x="657" y="149"/>
                    </a:cubicBezTo>
                    <a:cubicBezTo>
                      <a:pt x="656" y="150"/>
                      <a:pt x="656" y="150"/>
                      <a:pt x="656" y="150"/>
                    </a:cubicBezTo>
                    <a:cubicBezTo>
                      <a:pt x="649" y="149"/>
                      <a:pt x="644" y="147"/>
                      <a:pt x="637" y="147"/>
                    </a:cubicBezTo>
                    <a:cubicBezTo>
                      <a:pt x="637" y="144"/>
                      <a:pt x="637" y="144"/>
                      <a:pt x="637" y="144"/>
                    </a:cubicBezTo>
                    <a:cubicBezTo>
                      <a:pt x="636" y="142"/>
                      <a:pt x="636" y="142"/>
                      <a:pt x="636" y="142"/>
                    </a:cubicBezTo>
                    <a:cubicBezTo>
                      <a:pt x="632" y="142"/>
                      <a:pt x="632" y="142"/>
                      <a:pt x="632" y="142"/>
                    </a:cubicBezTo>
                    <a:cubicBezTo>
                      <a:pt x="630" y="141"/>
                      <a:pt x="630" y="141"/>
                      <a:pt x="630" y="141"/>
                    </a:cubicBezTo>
                    <a:cubicBezTo>
                      <a:pt x="631" y="139"/>
                      <a:pt x="631" y="139"/>
                      <a:pt x="631" y="139"/>
                    </a:cubicBezTo>
                    <a:cubicBezTo>
                      <a:pt x="628" y="137"/>
                      <a:pt x="628" y="137"/>
                      <a:pt x="628" y="137"/>
                    </a:cubicBezTo>
                    <a:cubicBezTo>
                      <a:pt x="630" y="136"/>
                      <a:pt x="632" y="135"/>
                      <a:pt x="635" y="134"/>
                    </a:cubicBezTo>
                    <a:cubicBezTo>
                      <a:pt x="639" y="135"/>
                      <a:pt x="643" y="136"/>
                      <a:pt x="647" y="136"/>
                    </a:cubicBezTo>
                    <a:cubicBezTo>
                      <a:pt x="650" y="138"/>
                      <a:pt x="650" y="138"/>
                      <a:pt x="650" y="138"/>
                    </a:cubicBezTo>
                    <a:cubicBezTo>
                      <a:pt x="652" y="138"/>
                      <a:pt x="655" y="138"/>
                      <a:pt x="658" y="138"/>
                    </a:cubicBezTo>
                    <a:cubicBezTo>
                      <a:pt x="660" y="142"/>
                      <a:pt x="660" y="142"/>
                      <a:pt x="660" y="142"/>
                    </a:cubicBezTo>
                    <a:cubicBezTo>
                      <a:pt x="656" y="146"/>
                      <a:pt x="656" y="146"/>
                      <a:pt x="656" y="146"/>
                    </a:cubicBezTo>
                    <a:cubicBezTo>
                      <a:pt x="661" y="144"/>
                      <a:pt x="661" y="144"/>
                      <a:pt x="661" y="144"/>
                    </a:cubicBezTo>
                    <a:cubicBezTo>
                      <a:pt x="665" y="144"/>
                      <a:pt x="669" y="143"/>
                      <a:pt x="673" y="142"/>
                    </a:cubicBezTo>
                    <a:cubicBezTo>
                      <a:pt x="677" y="142"/>
                      <a:pt x="680" y="143"/>
                      <a:pt x="683" y="144"/>
                    </a:cubicBezTo>
                    <a:cubicBezTo>
                      <a:pt x="679" y="145"/>
                      <a:pt x="679" y="145"/>
                      <a:pt x="679" y="145"/>
                    </a:cubicBezTo>
                    <a:cubicBezTo>
                      <a:pt x="684" y="148"/>
                      <a:pt x="688" y="148"/>
                      <a:pt x="693" y="148"/>
                    </a:cubicBezTo>
                    <a:cubicBezTo>
                      <a:pt x="695" y="151"/>
                      <a:pt x="695" y="151"/>
                      <a:pt x="695" y="151"/>
                    </a:cubicBezTo>
                    <a:cubicBezTo>
                      <a:pt x="688" y="152"/>
                      <a:pt x="681" y="151"/>
                      <a:pt x="675" y="150"/>
                    </a:cubicBezTo>
                    <a:cubicBezTo>
                      <a:pt x="677" y="152"/>
                      <a:pt x="677" y="152"/>
                      <a:pt x="677" y="152"/>
                    </a:cubicBezTo>
                    <a:cubicBezTo>
                      <a:pt x="682" y="153"/>
                      <a:pt x="682" y="153"/>
                      <a:pt x="682" y="153"/>
                    </a:cubicBezTo>
                    <a:cubicBezTo>
                      <a:pt x="680" y="156"/>
                      <a:pt x="680" y="156"/>
                      <a:pt x="680" y="156"/>
                    </a:cubicBezTo>
                    <a:cubicBezTo>
                      <a:pt x="682" y="155"/>
                      <a:pt x="685" y="155"/>
                      <a:pt x="687" y="155"/>
                    </a:cubicBezTo>
                    <a:cubicBezTo>
                      <a:pt x="690" y="156"/>
                      <a:pt x="692" y="156"/>
                      <a:pt x="695" y="158"/>
                    </a:cubicBezTo>
                    <a:cubicBezTo>
                      <a:pt x="697" y="161"/>
                      <a:pt x="690" y="161"/>
                      <a:pt x="693" y="163"/>
                    </a:cubicBezTo>
                    <a:cubicBezTo>
                      <a:pt x="696" y="163"/>
                      <a:pt x="696" y="163"/>
                      <a:pt x="696" y="163"/>
                    </a:cubicBezTo>
                    <a:cubicBezTo>
                      <a:pt x="698" y="164"/>
                      <a:pt x="698" y="164"/>
                      <a:pt x="698" y="164"/>
                    </a:cubicBezTo>
                    <a:cubicBezTo>
                      <a:pt x="699" y="160"/>
                      <a:pt x="699" y="160"/>
                      <a:pt x="699" y="160"/>
                    </a:cubicBezTo>
                    <a:cubicBezTo>
                      <a:pt x="701" y="161"/>
                      <a:pt x="701" y="161"/>
                      <a:pt x="701" y="161"/>
                    </a:cubicBezTo>
                    <a:cubicBezTo>
                      <a:pt x="703" y="163"/>
                      <a:pt x="703" y="163"/>
                      <a:pt x="703" y="163"/>
                    </a:cubicBezTo>
                    <a:cubicBezTo>
                      <a:pt x="706" y="162"/>
                      <a:pt x="706" y="162"/>
                      <a:pt x="706" y="162"/>
                    </a:cubicBezTo>
                    <a:cubicBezTo>
                      <a:pt x="709" y="163"/>
                      <a:pt x="709" y="163"/>
                      <a:pt x="709" y="163"/>
                    </a:cubicBezTo>
                    <a:cubicBezTo>
                      <a:pt x="711" y="161"/>
                      <a:pt x="711" y="161"/>
                      <a:pt x="711" y="161"/>
                    </a:cubicBezTo>
                    <a:cubicBezTo>
                      <a:pt x="713" y="161"/>
                      <a:pt x="715" y="162"/>
                      <a:pt x="716" y="163"/>
                    </a:cubicBezTo>
                    <a:cubicBezTo>
                      <a:pt x="719" y="164"/>
                      <a:pt x="719" y="164"/>
                      <a:pt x="719" y="164"/>
                    </a:cubicBezTo>
                    <a:cubicBezTo>
                      <a:pt x="719" y="165"/>
                      <a:pt x="719" y="165"/>
                      <a:pt x="719" y="165"/>
                    </a:cubicBezTo>
                    <a:cubicBezTo>
                      <a:pt x="721" y="165"/>
                      <a:pt x="723" y="165"/>
                      <a:pt x="725" y="165"/>
                    </a:cubicBezTo>
                    <a:cubicBezTo>
                      <a:pt x="723" y="162"/>
                      <a:pt x="723" y="162"/>
                      <a:pt x="723" y="162"/>
                    </a:cubicBezTo>
                    <a:cubicBezTo>
                      <a:pt x="730" y="162"/>
                      <a:pt x="735" y="161"/>
                      <a:pt x="740" y="157"/>
                    </a:cubicBezTo>
                    <a:cubicBezTo>
                      <a:pt x="743" y="158"/>
                      <a:pt x="746" y="158"/>
                      <a:pt x="748" y="159"/>
                    </a:cubicBezTo>
                    <a:cubicBezTo>
                      <a:pt x="754" y="157"/>
                      <a:pt x="760" y="158"/>
                      <a:pt x="767" y="158"/>
                    </a:cubicBezTo>
                    <a:cubicBezTo>
                      <a:pt x="766" y="160"/>
                      <a:pt x="766" y="160"/>
                      <a:pt x="766" y="160"/>
                    </a:cubicBezTo>
                    <a:cubicBezTo>
                      <a:pt x="769" y="160"/>
                      <a:pt x="772" y="160"/>
                      <a:pt x="776" y="162"/>
                    </a:cubicBezTo>
                    <a:cubicBezTo>
                      <a:pt x="775" y="164"/>
                      <a:pt x="775" y="164"/>
                      <a:pt x="775" y="164"/>
                    </a:cubicBezTo>
                    <a:cubicBezTo>
                      <a:pt x="778" y="163"/>
                      <a:pt x="778" y="163"/>
                      <a:pt x="778" y="163"/>
                    </a:cubicBezTo>
                    <a:cubicBezTo>
                      <a:pt x="781" y="165"/>
                      <a:pt x="781" y="165"/>
                      <a:pt x="781" y="165"/>
                    </a:cubicBezTo>
                    <a:close/>
                    <a:moveTo>
                      <a:pt x="783" y="157"/>
                    </a:moveTo>
                    <a:cubicBezTo>
                      <a:pt x="780" y="157"/>
                      <a:pt x="780" y="157"/>
                      <a:pt x="780" y="157"/>
                    </a:cubicBezTo>
                    <a:cubicBezTo>
                      <a:pt x="780" y="155"/>
                      <a:pt x="781" y="154"/>
                      <a:pt x="783" y="153"/>
                    </a:cubicBezTo>
                    <a:cubicBezTo>
                      <a:pt x="785" y="152"/>
                      <a:pt x="785" y="152"/>
                      <a:pt x="785" y="152"/>
                    </a:cubicBezTo>
                    <a:cubicBezTo>
                      <a:pt x="783" y="155"/>
                      <a:pt x="783" y="155"/>
                      <a:pt x="783" y="155"/>
                    </a:cubicBezTo>
                    <a:cubicBezTo>
                      <a:pt x="785" y="156"/>
                      <a:pt x="785" y="156"/>
                      <a:pt x="785" y="156"/>
                    </a:cubicBezTo>
                    <a:cubicBezTo>
                      <a:pt x="783" y="157"/>
                      <a:pt x="783" y="157"/>
                      <a:pt x="783" y="157"/>
                    </a:cubicBezTo>
                    <a:close/>
                    <a:moveTo>
                      <a:pt x="847" y="131"/>
                    </a:moveTo>
                    <a:cubicBezTo>
                      <a:pt x="845" y="130"/>
                      <a:pt x="845" y="130"/>
                      <a:pt x="845" y="130"/>
                    </a:cubicBezTo>
                    <a:cubicBezTo>
                      <a:pt x="843" y="129"/>
                      <a:pt x="843" y="129"/>
                      <a:pt x="843" y="129"/>
                    </a:cubicBezTo>
                    <a:cubicBezTo>
                      <a:pt x="845" y="127"/>
                      <a:pt x="845" y="127"/>
                      <a:pt x="845" y="127"/>
                    </a:cubicBezTo>
                    <a:cubicBezTo>
                      <a:pt x="847" y="128"/>
                      <a:pt x="849" y="129"/>
                      <a:pt x="850" y="130"/>
                    </a:cubicBezTo>
                    <a:cubicBezTo>
                      <a:pt x="849" y="131"/>
                      <a:pt x="849" y="131"/>
                      <a:pt x="849" y="131"/>
                    </a:cubicBezTo>
                    <a:cubicBezTo>
                      <a:pt x="847" y="131"/>
                      <a:pt x="847" y="131"/>
                      <a:pt x="847" y="131"/>
                    </a:cubicBezTo>
                    <a:close/>
                    <a:moveTo>
                      <a:pt x="928" y="302"/>
                    </a:moveTo>
                    <a:cubicBezTo>
                      <a:pt x="930" y="302"/>
                      <a:pt x="930" y="302"/>
                      <a:pt x="930" y="302"/>
                    </a:cubicBezTo>
                    <a:cubicBezTo>
                      <a:pt x="932" y="301"/>
                      <a:pt x="932" y="301"/>
                      <a:pt x="932" y="301"/>
                    </a:cubicBezTo>
                    <a:cubicBezTo>
                      <a:pt x="934" y="301"/>
                      <a:pt x="934" y="301"/>
                      <a:pt x="934" y="301"/>
                    </a:cubicBezTo>
                    <a:cubicBezTo>
                      <a:pt x="937" y="303"/>
                      <a:pt x="939" y="304"/>
                      <a:pt x="942" y="306"/>
                    </a:cubicBezTo>
                    <a:cubicBezTo>
                      <a:pt x="941" y="308"/>
                      <a:pt x="941" y="308"/>
                      <a:pt x="941" y="308"/>
                    </a:cubicBezTo>
                    <a:cubicBezTo>
                      <a:pt x="939" y="308"/>
                      <a:pt x="938" y="308"/>
                      <a:pt x="936" y="307"/>
                    </a:cubicBezTo>
                    <a:cubicBezTo>
                      <a:pt x="937" y="309"/>
                      <a:pt x="937" y="309"/>
                      <a:pt x="937" y="309"/>
                    </a:cubicBezTo>
                    <a:cubicBezTo>
                      <a:pt x="937" y="311"/>
                      <a:pt x="937" y="311"/>
                      <a:pt x="937" y="311"/>
                    </a:cubicBezTo>
                    <a:cubicBezTo>
                      <a:pt x="935" y="311"/>
                      <a:pt x="935" y="311"/>
                      <a:pt x="935" y="311"/>
                    </a:cubicBezTo>
                    <a:cubicBezTo>
                      <a:pt x="933" y="311"/>
                      <a:pt x="932" y="310"/>
                      <a:pt x="930" y="310"/>
                    </a:cubicBezTo>
                    <a:cubicBezTo>
                      <a:pt x="931" y="311"/>
                      <a:pt x="932" y="312"/>
                      <a:pt x="932" y="314"/>
                    </a:cubicBezTo>
                    <a:cubicBezTo>
                      <a:pt x="934" y="315"/>
                      <a:pt x="934" y="315"/>
                      <a:pt x="934" y="315"/>
                    </a:cubicBezTo>
                    <a:cubicBezTo>
                      <a:pt x="933" y="316"/>
                      <a:pt x="933" y="316"/>
                      <a:pt x="933" y="316"/>
                    </a:cubicBezTo>
                    <a:cubicBezTo>
                      <a:pt x="929" y="315"/>
                      <a:pt x="929" y="315"/>
                      <a:pt x="929" y="315"/>
                    </a:cubicBezTo>
                    <a:cubicBezTo>
                      <a:pt x="930" y="316"/>
                      <a:pt x="933" y="319"/>
                      <a:pt x="930" y="320"/>
                    </a:cubicBezTo>
                    <a:cubicBezTo>
                      <a:pt x="928" y="318"/>
                      <a:pt x="928" y="318"/>
                      <a:pt x="928" y="318"/>
                    </a:cubicBezTo>
                    <a:cubicBezTo>
                      <a:pt x="928" y="319"/>
                      <a:pt x="927" y="321"/>
                      <a:pt x="927" y="322"/>
                    </a:cubicBezTo>
                    <a:cubicBezTo>
                      <a:pt x="924" y="321"/>
                      <a:pt x="924" y="321"/>
                      <a:pt x="924" y="321"/>
                    </a:cubicBezTo>
                    <a:cubicBezTo>
                      <a:pt x="922" y="318"/>
                      <a:pt x="922" y="318"/>
                      <a:pt x="922" y="318"/>
                    </a:cubicBezTo>
                    <a:cubicBezTo>
                      <a:pt x="922" y="321"/>
                      <a:pt x="922" y="321"/>
                      <a:pt x="922" y="321"/>
                    </a:cubicBezTo>
                    <a:cubicBezTo>
                      <a:pt x="923" y="323"/>
                      <a:pt x="923" y="323"/>
                      <a:pt x="923" y="323"/>
                    </a:cubicBezTo>
                    <a:cubicBezTo>
                      <a:pt x="923" y="324"/>
                      <a:pt x="923" y="326"/>
                      <a:pt x="923" y="328"/>
                    </a:cubicBezTo>
                    <a:cubicBezTo>
                      <a:pt x="921" y="331"/>
                      <a:pt x="921" y="331"/>
                      <a:pt x="921" y="331"/>
                    </a:cubicBezTo>
                    <a:cubicBezTo>
                      <a:pt x="920" y="331"/>
                      <a:pt x="920" y="331"/>
                      <a:pt x="920" y="331"/>
                    </a:cubicBezTo>
                    <a:cubicBezTo>
                      <a:pt x="918" y="329"/>
                      <a:pt x="918" y="329"/>
                      <a:pt x="918" y="329"/>
                    </a:cubicBezTo>
                    <a:cubicBezTo>
                      <a:pt x="916" y="329"/>
                      <a:pt x="916" y="329"/>
                      <a:pt x="916" y="329"/>
                    </a:cubicBezTo>
                    <a:cubicBezTo>
                      <a:pt x="916" y="328"/>
                      <a:pt x="915" y="327"/>
                      <a:pt x="914" y="326"/>
                    </a:cubicBezTo>
                    <a:cubicBezTo>
                      <a:pt x="911" y="325"/>
                      <a:pt x="911" y="325"/>
                      <a:pt x="911" y="325"/>
                    </a:cubicBezTo>
                    <a:cubicBezTo>
                      <a:pt x="909" y="326"/>
                      <a:pt x="909" y="326"/>
                      <a:pt x="909" y="326"/>
                    </a:cubicBezTo>
                    <a:cubicBezTo>
                      <a:pt x="908" y="323"/>
                      <a:pt x="908" y="323"/>
                      <a:pt x="908" y="323"/>
                    </a:cubicBezTo>
                    <a:cubicBezTo>
                      <a:pt x="909" y="321"/>
                      <a:pt x="909" y="321"/>
                      <a:pt x="909" y="321"/>
                    </a:cubicBezTo>
                    <a:cubicBezTo>
                      <a:pt x="905" y="321"/>
                      <a:pt x="905" y="321"/>
                      <a:pt x="905" y="321"/>
                    </a:cubicBezTo>
                    <a:cubicBezTo>
                      <a:pt x="905" y="319"/>
                      <a:pt x="905" y="319"/>
                      <a:pt x="905" y="319"/>
                    </a:cubicBezTo>
                    <a:cubicBezTo>
                      <a:pt x="906" y="317"/>
                      <a:pt x="907" y="316"/>
                      <a:pt x="908" y="315"/>
                    </a:cubicBezTo>
                    <a:cubicBezTo>
                      <a:pt x="906" y="315"/>
                      <a:pt x="904" y="316"/>
                      <a:pt x="901" y="316"/>
                    </a:cubicBezTo>
                    <a:cubicBezTo>
                      <a:pt x="901" y="314"/>
                      <a:pt x="901" y="314"/>
                      <a:pt x="901" y="314"/>
                    </a:cubicBezTo>
                    <a:cubicBezTo>
                      <a:pt x="899" y="314"/>
                      <a:pt x="899" y="314"/>
                      <a:pt x="899" y="314"/>
                    </a:cubicBezTo>
                    <a:cubicBezTo>
                      <a:pt x="898" y="312"/>
                      <a:pt x="898" y="312"/>
                      <a:pt x="898" y="312"/>
                    </a:cubicBezTo>
                    <a:cubicBezTo>
                      <a:pt x="894" y="312"/>
                      <a:pt x="894" y="312"/>
                      <a:pt x="894" y="312"/>
                    </a:cubicBezTo>
                    <a:cubicBezTo>
                      <a:pt x="894" y="310"/>
                      <a:pt x="894" y="310"/>
                      <a:pt x="894" y="310"/>
                    </a:cubicBezTo>
                    <a:cubicBezTo>
                      <a:pt x="893" y="309"/>
                      <a:pt x="892" y="308"/>
                      <a:pt x="891" y="307"/>
                    </a:cubicBezTo>
                    <a:cubicBezTo>
                      <a:pt x="890" y="308"/>
                      <a:pt x="890" y="308"/>
                      <a:pt x="890" y="308"/>
                    </a:cubicBezTo>
                    <a:cubicBezTo>
                      <a:pt x="890" y="312"/>
                      <a:pt x="890" y="312"/>
                      <a:pt x="890" y="312"/>
                    </a:cubicBezTo>
                    <a:cubicBezTo>
                      <a:pt x="888" y="312"/>
                      <a:pt x="888" y="312"/>
                      <a:pt x="888" y="312"/>
                    </a:cubicBezTo>
                    <a:cubicBezTo>
                      <a:pt x="886" y="310"/>
                      <a:pt x="886" y="310"/>
                      <a:pt x="886" y="310"/>
                    </a:cubicBezTo>
                    <a:cubicBezTo>
                      <a:pt x="883" y="310"/>
                      <a:pt x="883" y="310"/>
                      <a:pt x="883" y="310"/>
                    </a:cubicBezTo>
                    <a:cubicBezTo>
                      <a:pt x="885" y="312"/>
                      <a:pt x="887" y="314"/>
                      <a:pt x="889" y="316"/>
                    </a:cubicBezTo>
                    <a:cubicBezTo>
                      <a:pt x="888" y="317"/>
                      <a:pt x="888" y="317"/>
                      <a:pt x="888" y="317"/>
                    </a:cubicBezTo>
                    <a:cubicBezTo>
                      <a:pt x="884" y="318"/>
                      <a:pt x="884" y="318"/>
                      <a:pt x="884" y="318"/>
                    </a:cubicBezTo>
                    <a:cubicBezTo>
                      <a:pt x="882" y="316"/>
                      <a:pt x="882" y="316"/>
                      <a:pt x="882" y="316"/>
                    </a:cubicBezTo>
                    <a:cubicBezTo>
                      <a:pt x="882" y="318"/>
                      <a:pt x="882" y="320"/>
                      <a:pt x="883" y="322"/>
                    </a:cubicBezTo>
                    <a:cubicBezTo>
                      <a:pt x="886" y="321"/>
                      <a:pt x="886" y="321"/>
                      <a:pt x="886" y="321"/>
                    </a:cubicBezTo>
                    <a:cubicBezTo>
                      <a:pt x="887" y="322"/>
                      <a:pt x="887" y="322"/>
                      <a:pt x="887" y="322"/>
                    </a:cubicBezTo>
                    <a:cubicBezTo>
                      <a:pt x="888" y="323"/>
                      <a:pt x="889" y="324"/>
                      <a:pt x="890" y="325"/>
                    </a:cubicBezTo>
                    <a:cubicBezTo>
                      <a:pt x="889" y="326"/>
                      <a:pt x="889" y="326"/>
                      <a:pt x="889" y="326"/>
                    </a:cubicBezTo>
                    <a:cubicBezTo>
                      <a:pt x="890" y="328"/>
                      <a:pt x="890" y="328"/>
                      <a:pt x="890" y="328"/>
                    </a:cubicBezTo>
                    <a:cubicBezTo>
                      <a:pt x="892" y="328"/>
                      <a:pt x="892" y="328"/>
                      <a:pt x="892" y="328"/>
                    </a:cubicBezTo>
                    <a:cubicBezTo>
                      <a:pt x="892" y="329"/>
                      <a:pt x="893" y="331"/>
                      <a:pt x="893" y="332"/>
                    </a:cubicBezTo>
                    <a:cubicBezTo>
                      <a:pt x="895" y="332"/>
                      <a:pt x="895" y="332"/>
                      <a:pt x="895" y="332"/>
                    </a:cubicBezTo>
                    <a:cubicBezTo>
                      <a:pt x="897" y="333"/>
                      <a:pt x="897" y="333"/>
                      <a:pt x="897" y="333"/>
                    </a:cubicBezTo>
                    <a:cubicBezTo>
                      <a:pt x="898" y="335"/>
                      <a:pt x="898" y="335"/>
                      <a:pt x="898" y="335"/>
                    </a:cubicBezTo>
                    <a:cubicBezTo>
                      <a:pt x="899" y="334"/>
                      <a:pt x="899" y="334"/>
                      <a:pt x="899" y="334"/>
                    </a:cubicBezTo>
                    <a:cubicBezTo>
                      <a:pt x="900" y="332"/>
                      <a:pt x="900" y="332"/>
                      <a:pt x="900" y="332"/>
                    </a:cubicBezTo>
                    <a:cubicBezTo>
                      <a:pt x="902" y="333"/>
                      <a:pt x="902" y="333"/>
                      <a:pt x="902" y="333"/>
                    </a:cubicBezTo>
                    <a:cubicBezTo>
                      <a:pt x="903" y="335"/>
                      <a:pt x="903" y="335"/>
                      <a:pt x="903" y="335"/>
                    </a:cubicBezTo>
                    <a:cubicBezTo>
                      <a:pt x="906" y="335"/>
                      <a:pt x="906" y="335"/>
                      <a:pt x="906" y="335"/>
                    </a:cubicBezTo>
                    <a:cubicBezTo>
                      <a:pt x="906" y="337"/>
                      <a:pt x="906" y="337"/>
                      <a:pt x="906" y="337"/>
                    </a:cubicBezTo>
                    <a:cubicBezTo>
                      <a:pt x="907" y="338"/>
                      <a:pt x="907" y="338"/>
                      <a:pt x="907" y="338"/>
                    </a:cubicBezTo>
                    <a:cubicBezTo>
                      <a:pt x="906" y="340"/>
                      <a:pt x="906" y="340"/>
                      <a:pt x="906" y="340"/>
                    </a:cubicBezTo>
                    <a:cubicBezTo>
                      <a:pt x="906" y="343"/>
                      <a:pt x="906" y="343"/>
                      <a:pt x="906" y="343"/>
                    </a:cubicBezTo>
                    <a:cubicBezTo>
                      <a:pt x="908" y="343"/>
                      <a:pt x="908" y="343"/>
                      <a:pt x="908" y="343"/>
                    </a:cubicBezTo>
                    <a:cubicBezTo>
                      <a:pt x="909" y="345"/>
                      <a:pt x="909" y="345"/>
                      <a:pt x="909" y="345"/>
                    </a:cubicBezTo>
                    <a:cubicBezTo>
                      <a:pt x="911" y="345"/>
                      <a:pt x="911" y="345"/>
                      <a:pt x="911" y="345"/>
                    </a:cubicBezTo>
                    <a:cubicBezTo>
                      <a:pt x="911" y="348"/>
                      <a:pt x="911" y="348"/>
                      <a:pt x="911" y="348"/>
                    </a:cubicBezTo>
                    <a:cubicBezTo>
                      <a:pt x="913" y="349"/>
                      <a:pt x="913" y="349"/>
                      <a:pt x="913" y="349"/>
                    </a:cubicBezTo>
                    <a:cubicBezTo>
                      <a:pt x="913" y="353"/>
                      <a:pt x="913" y="353"/>
                      <a:pt x="913" y="353"/>
                    </a:cubicBezTo>
                    <a:cubicBezTo>
                      <a:pt x="912" y="354"/>
                      <a:pt x="912" y="354"/>
                      <a:pt x="912" y="354"/>
                    </a:cubicBezTo>
                    <a:cubicBezTo>
                      <a:pt x="910" y="353"/>
                      <a:pt x="909" y="351"/>
                      <a:pt x="907" y="349"/>
                    </a:cubicBezTo>
                    <a:cubicBezTo>
                      <a:pt x="908" y="351"/>
                      <a:pt x="909" y="354"/>
                      <a:pt x="909" y="357"/>
                    </a:cubicBezTo>
                    <a:cubicBezTo>
                      <a:pt x="911" y="359"/>
                      <a:pt x="911" y="359"/>
                      <a:pt x="911" y="359"/>
                    </a:cubicBezTo>
                    <a:cubicBezTo>
                      <a:pt x="911" y="361"/>
                      <a:pt x="911" y="361"/>
                      <a:pt x="911" y="361"/>
                    </a:cubicBezTo>
                    <a:cubicBezTo>
                      <a:pt x="908" y="360"/>
                      <a:pt x="908" y="360"/>
                      <a:pt x="908" y="360"/>
                    </a:cubicBezTo>
                    <a:cubicBezTo>
                      <a:pt x="908" y="361"/>
                      <a:pt x="908" y="363"/>
                      <a:pt x="908" y="364"/>
                    </a:cubicBezTo>
                    <a:cubicBezTo>
                      <a:pt x="907" y="364"/>
                      <a:pt x="907" y="364"/>
                      <a:pt x="907" y="364"/>
                    </a:cubicBezTo>
                    <a:cubicBezTo>
                      <a:pt x="905" y="361"/>
                      <a:pt x="905" y="361"/>
                      <a:pt x="905" y="361"/>
                    </a:cubicBezTo>
                    <a:cubicBezTo>
                      <a:pt x="903" y="361"/>
                      <a:pt x="903" y="361"/>
                      <a:pt x="903" y="361"/>
                    </a:cubicBezTo>
                    <a:cubicBezTo>
                      <a:pt x="903" y="360"/>
                      <a:pt x="902" y="360"/>
                      <a:pt x="902" y="359"/>
                    </a:cubicBezTo>
                    <a:cubicBezTo>
                      <a:pt x="900" y="360"/>
                      <a:pt x="900" y="360"/>
                      <a:pt x="900" y="360"/>
                    </a:cubicBezTo>
                    <a:cubicBezTo>
                      <a:pt x="898" y="359"/>
                      <a:pt x="898" y="359"/>
                      <a:pt x="898" y="359"/>
                    </a:cubicBezTo>
                    <a:cubicBezTo>
                      <a:pt x="897" y="358"/>
                      <a:pt x="895" y="358"/>
                      <a:pt x="894" y="358"/>
                    </a:cubicBezTo>
                    <a:cubicBezTo>
                      <a:pt x="891" y="356"/>
                      <a:pt x="891" y="356"/>
                      <a:pt x="891" y="356"/>
                    </a:cubicBezTo>
                    <a:cubicBezTo>
                      <a:pt x="890" y="354"/>
                      <a:pt x="890" y="354"/>
                      <a:pt x="890" y="354"/>
                    </a:cubicBezTo>
                    <a:cubicBezTo>
                      <a:pt x="888" y="354"/>
                      <a:pt x="888" y="354"/>
                      <a:pt x="888" y="354"/>
                    </a:cubicBezTo>
                    <a:cubicBezTo>
                      <a:pt x="887" y="353"/>
                      <a:pt x="885" y="351"/>
                      <a:pt x="883" y="350"/>
                    </a:cubicBezTo>
                    <a:cubicBezTo>
                      <a:pt x="884" y="352"/>
                      <a:pt x="884" y="352"/>
                      <a:pt x="884" y="352"/>
                    </a:cubicBezTo>
                    <a:cubicBezTo>
                      <a:pt x="882" y="351"/>
                      <a:pt x="881" y="350"/>
                      <a:pt x="879" y="350"/>
                    </a:cubicBezTo>
                    <a:cubicBezTo>
                      <a:pt x="877" y="349"/>
                      <a:pt x="875" y="350"/>
                      <a:pt x="874" y="349"/>
                    </a:cubicBezTo>
                    <a:cubicBezTo>
                      <a:pt x="875" y="351"/>
                      <a:pt x="875" y="351"/>
                      <a:pt x="875" y="351"/>
                    </a:cubicBezTo>
                    <a:cubicBezTo>
                      <a:pt x="878" y="353"/>
                      <a:pt x="878" y="353"/>
                      <a:pt x="878" y="353"/>
                    </a:cubicBezTo>
                    <a:cubicBezTo>
                      <a:pt x="879" y="355"/>
                      <a:pt x="880" y="356"/>
                      <a:pt x="882" y="357"/>
                    </a:cubicBezTo>
                    <a:cubicBezTo>
                      <a:pt x="885" y="357"/>
                      <a:pt x="885" y="357"/>
                      <a:pt x="885" y="357"/>
                    </a:cubicBezTo>
                    <a:cubicBezTo>
                      <a:pt x="885" y="359"/>
                      <a:pt x="885" y="359"/>
                      <a:pt x="885" y="359"/>
                    </a:cubicBezTo>
                    <a:cubicBezTo>
                      <a:pt x="888" y="359"/>
                      <a:pt x="888" y="359"/>
                      <a:pt x="888" y="359"/>
                    </a:cubicBezTo>
                    <a:cubicBezTo>
                      <a:pt x="889" y="361"/>
                      <a:pt x="890" y="362"/>
                      <a:pt x="891" y="363"/>
                    </a:cubicBezTo>
                    <a:cubicBezTo>
                      <a:pt x="894" y="363"/>
                      <a:pt x="894" y="363"/>
                      <a:pt x="894" y="363"/>
                    </a:cubicBezTo>
                    <a:cubicBezTo>
                      <a:pt x="894" y="364"/>
                      <a:pt x="895" y="366"/>
                      <a:pt x="897" y="367"/>
                    </a:cubicBezTo>
                    <a:cubicBezTo>
                      <a:pt x="897" y="369"/>
                      <a:pt x="897" y="369"/>
                      <a:pt x="897" y="369"/>
                    </a:cubicBezTo>
                    <a:cubicBezTo>
                      <a:pt x="899" y="369"/>
                      <a:pt x="899" y="369"/>
                      <a:pt x="899" y="369"/>
                    </a:cubicBezTo>
                    <a:cubicBezTo>
                      <a:pt x="901" y="370"/>
                      <a:pt x="901" y="370"/>
                      <a:pt x="901" y="370"/>
                    </a:cubicBezTo>
                    <a:cubicBezTo>
                      <a:pt x="900" y="370"/>
                      <a:pt x="899" y="371"/>
                      <a:pt x="898" y="371"/>
                    </a:cubicBezTo>
                    <a:cubicBezTo>
                      <a:pt x="899" y="374"/>
                      <a:pt x="899" y="374"/>
                      <a:pt x="899" y="374"/>
                    </a:cubicBezTo>
                    <a:cubicBezTo>
                      <a:pt x="896" y="374"/>
                      <a:pt x="896" y="374"/>
                      <a:pt x="896" y="374"/>
                    </a:cubicBezTo>
                    <a:cubicBezTo>
                      <a:pt x="890" y="371"/>
                      <a:pt x="883" y="370"/>
                      <a:pt x="877" y="369"/>
                    </a:cubicBezTo>
                    <a:cubicBezTo>
                      <a:pt x="875" y="368"/>
                      <a:pt x="873" y="367"/>
                      <a:pt x="871" y="366"/>
                    </a:cubicBezTo>
                    <a:cubicBezTo>
                      <a:pt x="869" y="364"/>
                      <a:pt x="869" y="364"/>
                      <a:pt x="869" y="364"/>
                    </a:cubicBezTo>
                    <a:cubicBezTo>
                      <a:pt x="869" y="362"/>
                      <a:pt x="869" y="362"/>
                      <a:pt x="869" y="362"/>
                    </a:cubicBezTo>
                    <a:cubicBezTo>
                      <a:pt x="867" y="362"/>
                      <a:pt x="865" y="362"/>
                      <a:pt x="863" y="362"/>
                    </a:cubicBezTo>
                    <a:cubicBezTo>
                      <a:pt x="861" y="361"/>
                      <a:pt x="859" y="360"/>
                      <a:pt x="856" y="359"/>
                    </a:cubicBezTo>
                    <a:cubicBezTo>
                      <a:pt x="855" y="357"/>
                      <a:pt x="855" y="357"/>
                      <a:pt x="855" y="357"/>
                    </a:cubicBezTo>
                    <a:cubicBezTo>
                      <a:pt x="854" y="358"/>
                      <a:pt x="854" y="358"/>
                      <a:pt x="854" y="358"/>
                    </a:cubicBezTo>
                    <a:cubicBezTo>
                      <a:pt x="851" y="357"/>
                      <a:pt x="849" y="355"/>
                      <a:pt x="848" y="353"/>
                    </a:cubicBezTo>
                    <a:cubicBezTo>
                      <a:pt x="850" y="353"/>
                      <a:pt x="851" y="352"/>
                      <a:pt x="853" y="351"/>
                    </a:cubicBezTo>
                    <a:cubicBezTo>
                      <a:pt x="853" y="350"/>
                      <a:pt x="853" y="350"/>
                      <a:pt x="853" y="350"/>
                    </a:cubicBezTo>
                    <a:cubicBezTo>
                      <a:pt x="850" y="348"/>
                      <a:pt x="850" y="348"/>
                      <a:pt x="850" y="348"/>
                    </a:cubicBezTo>
                    <a:cubicBezTo>
                      <a:pt x="848" y="349"/>
                      <a:pt x="848" y="349"/>
                      <a:pt x="848" y="349"/>
                    </a:cubicBezTo>
                    <a:cubicBezTo>
                      <a:pt x="846" y="349"/>
                      <a:pt x="846" y="349"/>
                      <a:pt x="846" y="349"/>
                    </a:cubicBezTo>
                    <a:cubicBezTo>
                      <a:pt x="844" y="347"/>
                      <a:pt x="844" y="347"/>
                      <a:pt x="844" y="347"/>
                    </a:cubicBezTo>
                    <a:cubicBezTo>
                      <a:pt x="842" y="347"/>
                      <a:pt x="842" y="347"/>
                      <a:pt x="842" y="347"/>
                    </a:cubicBezTo>
                    <a:cubicBezTo>
                      <a:pt x="841" y="345"/>
                      <a:pt x="841" y="345"/>
                      <a:pt x="841" y="345"/>
                    </a:cubicBezTo>
                    <a:cubicBezTo>
                      <a:pt x="840" y="344"/>
                      <a:pt x="839" y="343"/>
                      <a:pt x="838" y="342"/>
                    </a:cubicBezTo>
                    <a:cubicBezTo>
                      <a:pt x="836" y="341"/>
                      <a:pt x="836" y="341"/>
                      <a:pt x="836" y="341"/>
                    </a:cubicBezTo>
                    <a:cubicBezTo>
                      <a:pt x="836" y="339"/>
                      <a:pt x="835" y="338"/>
                      <a:pt x="835" y="337"/>
                    </a:cubicBezTo>
                    <a:cubicBezTo>
                      <a:pt x="832" y="337"/>
                      <a:pt x="831" y="337"/>
                      <a:pt x="828" y="337"/>
                    </a:cubicBezTo>
                    <a:cubicBezTo>
                      <a:pt x="827" y="336"/>
                      <a:pt x="825" y="335"/>
                      <a:pt x="824" y="335"/>
                    </a:cubicBezTo>
                    <a:cubicBezTo>
                      <a:pt x="824" y="338"/>
                      <a:pt x="824" y="338"/>
                      <a:pt x="824" y="338"/>
                    </a:cubicBezTo>
                    <a:cubicBezTo>
                      <a:pt x="822" y="339"/>
                      <a:pt x="822" y="339"/>
                      <a:pt x="822" y="339"/>
                    </a:cubicBezTo>
                    <a:cubicBezTo>
                      <a:pt x="819" y="338"/>
                      <a:pt x="817" y="338"/>
                      <a:pt x="814" y="336"/>
                    </a:cubicBezTo>
                    <a:cubicBezTo>
                      <a:pt x="814" y="337"/>
                      <a:pt x="813" y="339"/>
                      <a:pt x="813" y="340"/>
                    </a:cubicBezTo>
                    <a:cubicBezTo>
                      <a:pt x="809" y="341"/>
                      <a:pt x="805" y="341"/>
                      <a:pt x="801" y="341"/>
                    </a:cubicBezTo>
                    <a:cubicBezTo>
                      <a:pt x="800" y="341"/>
                      <a:pt x="798" y="340"/>
                      <a:pt x="797" y="339"/>
                    </a:cubicBezTo>
                    <a:cubicBezTo>
                      <a:pt x="795" y="340"/>
                      <a:pt x="795" y="340"/>
                      <a:pt x="795" y="340"/>
                    </a:cubicBezTo>
                    <a:cubicBezTo>
                      <a:pt x="794" y="338"/>
                      <a:pt x="793" y="337"/>
                      <a:pt x="792" y="335"/>
                    </a:cubicBezTo>
                    <a:cubicBezTo>
                      <a:pt x="793" y="333"/>
                      <a:pt x="793" y="333"/>
                      <a:pt x="793" y="333"/>
                    </a:cubicBezTo>
                    <a:cubicBezTo>
                      <a:pt x="793" y="331"/>
                      <a:pt x="793" y="331"/>
                      <a:pt x="793" y="331"/>
                    </a:cubicBezTo>
                    <a:cubicBezTo>
                      <a:pt x="795" y="330"/>
                      <a:pt x="798" y="329"/>
                      <a:pt x="800" y="328"/>
                    </a:cubicBezTo>
                    <a:cubicBezTo>
                      <a:pt x="798" y="326"/>
                      <a:pt x="798" y="326"/>
                      <a:pt x="798" y="326"/>
                    </a:cubicBezTo>
                    <a:cubicBezTo>
                      <a:pt x="800" y="324"/>
                      <a:pt x="800" y="324"/>
                      <a:pt x="800" y="324"/>
                    </a:cubicBezTo>
                    <a:cubicBezTo>
                      <a:pt x="804" y="325"/>
                      <a:pt x="808" y="326"/>
                      <a:pt x="813" y="327"/>
                    </a:cubicBezTo>
                    <a:cubicBezTo>
                      <a:pt x="815" y="329"/>
                      <a:pt x="816" y="331"/>
                      <a:pt x="816" y="333"/>
                    </a:cubicBezTo>
                    <a:cubicBezTo>
                      <a:pt x="818" y="331"/>
                      <a:pt x="818" y="331"/>
                      <a:pt x="818" y="331"/>
                    </a:cubicBezTo>
                    <a:cubicBezTo>
                      <a:pt x="815" y="326"/>
                      <a:pt x="815" y="326"/>
                      <a:pt x="815" y="326"/>
                    </a:cubicBezTo>
                    <a:cubicBezTo>
                      <a:pt x="816" y="326"/>
                      <a:pt x="818" y="326"/>
                      <a:pt x="820" y="326"/>
                    </a:cubicBezTo>
                    <a:cubicBezTo>
                      <a:pt x="820" y="324"/>
                      <a:pt x="820" y="324"/>
                      <a:pt x="820" y="324"/>
                    </a:cubicBezTo>
                    <a:cubicBezTo>
                      <a:pt x="823" y="325"/>
                      <a:pt x="823" y="325"/>
                      <a:pt x="823" y="325"/>
                    </a:cubicBezTo>
                    <a:cubicBezTo>
                      <a:pt x="825" y="325"/>
                      <a:pt x="825" y="325"/>
                      <a:pt x="825" y="325"/>
                    </a:cubicBezTo>
                    <a:cubicBezTo>
                      <a:pt x="827" y="323"/>
                      <a:pt x="827" y="323"/>
                      <a:pt x="827" y="323"/>
                    </a:cubicBezTo>
                    <a:cubicBezTo>
                      <a:pt x="829" y="323"/>
                      <a:pt x="831" y="323"/>
                      <a:pt x="833" y="323"/>
                    </a:cubicBezTo>
                    <a:cubicBezTo>
                      <a:pt x="832" y="321"/>
                      <a:pt x="832" y="321"/>
                      <a:pt x="832" y="321"/>
                    </a:cubicBezTo>
                    <a:cubicBezTo>
                      <a:pt x="830" y="319"/>
                      <a:pt x="827" y="317"/>
                      <a:pt x="825" y="314"/>
                    </a:cubicBezTo>
                    <a:cubicBezTo>
                      <a:pt x="828" y="311"/>
                      <a:pt x="833" y="309"/>
                      <a:pt x="836" y="306"/>
                    </a:cubicBezTo>
                    <a:cubicBezTo>
                      <a:pt x="839" y="305"/>
                      <a:pt x="842" y="307"/>
                      <a:pt x="844" y="307"/>
                    </a:cubicBezTo>
                    <a:cubicBezTo>
                      <a:pt x="848" y="308"/>
                      <a:pt x="850" y="308"/>
                      <a:pt x="853" y="310"/>
                    </a:cubicBezTo>
                    <a:cubicBezTo>
                      <a:pt x="854" y="312"/>
                      <a:pt x="854" y="312"/>
                      <a:pt x="854" y="312"/>
                    </a:cubicBezTo>
                    <a:cubicBezTo>
                      <a:pt x="854" y="313"/>
                      <a:pt x="853" y="315"/>
                      <a:pt x="853" y="316"/>
                    </a:cubicBezTo>
                    <a:cubicBezTo>
                      <a:pt x="856" y="315"/>
                      <a:pt x="857" y="313"/>
                      <a:pt x="860" y="311"/>
                    </a:cubicBezTo>
                    <a:cubicBezTo>
                      <a:pt x="861" y="313"/>
                      <a:pt x="861" y="313"/>
                      <a:pt x="861" y="313"/>
                    </a:cubicBezTo>
                    <a:cubicBezTo>
                      <a:pt x="864" y="312"/>
                      <a:pt x="864" y="312"/>
                      <a:pt x="864" y="312"/>
                    </a:cubicBezTo>
                    <a:cubicBezTo>
                      <a:pt x="865" y="313"/>
                      <a:pt x="867" y="313"/>
                      <a:pt x="868" y="313"/>
                    </a:cubicBezTo>
                    <a:cubicBezTo>
                      <a:pt x="870" y="311"/>
                      <a:pt x="870" y="311"/>
                      <a:pt x="870" y="311"/>
                    </a:cubicBezTo>
                    <a:cubicBezTo>
                      <a:pt x="869" y="308"/>
                      <a:pt x="869" y="308"/>
                      <a:pt x="869" y="308"/>
                    </a:cubicBezTo>
                    <a:cubicBezTo>
                      <a:pt x="868" y="307"/>
                      <a:pt x="866" y="306"/>
                      <a:pt x="864" y="305"/>
                    </a:cubicBezTo>
                    <a:cubicBezTo>
                      <a:pt x="861" y="305"/>
                      <a:pt x="861" y="305"/>
                      <a:pt x="861" y="305"/>
                    </a:cubicBezTo>
                    <a:cubicBezTo>
                      <a:pt x="859" y="305"/>
                      <a:pt x="858" y="303"/>
                      <a:pt x="857" y="302"/>
                    </a:cubicBezTo>
                    <a:cubicBezTo>
                      <a:pt x="855" y="302"/>
                      <a:pt x="855" y="302"/>
                      <a:pt x="855" y="302"/>
                    </a:cubicBezTo>
                    <a:cubicBezTo>
                      <a:pt x="854" y="303"/>
                      <a:pt x="853" y="305"/>
                      <a:pt x="852" y="306"/>
                    </a:cubicBezTo>
                    <a:cubicBezTo>
                      <a:pt x="848" y="306"/>
                      <a:pt x="844" y="305"/>
                      <a:pt x="840" y="304"/>
                    </a:cubicBezTo>
                    <a:cubicBezTo>
                      <a:pt x="839" y="303"/>
                      <a:pt x="839" y="303"/>
                      <a:pt x="839" y="303"/>
                    </a:cubicBezTo>
                    <a:cubicBezTo>
                      <a:pt x="840" y="301"/>
                      <a:pt x="840" y="301"/>
                      <a:pt x="840" y="301"/>
                    </a:cubicBezTo>
                    <a:cubicBezTo>
                      <a:pt x="843" y="299"/>
                      <a:pt x="843" y="299"/>
                      <a:pt x="843" y="299"/>
                    </a:cubicBezTo>
                    <a:cubicBezTo>
                      <a:pt x="846" y="297"/>
                      <a:pt x="842" y="293"/>
                      <a:pt x="842" y="290"/>
                    </a:cubicBezTo>
                    <a:cubicBezTo>
                      <a:pt x="840" y="288"/>
                      <a:pt x="840" y="288"/>
                      <a:pt x="840" y="288"/>
                    </a:cubicBezTo>
                    <a:cubicBezTo>
                      <a:pt x="839" y="287"/>
                      <a:pt x="838" y="286"/>
                      <a:pt x="838" y="284"/>
                    </a:cubicBezTo>
                    <a:cubicBezTo>
                      <a:pt x="837" y="283"/>
                      <a:pt x="835" y="282"/>
                      <a:pt x="834" y="281"/>
                    </a:cubicBezTo>
                    <a:cubicBezTo>
                      <a:pt x="832" y="281"/>
                      <a:pt x="832" y="281"/>
                      <a:pt x="832" y="281"/>
                    </a:cubicBezTo>
                    <a:cubicBezTo>
                      <a:pt x="830" y="280"/>
                      <a:pt x="830" y="280"/>
                      <a:pt x="830" y="280"/>
                    </a:cubicBezTo>
                    <a:cubicBezTo>
                      <a:pt x="831" y="279"/>
                      <a:pt x="831" y="278"/>
                      <a:pt x="832" y="277"/>
                    </a:cubicBezTo>
                    <a:cubicBezTo>
                      <a:pt x="829" y="275"/>
                      <a:pt x="829" y="275"/>
                      <a:pt x="829" y="275"/>
                    </a:cubicBezTo>
                    <a:cubicBezTo>
                      <a:pt x="829" y="278"/>
                      <a:pt x="829" y="278"/>
                      <a:pt x="829" y="278"/>
                    </a:cubicBezTo>
                    <a:cubicBezTo>
                      <a:pt x="827" y="279"/>
                      <a:pt x="827" y="279"/>
                      <a:pt x="827" y="279"/>
                    </a:cubicBezTo>
                    <a:cubicBezTo>
                      <a:pt x="825" y="277"/>
                      <a:pt x="824" y="275"/>
                      <a:pt x="822" y="274"/>
                    </a:cubicBezTo>
                    <a:cubicBezTo>
                      <a:pt x="823" y="271"/>
                      <a:pt x="823" y="271"/>
                      <a:pt x="823" y="271"/>
                    </a:cubicBezTo>
                    <a:cubicBezTo>
                      <a:pt x="821" y="271"/>
                      <a:pt x="821" y="271"/>
                      <a:pt x="821" y="271"/>
                    </a:cubicBezTo>
                    <a:cubicBezTo>
                      <a:pt x="819" y="272"/>
                      <a:pt x="819" y="272"/>
                      <a:pt x="819" y="272"/>
                    </a:cubicBezTo>
                    <a:cubicBezTo>
                      <a:pt x="816" y="271"/>
                      <a:pt x="816" y="271"/>
                      <a:pt x="816" y="271"/>
                    </a:cubicBezTo>
                    <a:cubicBezTo>
                      <a:pt x="815" y="273"/>
                      <a:pt x="815" y="273"/>
                      <a:pt x="815" y="273"/>
                    </a:cubicBezTo>
                    <a:cubicBezTo>
                      <a:pt x="813" y="273"/>
                      <a:pt x="813" y="273"/>
                      <a:pt x="813" y="273"/>
                    </a:cubicBezTo>
                    <a:cubicBezTo>
                      <a:pt x="811" y="274"/>
                      <a:pt x="810" y="275"/>
                      <a:pt x="808" y="276"/>
                    </a:cubicBezTo>
                    <a:cubicBezTo>
                      <a:pt x="806" y="276"/>
                      <a:pt x="806" y="276"/>
                      <a:pt x="806" y="276"/>
                    </a:cubicBezTo>
                    <a:cubicBezTo>
                      <a:pt x="806" y="274"/>
                      <a:pt x="806" y="272"/>
                      <a:pt x="806" y="270"/>
                    </a:cubicBezTo>
                    <a:cubicBezTo>
                      <a:pt x="808" y="271"/>
                      <a:pt x="810" y="271"/>
                      <a:pt x="812" y="271"/>
                    </a:cubicBezTo>
                    <a:cubicBezTo>
                      <a:pt x="814" y="269"/>
                      <a:pt x="814" y="269"/>
                      <a:pt x="814" y="269"/>
                    </a:cubicBezTo>
                    <a:cubicBezTo>
                      <a:pt x="814" y="266"/>
                      <a:pt x="814" y="266"/>
                      <a:pt x="814" y="266"/>
                    </a:cubicBezTo>
                    <a:cubicBezTo>
                      <a:pt x="811" y="266"/>
                      <a:pt x="809" y="265"/>
                      <a:pt x="807" y="263"/>
                    </a:cubicBezTo>
                    <a:cubicBezTo>
                      <a:pt x="807" y="261"/>
                      <a:pt x="807" y="261"/>
                      <a:pt x="807" y="261"/>
                    </a:cubicBezTo>
                    <a:cubicBezTo>
                      <a:pt x="804" y="262"/>
                      <a:pt x="804" y="262"/>
                      <a:pt x="804" y="262"/>
                    </a:cubicBezTo>
                    <a:cubicBezTo>
                      <a:pt x="802" y="261"/>
                      <a:pt x="802" y="261"/>
                      <a:pt x="802" y="261"/>
                    </a:cubicBezTo>
                    <a:cubicBezTo>
                      <a:pt x="804" y="260"/>
                      <a:pt x="804" y="260"/>
                      <a:pt x="804" y="260"/>
                    </a:cubicBezTo>
                    <a:cubicBezTo>
                      <a:pt x="803" y="258"/>
                      <a:pt x="803" y="258"/>
                      <a:pt x="803" y="258"/>
                    </a:cubicBezTo>
                    <a:cubicBezTo>
                      <a:pt x="801" y="256"/>
                      <a:pt x="801" y="256"/>
                      <a:pt x="801" y="256"/>
                    </a:cubicBezTo>
                    <a:cubicBezTo>
                      <a:pt x="800" y="258"/>
                      <a:pt x="800" y="258"/>
                      <a:pt x="800" y="258"/>
                    </a:cubicBezTo>
                    <a:cubicBezTo>
                      <a:pt x="798" y="259"/>
                      <a:pt x="798" y="259"/>
                      <a:pt x="798" y="259"/>
                    </a:cubicBezTo>
                    <a:cubicBezTo>
                      <a:pt x="796" y="257"/>
                      <a:pt x="796" y="257"/>
                      <a:pt x="796" y="257"/>
                    </a:cubicBezTo>
                    <a:cubicBezTo>
                      <a:pt x="797" y="254"/>
                      <a:pt x="797" y="254"/>
                      <a:pt x="797" y="254"/>
                    </a:cubicBezTo>
                    <a:cubicBezTo>
                      <a:pt x="795" y="252"/>
                      <a:pt x="795" y="252"/>
                      <a:pt x="795" y="252"/>
                    </a:cubicBezTo>
                    <a:cubicBezTo>
                      <a:pt x="794" y="252"/>
                      <a:pt x="792" y="252"/>
                      <a:pt x="791" y="252"/>
                    </a:cubicBezTo>
                    <a:cubicBezTo>
                      <a:pt x="790" y="250"/>
                      <a:pt x="790" y="250"/>
                      <a:pt x="790" y="250"/>
                    </a:cubicBezTo>
                    <a:cubicBezTo>
                      <a:pt x="789" y="249"/>
                      <a:pt x="787" y="248"/>
                      <a:pt x="785" y="247"/>
                    </a:cubicBezTo>
                    <a:cubicBezTo>
                      <a:pt x="783" y="248"/>
                      <a:pt x="783" y="248"/>
                      <a:pt x="783" y="248"/>
                    </a:cubicBezTo>
                    <a:cubicBezTo>
                      <a:pt x="781" y="248"/>
                      <a:pt x="781" y="248"/>
                      <a:pt x="781" y="248"/>
                    </a:cubicBezTo>
                    <a:cubicBezTo>
                      <a:pt x="782" y="250"/>
                      <a:pt x="782" y="250"/>
                      <a:pt x="782" y="250"/>
                    </a:cubicBezTo>
                    <a:cubicBezTo>
                      <a:pt x="785" y="250"/>
                      <a:pt x="785" y="250"/>
                      <a:pt x="785" y="250"/>
                    </a:cubicBezTo>
                    <a:cubicBezTo>
                      <a:pt x="786" y="252"/>
                      <a:pt x="787" y="253"/>
                      <a:pt x="788" y="255"/>
                    </a:cubicBezTo>
                    <a:cubicBezTo>
                      <a:pt x="787" y="257"/>
                      <a:pt x="787" y="257"/>
                      <a:pt x="787" y="257"/>
                    </a:cubicBezTo>
                    <a:cubicBezTo>
                      <a:pt x="784" y="258"/>
                      <a:pt x="781" y="258"/>
                      <a:pt x="779" y="258"/>
                    </a:cubicBezTo>
                    <a:cubicBezTo>
                      <a:pt x="776" y="256"/>
                      <a:pt x="776" y="256"/>
                      <a:pt x="776" y="256"/>
                    </a:cubicBezTo>
                    <a:cubicBezTo>
                      <a:pt x="775" y="256"/>
                      <a:pt x="773" y="255"/>
                      <a:pt x="771" y="255"/>
                    </a:cubicBezTo>
                    <a:cubicBezTo>
                      <a:pt x="768" y="253"/>
                      <a:pt x="765" y="253"/>
                      <a:pt x="762" y="254"/>
                    </a:cubicBezTo>
                    <a:cubicBezTo>
                      <a:pt x="764" y="255"/>
                      <a:pt x="764" y="255"/>
                      <a:pt x="764" y="255"/>
                    </a:cubicBezTo>
                    <a:cubicBezTo>
                      <a:pt x="767" y="256"/>
                      <a:pt x="767" y="256"/>
                      <a:pt x="767" y="256"/>
                    </a:cubicBezTo>
                    <a:cubicBezTo>
                      <a:pt x="769" y="258"/>
                      <a:pt x="769" y="258"/>
                      <a:pt x="769" y="258"/>
                    </a:cubicBezTo>
                    <a:cubicBezTo>
                      <a:pt x="770" y="260"/>
                      <a:pt x="770" y="260"/>
                      <a:pt x="770" y="260"/>
                    </a:cubicBezTo>
                    <a:cubicBezTo>
                      <a:pt x="768" y="260"/>
                      <a:pt x="768" y="260"/>
                      <a:pt x="768" y="260"/>
                    </a:cubicBezTo>
                    <a:cubicBezTo>
                      <a:pt x="765" y="257"/>
                      <a:pt x="761" y="255"/>
                      <a:pt x="758" y="252"/>
                    </a:cubicBezTo>
                    <a:cubicBezTo>
                      <a:pt x="755" y="253"/>
                      <a:pt x="755" y="253"/>
                      <a:pt x="755" y="253"/>
                    </a:cubicBezTo>
                    <a:cubicBezTo>
                      <a:pt x="756" y="254"/>
                      <a:pt x="758" y="255"/>
                      <a:pt x="759" y="255"/>
                    </a:cubicBezTo>
                    <a:cubicBezTo>
                      <a:pt x="760" y="257"/>
                      <a:pt x="760" y="257"/>
                      <a:pt x="760" y="257"/>
                    </a:cubicBezTo>
                    <a:cubicBezTo>
                      <a:pt x="755" y="258"/>
                      <a:pt x="755" y="258"/>
                      <a:pt x="755" y="258"/>
                    </a:cubicBezTo>
                    <a:cubicBezTo>
                      <a:pt x="753" y="257"/>
                      <a:pt x="751" y="257"/>
                      <a:pt x="749" y="255"/>
                    </a:cubicBezTo>
                    <a:cubicBezTo>
                      <a:pt x="745" y="256"/>
                      <a:pt x="741" y="256"/>
                      <a:pt x="737" y="256"/>
                    </a:cubicBezTo>
                    <a:cubicBezTo>
                      <a:pt x="735" y="255"/>
                      <a:pt x="733" y="255"/>
                      <a:pt x="732" y="254"/>
                    </a:cubicBezTo>
                    <a:cubicBezTo>
                      <a:pt x="728" y="255"/>
                      <a:pt x="725" y="255"/>
                      <a:pt x="722" y="255"/>
                    </a:cubicBezTo>
                    <a:cubicBezTo>
                      <a:pt x="721" y="253"/>
                      <a:pt x="720" y="252"/>
                      <a:pt x="718" y="251"/>
                    </a:cubicBezTo>
                    <a:cubicBezTo>
                      <a:pt x="720" y="248"/>
                      <a:pt x="720" y="248"/>
                      <a:pt x="720" y="248"/>
                    </a:cubicBezTo>
                    <a:cubicBezTo>
                      <a:pt x="716" y="249"/>
                      <a:pt x="716" y="249"/>
                      <a:pt x="716" y="249"/>
                    </a:cubicBezTo>
                    <a:cubicBezTo>
                      <a:pt x="713" y="248"/>
                      <a:pt x="713" y="248"/>
                      <a:pt x="713" y="248"/>
                    </a:cubicBezTo>
                    <a:cubicBezTo>
                      <a:pt x="713" y="250"/>
                      <a:pt x="713" y="250"/>
                      <a:pt x="713" y="250"/>
                    </a:cubicBezTo>
                    <a:cubicBezTo>
                      <a:pt x="711" y="250"/>
                      <a:pt x="709" y="251"/>
                      <a:pt x="707" y="251"/>
                    </a:cubicBezTo>
                    <a:cubicBezTo>
                      <a:pt x="705" y="250"/>
                      <a:pt x="703" y="249"/>
                      <a:pt x="701" y="249"/>
                    </a:cubicBezTo>
                    <a:cubicBezTo>
                      <a:pt x="698" y="247"/>
                      <a:pt x="694" y="244"/>
                      <a:pt x="693" y="241"/>
                    </a:cubicBezTo>
                    <a:cubicBezTo>
                      <a:pt x="694" y="239"/>
                      <a:pt x="694" y="239"/>
                      <a:pt x="694" y="239"/>
                    </a:cubicBezTo>
                    <a:cubicBezTo>
                      <a:pt x="698" y="239"/>
                      <a:pt x="702" y="239"/>
                      <a:pt x="705" y="241"/>
                    </a:cubicBezTo>
                    <a:cubicBezTo>
                      <a:pt x="707" y="241"/>
                      <a:pt x="710" y="240"/>
                      <a:pt x="712" y="240"/>
                    </a:cubicBezTo>
                    <a:cubicBezTo>
                      <a:pt x="710" y="239"/>
                      <a:pt x="708" y="237"/>
                      <a:pt x="707" y="236"/>
                    </a:cubicBezTo>
                    <a:cubicBezTo>
                      <a:pt x="704" y="236"/>
                      <a:pt x="701" y="236"/>
                      <a:pt x="698" y="236"/>
                    </a:cubicBezTo>
                    <a:cubicBezTo>
                      <a:pt x="696" y="236"/>
                      <a:pt x="693" y="234"/>
                      <a:pt x="691" y="234"/>
                    </a:cubicBezTo>
                    <a:cubicBezTo>
                      <a:pt x="688" y="233"/>
                      <a:pt x="688" y="233"/>
                      <a:pt x="688" y="233"/>
                    </a:cubicBezTo>
                    <a:cubicBezTo>
                      <a:pt x="688" y="231"/>
                      <a:pt x="689" y="230"/>
                      <a:pt x="689" y="228"/>
                    </a:cubicBezTo>
                    <a:cubicBezTo>
                      <a:pt x="689" y="226"/>
                      <a:pt x="689" y="224"/>
                      <a:pt x="688" y="222"/>
                    </a:cubicBezTo>
                    <a:cubicBezTo>
                      <a:pt x="691" y="221"/>
                      <a:pt x="691" y="221"/>
                      <a:pt x="691" y="221"/>
                    </a:cubicBezTo>
                    <a:cubicBezTo>
                      <a:pt x="690" y="219"/>
                      <a:pt x="690" y="219"/>
                      <a:pt x="690" y="219"/>
                    </a:cubicBezTo>
                    <a:cubicBezTo>
                      <a:pt x="690" y="217"/>
                      <a:pt x="690" y="215"/>
                      <a:pt x="690" y="213"/>
                    </a:cubicBezTo>
                    <a:cubicBezTo>
                      <a:pt x="692" y="213"/>
                      <a:pt x="692" y="213"/>
                      <a:pt x="692" y="213"/>
                    </a:cubicBezTo>
                    <a:cubicBezTo>
                      <a:pt x="692" y="211"/>
                      <a:pt x="692" y="211"/>
                      <a:pt x="692" y="211"/>
                    </a:cubicBezTo>
                    <a:cubicBezTo>
                      <a:pt x="694" y="210"/>
                      <a:pt x="694" y="207"/>
                      <a:pt x="694" y="206"/>
                    </a:cubicBezTo>
                    <a:cubicBezTo>
                      <a:pt x="696" y="204"/>
                      <a:pt x="697" y="203"/>
                      <a:pt x="699" y="201"/>
                    </a:cubicBezTo>
                    <a:cubicBezTo>
                      <a:pt x="699" y="199"/>
                      <a:pt x="699" y="199"/>
                      <a:pt x="699" y="199"/>
                    </a:cubicBezTo>
                    <a:cubicBezTo>
                      <a:pt x="702" y="198"/>
                      <a:pt x="704" y="197"/>
                      <a:pt x="706" y="195"/>
                    </a:cubicBezTo>
                    <a:cubicBezTo>
                      <a:pt x="710" y="194"/>
                      <a:pt x="715" y="192"/>
                      <a:pt x="719" y="192"/>
                    </a:cubicBezTo>
                    <a:cubicBezTo>
                      <a:pt x="723" y="192"/>
                      <a:pt x="727" y="193"/>
                      <a:pt x="731" y="192"/>
                    </a:cubicBezTo>
                    <a:cubicBezTo>
                      <a:pt x="734" y="194"/>
                      <a:pt x="734" y="194"/>
                      <a:pt x="734" y="194"/>
                    </a:cubicBezTo>
                    <a:cubicBezTo>
                      <a:pt x="731" y="196"/>
                      <a:pt x="728" y="197"/>
                      <a:pt x="726" y="199"/>
                    </a:cubicBezTo>
                    <a:cubicBezTo>
                      <a:pt x="723" y="202"/>
                      <a:pt x="720" y="206"/>
                      <a:pt x="718" y="209"/>
                    </a:cubicBezTo>
                    <a:cubicBezTo>
                      <a:pt x="718" y="212"/>
                      <a:pt x="718" y="212"/>
                      <a:pt x="718" y="212"/>
                    </a:cubicBezTo>
                    <a:cubicBezTo>
                      <a:pt x="719" y="213"/>
                      <a:pt x="720" y="215"/>
                      <a:pt x="721" y="216"/>
                    </a:cubicBezTo>
                    <a:cubicBezTo>
                      <a:pt x="720" y="219"/>
                      <a:pt x="720" y="219"/>
                      <a:pt x="720" y="219"/>
                    </a:cubicBezTo>
                    <a:cubicBezTo>
                      <a:pt x="720" y="221"/>
                      <a:pt x="720" y="222"/>
                      <a:pt x="721" y="224"/>
                    </a:cubicBezTo>
                    <a:cubicBezTo>
                      <a:pt x="723" y="228"/>
                      <a:pt x="728" y="232"/>
                      <a:pt x="732" y="233"/>
                    </a:cubicBezTo>
                    <a:cubicBezTo>
                      <a:pt x="726" y="235"/>
                      <a:pt x="726" y="235"/>
                      <a:pt x="726" y="235"/>
                    </a:cubicBezTo>
                    <a:cubicBezTo>
                      <a:pt x="726" y="237"/>
                      <a:pt x="726" y="237"/>
                      <a:pt x="726" y="237"/>
                    </a:cubicBezTo>
                    <a:cubicBezTo>
                      <a:pt x="727" y="237"/>
                      <a:pt x="729" y="236"/>
                      <a:pt x="730" y="236"/>
                    </a:cubicBezTo>
                    <a:cubicBezTo>
                      <a:pt x="732" y="237"/>
                      <a:pt x="732" y="237"/>
                      <a:pt x="732" y="237"/>
                    </a:cubicBezTo>
                    <a:cubicBezTo>
                      <a:pt x="732" y="239"/>
                      <a:pt x="732" y="239"/>
                      <a:pt x="732" y="239"/>
                    </a:cubicBezTo>
                    <a:cubicBezTo>
                      <a:pt x="734" y="239"/>
                      <a:pt x="734" y="239"/>
                      <a:pt x="734" y="239"/>
                    </a:cubicBezTo>
                    <a:cubicBezTo>
                      <a:pt x="735" y="237"/>
                      <a:pt x="735" y="237"/>
                      <a:pt x="735" y="237"/>
                    </a:cubicBezTo>
                    <a:cubicBezTo>
                      <a:pt x="734" y="235"/>
                      <a:pt x="734" y="235"/>
                      <a:pt x="734" y="235"/>
                    </a:cubicBezTo>
                    <a:cubicBezTo>
                      <a:pt x="735" y="232"/>
                      <a:pt x="735" y="232"/>
                      <a:pt x="735" y="232"/>
                    </a:cubicBezTo>
                    <a:cubicBezTo>
                      <a:pt x="737" y="232"/>
                      <a:pt x="737" y="232"/>
                      <a:pt x="737" y="232"/>
                    </a:cubicBezTo>
                    <a:cubicBezTo>
                      <a:pt x="735" y="230"/>
                      <a:pt x="735" y="230"/>
                      <a:pt x="735" y="230"/>
                    </a:cubicBezTo>
                    <a:cubicBezTo>
                      <a:pt x="733" y="229"/>
                      <a:pt x="731" y="228"/>
                      <a:pt x="729" y="228"/>
                    </a:cubicBezTo>
                    <a:cubicBezTo>
                      <a:pt x="727" y="226"/>
                      <a:pt x="726" y="224"/>
                      <a:pt x="724" y="223"/>
                    </a:cubicBezTo>
                    <a:cubicBezTo>
                      <a:pt x="725" y="222"/>
                      <a:pt x="727" y="222"/>
                      <a:pt x="729" y="221"/>
                    </a:cubicBezTo>
                    <a:cubicBezTo>
                      <a:pt x="729" y="219"/>
                      <a:pt x="729" y="219"/>
                      <a:pt x="729" y="219"/>
                    </a:cubicBezTo>
                    <a:cubicBezTo>
                      <a:pt x="730" y="219"/>
                      <a:pt x="730" y="219"/>
                      <a:pt x="730" y="219"/>
                    </a:cubicBezTo>
                    <a:cubicBezTo>
                      <a:pt x="732" y="220"/>
                      <a:pt x="733" y="220"/>
                      <a:pt x="735" y="220"/>
                    </a:cubicBezTo>
                    <a:cubicBezTo>
                      <a:pt x="735" y="219"/>
                      <a:pt x="734" y="218"/>
                      <a:pt x="734" y="216"/>
                    </a:cubicBezTo>
                    <a:cubicBezTo>
                      <a:pt x="732" y="217"/>
                      <a:pt x="731" y="217"/>
                      <a:pt x="729" y="217"/>
                    </a:cubicBezTo>
                    <a:cubicBezTo>
                      <a:pt x="727" y="215"/>
                      <a:pt x="727" y="213"/>
                      <a:pt x="726" y="212"/>
                    </a:cubicBezTo>
                    <a:cubicBezTo>
                      <a:pt x="726" y="209"/>
                      <a:pt x="726" y="209"/>
                      <a:pt x="726" y="209"/>
                    </a:cubicBezTo>
                    <a:cubicBezTo>
                      <a:pt x="727" y="207"/>
                      <a:pt x="727" y="207"/>
                      <a:pt x="727" y="207"/>
                    </a:cubicBezTo>
                    <a:cubicBezTo>
                      <a:pt x="730" y="208"/>
                      <a:pt x="733" y="208"/>
                      <a:pt x="735" y="209"/>
                    </a:cubicBezTo>
                    <a:cubicBezTo>
                      <a:pt x="733" y="208"/>
                      <a:pt x="731" y="207"/>
                      <a:pt x="729" y="206"/>
                    </a:cubicBezTo>
                    <a:cubicBezTo>
                      <a:pt x="732" y="204"/>
                      <a:pt x="732" y="204"/>
                      <a:pt x="732" y="204"/>
                    </a:cubicBezTo>
                    <a:cubicBezTo>
                      <a:pt x="734" y="205"/>
                      <a:pt x="735" y="205"/>
                      <a:pt x="737" y="205"/>
                    </a:cubicBezTo>
                    <a:cubicBezTo>
                      <a:pt x="731" y="202"/>
                      <a:pt x="731" y="202"/>
                      <a:pt x="731" y="202"/>
                    </a:cubicBezTo>
                    <a:cubicBezTo>
                      <a:pt x="732" y="200"/>
                      <a:pt x="732" y="200"/>
                      <a:pt x="732" y="200"/>
                    </a:cubicBezTo>
                    <a:cubicBezTo>
                      <a:pt x="734" y="200"/>
                      <a:pt x="734" y="200"/>
                      <a:pt x="734" y="200"/>
                    </a:cubicBezTo>
                    <a:cubicBezTo>
                      <a:pt x="736" y="201"/>
                      <a:pt x="736" y="201"/>
                      <a:pt x="736" y="201"/>
                    </a:cubicBezTo>
                    <a:cubicBezTo>
                      <a:pt x="737" y="199"/>
                      <a:pt x="737" y="199"/>
                      <a:pt x="737" y="199"/>
                    </a:cubicBezTo>
                    <a:cubicBezTo>
                      <a:pt x="739" y="199"/>
                      <a:pt x="741" y="199"/>
                      <a:pt x="742" y="199"/>
                    </a:cubicBezTo>
                    <a:cubicBezTo>
                      <a:pt x="743" y="197"/>
                      <a:pt x="743" y="197"/>
                      <a:pt x="743" y="197"/>
                    </a:cubicBezTo>
                    <a:cubicBezTo>
                      <a:pt x="746" y="196"/>
                      <a:pt x="750" y="196"/>
                      <a:pt x="754" y="195"/>
                    </a:cubicBezTo>
                    <a:cubicBezTo>
                      <a:pt x="757" y="195"/>
                      <a:pt x="760" y="195"/>
                      <a:pt x="764" y="195"/>
                    </a:cubicBezTo>
                    <a:cubicBezTo>
                      <a:pt x="765" y="197"/>
                      <a:pt x="766" y="199"/>
                      <a:pt x="766" y="202"/>
                    </a:cubicBezTo>
                    <a:cubicBezTo>
                      <a:pt x="768" y="203"/>
                      <a:pt x="768" y="203"/>
                      <a:pt x="768" y="203"/>
                    </a:cubicBezTo>
                    <a:cubicBezTo>
                      <a:pt x="771" y="204"/>
                      <a:pt x="771" y="204"/>
                      <a:pt x="771" y="204"/>
                    </a:cubicBezTo>
                    <a:cubicBezTo>
                      <a:pt x="771" y="205"/>
                      <a:pt x="771" y="207"/>
                      <a:pt x="771" y="209"/>
                    </a:cubicBezTo>
                    <a:cubicBezTo>
                      <a:pt x="773" y="210"/>
                      <a:pt x="773" y="210"/>
                      <a:pt x="773" y="210"/>
                    </a:cubicBezTo>
                    <a:cubicBezTo>
                      <a:pt x="773" y="212"/>
                      <a:pt x="773" y="212"/>
                      <a:pt x="773" y="212"/>
                    </a:cubicBezTo>
                    <a:cubicBezTo>
                      <a:pt x="772" y="214"/>
                      <a:pt x="770" y="215"/>
                      <a:pt x="768" y="216"/>
                    </a:cubicBezTo>
                    <a:cubicBezTo>
                      <a:pt x="769" y="216"/>
                      <a:pt x="770" y="216"/>
                      <a:pt x="771" y="216"/>
                    </a:cubicBezTo>
                    <a:cubicBezTo>
                      <a:pt x="771" y="217"/>
                      <a:pt x="770" y="219"/>
                      <a:pt x="770" y="220"/>
                    </a:cubicBezTo>
                    <a:cubicBezTo>
                      <a:pt x="768" y="222"/>
                      <a:pt x="768" y="222"/>
                      <a:pt x="768" y="222"/>
                    </a:cubicBezTo>
                    <a:cubicBezTo>
                      <a:pt x="771" y="222"/>
                      <a:pt x="771" y="222"/>
                      <a:pt x="771" y="222"/>
                    </a:cubicBezTo>
                    <a:cubicBezTo>
                      <a:pt x="773" y="222"/>
                      <a:pt x="773" y="222"/>
                      <a:pt x="773" y="222"/>
                    </a:cubicBezTo>
                    <a:cubicBezTo>
                      <a:pt x="774" y="219"/>
                      <a:pt x="774" y="219"/>
                      <a:pt x="774" y="219"/>
                    </a:cubicBezTo>
                    <a:cubicBezTo>
                      <a:pt x="776" y="219"/>
                      <a:pt x="777" y="217"/>
                      <a:pt x="778" y="216"/>
                    </a:cubicBezTo>
                    <a:cubicBezTo>
                      <a:pt x="780" y="217"/>
                      <a:pt x="783" y="218"/>
                      <a:pt x="785" y="219"/>
                    </a:cubicBezTo>
                    <a:cubicBezTo>
                      <a:pt x="784" y="222"/>
                      <a:pt x="784" y="222"/>
                      <a:pt x="784" y="222"/>
                    </a:cubicBezTo>
                    <a:cubicBezTo>
                      <a:pt x="786" y="224"/>
                      <a:pt x="786" y="224"/>
                      <a:pt x="786" y="224"/>
                    </a:cubicBezTo>
                    <a:cubicBezTo>
                      <a:pt x="788" y="224"/>
                      <a:pt x="790" y="224"/>
                      <a:pt x="792" y="224"/>
                    </a:cubicBezTo>
                    <a:cubicBezTo>
                      <a:pt x="790" y="221"/>
                      <a:pt x="790" y="221"/>
                      <a:pt x="790" y="221"/>
                    </a:cubicBezTo>
                    <a:cubicBezTo>
                      <a:pt x="790" y="219"/>
                      <a:pt x="790" y="219"/>
                      <a:pt x="790" y="219"/>
                    </a:cubicBezTo>
                    <a:cubicBezTo>
                      <a:pt x="791" y="218"/>
                      <a:pt x="791" y="218"/>
                      <a:pt x="791" y="218"/>
                    </a:cubicBezTo>
                    <a:cubicBezTo>
                      <a:pt x="794" y="219"/>
                      <a:pt x="794" y="219"/>
                      <a:pt x="794" y="219"/>
                    </a:cubicBezTo>
                    <a:cubicBezTo>
                      <a:pt x="790" y="216"/>
                      <a:pt x="790" y="216"/>
                      <a:pt x="790" y="216"/>
                    </a:cubicBezTo>
                    <a:cubicBezTo>
                      <a:pt x="791" y="213"/>
                      <a:pt x="791" y="213"/>
                      <a:pt x="791" y="213"/>
                    </a:cubicBezTo>
                    <a:cubicBezTo>
                      <a:pt x="795" y="212"/>
                      <a:pt x="799" y="211"/>
                      <a:pt x="803" y="211"/>
                    </a:cubicBezTo>
                    <a:cubicBezTo>
                      <a:pt x="806" y="212"/>
                      <a:pt x="809" y="213"/>
                      <a:pt x="811" y="215"/>
                    </a:cubicBezTo>
                    <a:cubicBezTo>
                      <a:pt x="813" y="213"/>
                      <a:pt x="813" y="213"/>
                      <a:pt x="813" y="213"/>
                    </a:cubicBezTo>
                    <a:cubicBezTo>
                      <a:pt x="815" y="214"/>
                      <a:pt x="817" y="215"/>
                      <a:pt x="819" y="216"/>
                    </a:cubicBezTo>
                    <a:cubicBezTo>
                      <a:pt x="820" y="218"/>
                      <a:pt x="820" y="218"/>
                      <a:pt x="820" y="218"/>
                    </a:cubicBezTo>
                    <a:cubicBezTo>
                      <a:pt x="819" y="219"/>
                      <a:pt x="819" y="219"/>
                      <a:pt x="819" y="219"/>
                    </a:cubicBezTo>
                    <a:cubicBezTo>
                      <a:pt x="817" y="220"/>
                      <a:pt x="815" y="221"/>
                      <a:pt x="813" y="221"/>
                    </a:cubicBezTo>
                    <a:cubicBezTo>
                      <a:pt x="815" y="222"/>
                      <a:pt x="815" y="222"/>
                      <a:pt x="815" y="222"/>
                    </a:cubicBezTo>
                    <a:cubicBezTo>
                      <a:pt x="817" y="223"/>
                      <a:pt x="819" y="222"/>
                      <a:pt x="821" y="222"/>
                    </a:cubicBezTo>
                    <a:cubicBezTo>
                      <a:pt x="822" y="222"/>
                      <a:pt x="824" y="222"/>
                      <a:pt x="826" y="222"/>
                    </a:cubicBezTo>
                    <a:cubicBezTo>
                      <a:pt x="828" y="224"/>
                      <a:pt x="828" y="224"/>
                      <a:pt x="828" y="224"/>
                    </a:cubicBezTo>
                    <a:cubicBezTo>
                      <a:pt x="827" y="225"/>
                      <a:pt x="827" y="225"/>
                      <a:pt x="827" y="225"/>
                    </a:cubicBezTo>
                    <a:cubicBezTo>
                      <a:pt x="825" y="226"/>
                      <a:pt x="823" y="227"/>
                      <a:pt x="821" y="228"/>
                    </a:cubicBezTo>
                    <a:cubicBezTo>
                      <a:pt x="820" y="230"/>
                      <a:pt x="820" y="230"/>
                      <a:pt x="820" y="230"/>
                    </a:cubicBezTo>
                    <a:cubicBezTo>
                      <a:pt x="821" y="231"/>
                      <a:pt x="821" y="231"/>
                      <a:pt x="821" y="231"/>
                    </a:cubicBezTo>
                    <a:cubicBezTo>
                      <a:pt x="824" y="229"/>
                      <a:pt x="824" y="229"/>
                      <a:pt x="824" y="229"/>
                    </a:cubicBezTo>
                    <a:cubicBezTo>
                      <a:pt x="826" y="229"/>
                      <a:pt x="828" y="228"/>
                      <a:pt x="830" y="227"/>
                    </a:cubicBezTo>
                    <a:cubicBezTo>
                      <a:pt x="831" y="229"/>
                      <a:pt x="832" y="230"/>
                      <a:pt x="833" y="232"/>
                    </a:cubicBezTo>
                    <a:cubicBezTo>
                      <a:pt x="833" y="233"/>
                      <a:pt x="834" y="234"/>
                      <a:pt x="835" y="234"/>
                    </a:cubicBezTo>
                    <a:cubicBezTo>
                      <a:pt x="838" y="233"/>
                      <a:pt x="840" y="230"/>
                      <a:pt x="844" y="229"/>
                    </a:cubicBezTo>
                    <a:cubicBezTo>
                      <a:pt x="848" y="230"/>
                      <a:pt x="851" y="232"/>
                      <a:pt x="854" y="235"/>
                    </a:cubicBezTo>
                    <a:cubicBezTo>
                      <a:pt x="853" y="237"/>
                      <a:pt x="853" y="237"/>
                      <a:pt x="853" y="237"/>
                    </a:cubicBezTo>
                    <a:cubicBezTo>
                      <a:pt x="851" y="237"/>
                      <a:pt x="849" y="238"/>
                      <a:pt x="847" y="238"/>
                    </a:cubicBezTo>
                    <a:cubicBezTo>
                      <a:pt x="848" y="240"/>
                      <a:pt x="848" y="240"/>
                      <a:pt x="848" y="240"/>
                    </a:cubicBezTo>
                    <a:cubicBezTo>
                      <a:pt x="850" y="239"/>
                      <a:pt x="850" y="239"/>
                      <a:pt x="850" y="239"/>
                    </a:cubicBezTo>
                    <a:cubicBezTo>
                      <a:pt x="851" y="240"/>
                      <a:pt x="851" y="240"/>
                      <a:pt x="851" y="240"/>
                    </a:cubicBezTo>
                    <a:cubicBezTo>
                      <a:pt x="854" y="239"/>
                      <a:pt x="856" y="238"/>
                      <a:pt x="858" y="238"/>
                    </a:cubicBezTo>
                    <a:cubicBezTo>
                      <a:pt x="860" y="239"/>
                      <a:pt x="860" y="239"/>
                      <a:pt x="860" y="239"/>
                    </a:cubicBezTo>
                    <a:cubicBezTo>
                      <a:pt x="859" y="241"/>
                      <a:pt x="858" y="242"/>
                      <a:pt x="857" y="244"/>
                    </a:cubicBezTo>
                    <a:cubicBezTo>
                      <a:pt x="859" y="243"/>
                      <a:pt x="862" y="242"/>
                      <a:pt x="865" y="241"/>
                    </a:cubicBezTo>
                    <a:cubicBezTo>
                      <a:pt x="865" y="244"/>
                      <a:pt x="865" y="244"/>
                      <a:pt x="865" y="244"/>
                    </a:cubicBezTo>
                    <a:cubicBezTo>
                      <a:pt x="868" y="243"/>
                      <a:pt x="868" y="243"/>
                      <a:pt x="868" y="243"/>
                    </a:cubicBezTo>
                    <a:cubicBezTo>
                      <a:pt x="871" y="243"/>
                      <a:pt x="873" y="244"/>
                      <a:pt x="875" y="245"/>
                    </a:cubicBezTo>
                    <a:cubicBezTo>
                      <a:pt x="878" y="245"/>
                      <a:pt x="878" y="245"/>
                      <a:pt x="878" y="245"/>
                    </a:cubicBezTo>
                    <a:cubicBezTo>
                      <a:pt x="880" y="247"/>
                      <a:pt x="880" y="247"/>
                      <a:pt x="880" y="247"/>
                    </a:cubicBezTo>
                    <a:cubicBezTo>
                      <a:pt x="878" y="249"/>
                      <a:pt x="878" y="249"/>
                      <a:pt x="878" y="249"/>
                    </a:cubicBezTo>
                    <a:cubicBezTo>
                      <a:pt x="876" y="249"/>
                      <a:pt x="876" y="249"/>
                      <a:pt x="876" y="249"/>
                    </a:cubicBezTo>
                    <a:cubicBezTo>
                      <a:pt x="875" y="250"/>
                      <a:pt x="873" y="250"/>
                      <a:pt x="871" y="250"/>
                    </a:cubicBezTo>
                    <a:cubicBezTo>
                      <a:pt x="869" y="251"/>
                      <a:pt x="867" y="252"/>
                      <a:pt x="865" y="254"/>
                    </a:cubicBezTo>
                    <a:cubicBezTo>
                      <a:pt x="868" y="255"/>
                      <a:pt x="868" y="255"/>
                      <a:pt x="868" y="255"/>
                    </a:cubicBezTo>
                    <a:cubicBezTo>
                      <a:pt x="870" y="253"/>
                      <a:pt x="870" y="253"/>
                      <a:pt x="870" y="253"/>
                    </a:cubicBezTo>
                    <a:cubicBezTo>
                      <a:pt x="872" y="253"/>
                      <a:pt x="874" y="252"/>
                      <a:pt x="877" y="252"/>
                    </a:cubicBezTo>
                    <a:cubicBezTo>
                      <a:pt x="875" y="255"/>
                      <a:pt x="875" y="255"/>
                      <a:pt x="875" y="255"/>
                    </a:cubicBezTo>
                    <a:cubicBezTo>
                      <a:pt x="872" y="256"/>
                      <a:pt x="872" y="256"/>
                      <a:pt x="872" y="256"/>
                    </a:cubicBezTo>
                    <a:cubicBezTo>
                      <a:pt x="876" y="256"/>
                      <a:pt x="876" y="256"/>
                      <a:pt x="876" y="256"/>
                    </a:cubicBezTo>
                    <a:cubicBezTo>
                      <a:pt x="879" y="254"/>
                      <a:pt x="879" y="254"/>
                      <a:pt x="879" y="254"/>
                    </a:cubicBezTo>
                    <a:cubicBezTo>
                      <a:pt x="880" y="252"/>
                      <a:pt x="880" y="252"/>
                      <a:pt x="880" y="252"/>
                    </a:cubicBezTo>
                    <a:cubicBezTo>
                      <a:pt x="881" y="250"/>
                      <a:pt x="881" y="250"/>
                      <a:pt x="881" y="250"/>
                    </a:cubicBezTo>
                    <a:cubicBezTo>
                      <a:pt x="884" y="251"/>
                      <a:pt x="884" y="251"/>
                      <a:pt x="884" y="251"/>
                    </a:cubicBezTo>
                    <a:cubicBezTo>
                      <a:pt x="887" y="254"/>
                      <a:pt x="888" y="256"/>
                      <a:pt x="890" y="259"/>
                    </a:cubicBezTo>
                    <a:cubicBezTo>
                      <a:pt x="889" y="261"/>
                      <a:pt x="882" y="259"/>
                      <a:pt x="880" y="260"/>
                    </a:cubicBezTo>
                    <a:cubicBezTo>
                      <a:pt x="881" y="261"/>
                      <a:pt x="882" y="262"/>
                      <a:pt x="882" y="263"/>
                    </a:cubicBezTo>
                    <a:cubicBezTo>
                      <a:pt x="886" y="263"/>
                      <a:pt x="890" y="264"/>
                      <a:pt x="893" y="266"/>
                    </a:cubicBezTo>
                    <a:cubicBezTo>
                      <a:pt x="894" y="269"/>
                      <a:pt x="894" y="269"/>
                      <a:pt x="894" y="269"/>
                    </a:cubicBezTo>
                    <a:cubicBezTo>
                      <a:pt x="889" y="269"/>
                      <a:pt x="886" y="269"/>
                      <a:pt x="882" y="267"/>
                    </a:cubicBezTo>
                    <a:cubicBezTo>
                      <a:pt x="880" y="267"/>
                      <a:pt x="878" y="266"/>
                      <a:pt x="876" y="266"/>
                    </a:cubicBezTo>
                    <a:cubicBezTo>
                      <a:pt x="874" y="267"/>
                      <a:pt x="874" y="267"/>
                      <a:pt x="874" y="267"/>
                    </a:cubicBezTo>
                    <a:cubicBezTo>
                      <a:pt x="876" y="268"/>
                      <a:pt x="878" y="268"/>
                      <a:pt x="880" y="269"/>
                    </a:cubicBezTo>
                    <a:cubicBezTo>
                      <a:pt x="883" y="270"/>
                      <a:pt x="883" y="270"/>
                      <a:pt x="883" y="270"/>
                    </a:cubicBezTo>
                    <a:cubicBezTo>
                      <a:pt x="882" y="271"/>
                      <a:pt x="882" y="271"/>
                      <a:pt x="882" y="271"/>
                    </a:cubicBezTo>
                    <a:cubicBezTo>
                      <a:pt x="878" y="272"/>
                      <a:pt x="878" y="272"/>
                      <a:pt x="878" y="272"/>
                    </a:cubicBezTo>
                    <a:cubicBezTo>
                      <a:pt x="880" y="274"/>
                      <a:pt x="880" y="274"/>
                      <a:pt x="880" y="274"/>
                    </a:cubicBezTo>
                    <a:cubicBezTo>
                      <a:pt x="880" y="275"/>
                      <a:pt x="880" y="275"/>
                      <a:pt x="880" y="275"/>
                    </a:cubicBezTo>
                    <a:cubicBezTo>
                      <a:pt x="878" y="277"/>
                      <a:pt x="878" y="277"/>
                      <a:pt x="878" y="277"/>
                    </a:cubicBezTo>
                    <a:cubicBezTo>
                      <a:pt x="881" y="277"/>
                      <a:pt x="881" y="277"/>
                      <a:pt x="881" y="277"/>
                    </a:cubicBezTo>
                    <a:cubicBezTo>
                      <a:pt x="883" y="278"/>
                      <a:pt x="883" y="278"/>
                      <a:pt x="883" y="278"/>
                    </a:cubicBezTo>
                    <a:cubicBezTo>
                      <a:pt x="888" y="279"/>
                      <a:pt x="890" y="281"/>
                      <a:pt x="893" y="284"/>
                    </a:cubicBezTo>
                    <a:cubicBezTo>
                      <a:pt x="895" y="284"/>
                      <a:pt x="895" y="284"/>
                      <a:pt x="895" y="284"/>
                    </a:cubicBezTo>
                    <a:cubicBezTo>
                      <a:pt x="897" y="286"/>
                      <a:pt x="897" y="286"/>
                      <a:pt x="897" y="286"/>
                    </a:cubicBezTo>
                    <a:cubicBezTo>
                      <a:pt x="899" y="286"/>
                      <a:pt x="899" y="286"/>
                      <a:pt x="899" y="286"/>
                    </a:cubicBezTo>
                    <a:cubicBezTo>
                      <a:pt x="900" y="288"/>
                      <a:pt x="900" y="288"/>
                      <a:pt x="900" y="288"/>
                    </a:cubicBezTo>
                    <a:cubicBezTo>
                      <a:pt x="902" y="287"/>
                      <a:pt x="902" y="287"/>
                      <a:pt x="902" y="287"/>
                    </a:cubicBezTo>
                    <a:cubicBezTo>
                      <a:pt x="904" y="286"/>
                      <a:pt x="904" y="286"/>
                      <a:pt x="904" y="286"/>
                    </a:cubicBezTo>
                    <a:cubicBezTo>
                      <a:pt x="906" y="287"/>
                      <a:pt x="906" y="287"/>
                      <a:pt x="906" y="287"/>
                    </a:cubicBezTo>
                    <a:cubicBezTo>
                      <a:pt x="909" y="286"/>
                      <a:pt x="909" y="286"/>
                      <a:pt x="909" y="286"/>
                    </a:cubicBezTo>
                    <a:cubicBezTo>
                      <a:pt x="910" y="287"/>
                      <a:pt x="910" y="287"/>
                      <a:pt x="910" y="287"/>
                    </a:cubicBezTo>
                    <a:cubicBezTo>
                      <a:pt x="909" y="289"/>
                      <a:pt x="909" y="289"/>
                      <a:pt x="909" y="289"/>
                    </a:cubicBezTo>
                    <a:cubicBezTo>
                      <a:pt x="912" y="289"/>
                      <a:pt x="912" y="289"/>
                      <a:pt x="912" y="289"/>
                    </a:cubicBezTo>
                    <a:cubicBezTo>
                      <a:pt x="913" y="290"/>
                      <a:pt x="914" y="291"/>
                      <a:pt x="915" y="291"/>
                    </a:cubicBezTo>
                    <a:cubicBezTo>
                      <a:pt x="917" y="293"/>
                      <a:pt x="917" y="293"/>
                      <a:pt x="917" y="293"/>
                    </a:cubicBezTo>
                    <a:cubicBezTo>
                      <a:pt x="916" y="294"/>
                      <a:pt x="914" y="296"/>
                      <a:pt x="913" y="297"/>
                    </a:cubicBezTo>
                    <a:cubicBezTo>
                      <a:pt x="915" y="297"/>
                      <a:pt x="917" y="297"/>
                      <a:pt x="919" y="297"/>
                    </a:cubicBezTo>
                    <a:cubicBezTo>
                      <a:pt x="921" y="296"/>
                      <a:pt x="921" y="296"/>
                      <a:pt x="921" y="296"/>
                    </a:cubicBezTo>
                    <a:cubicBezTo>
                      <a:pt x="923" y="297"/>
                      <a:pt x="923" y="297"/>
                      <a:pt x="923" y="297"/>
                    </a:cubicBezTo>
                    <a:cubicBezTo>
                      <a:pt x="925" y="296"/>
                      <a:pt x="925" y="296"/>
                      <a:pt x="925" y="296"/>
                    </a:cubicBezTo>
                    <a:cubicBezTo>
                      <a:pt x="926" y="297"/>
                      <a:pt x="926" y="297"/>
                      <a:pt x="926" y="297"/>
                    </a:cubicBezTo>
                    <a:cubicBezTo>
                      <a:pt x="925" y="300"/>
                      <a:pt x="925" y="300"/>
                      <a:pt x="925" y="300"/>
                    </a:cubicBezTo>
                    <a:cubicBezTo>
                      <a:pt x="925" y="302"/>
                      <a:pt x="925" y="302"/>
                      <a:pt x="925" y="302"/>
                    </a:cubicBezTo>
                    <a:cubicBezTo>
                      <a:pt x="928" y="302"/>
                      <a:pt x="928" y="302"/>
                      <a:pt x="928" y="302"/>
                    </a:cubicBezTo>
                    <a:close/>
                    <a:moveTo>
                      <a:pt x="983" y="192"/>
                    </a:moveTo>
                    <a:cubicBezTo>
                      <a:pt x="983" y="191"/>
                      <a:pt x="983" y="191"/>
                      <a:pt x="983" y="191"/>
                    </a:cubicBezTo>
                    <a:cubicBezTo>
                      <a:pt x="986" y="191"/>
                      <a:pt x="986" y="191"/>
                      <a:pt x="986" y="191"/>
                    </a:cubicBezTo>
                    <a:cubicBezTo>
                      <a:pt x="986" y="193"/>
                      <a:pt x="986" y="193"/>
                      <a:pt x="986" y="193"/>
                    </a:cubicBezTo>
                    <a:cubicBezTo>
                      <a:pt x="985" y="194"/>
                      <a:pt x="985" y="194"/>
                      <a:pt x="985" y="194"/>
                    </a:cubicBezTo>
                    <a:cubicBezTo>
                      <a:pt x="983" y="192"/>
                      <a:pt x="983" y="192"/>
                      <a:pt x="983" y="192"/>
                    </a:cubicBezTo>
                    <a:close/>
                    <a:moveTo>
                      <a:pt x="924" y="565"/>
                    </a:moveTo>
                    <a:cubicBezTo>
                      <a:pt x="923" y="565"/>
                      <a:pt x="923" y="565"/>
                      <a:pt x="923" y="565"/>
                    </a:cubicBezTo>
                    <a:cubicBezTo>
                      <a:pt x="920" y="564"/>
                      <a:pt x="920" y="564"/>
                      <a:pt x="920" y="564"/>
                    </a:cubicBezTo>
                    <a:cubicBezTo>
                      <a:pt x="919" y="562"/>
                      <a:pt x="919" y="562"/>
                      <a:pt x="919" y="562"/>
                    </a:cubicBezTo>
                    <a:cubicBezTo>
                      <a:pt x="920" y="561"/>
                      <a:pt x="920" y="561"/>
                      <a:pt x="920" y="561"/>
                    </a:cubicBezTo>
                    <a:cubicBezTo>
                      <a:pt x="922" y="561"/>
                      <a:pt x="923" y="562"/>
                      <a:pt x="924" y="562"/>
                    </a:cubicBezTo>
                    <a:cubicBezTo>
                      <a:pt x="927" y="562"/>
                      <a:pt x="929" y="562"/>
                      <a:pt x="932" y="562"/>
                    </a:cubicBezTo>
                    <a:cubicBezTo>
                      <a:pt x="935" y="562"/>
                      <a:pt x="935" y="562"/>
                      <a:pt x="935" y="562"/>
                    </a:cubicBezTo>
                    <a:cubicBezTo>
                      <a:pt x="933" y="563"/>
                      <a:pt x="932" y="564"/>
                      <a:pt x="931" y="565"/>
                    </a:cubicBezTo>
                    <a:cubicBezTo>
                      <a:pt x="931" y="567"/>
                      <a:pt x="931" y="567"/>
                      <a:pt x="931" y="567"/>
                    </a:cubicBezTo>
                    <a:cubicBezTo>
                      <a:pt x="929" y="567"/>
                      <a:pt x="928" y="567"/>
                      <a:pt x="927" y="567"/>
                    </a:cubicBezTo>
                    <a:cubicBezTo>
                      <a:pt x="927" y="565"/>
                      <a:pt x="927" y="565"/>
                      <a:pt x="927" y="565"/>
                    </a:cubicBezTo>
                    <a:cubicBezTo>
                      <a:pt x="926" y="565"/>
                      <a:pt x="926" y="565"/>
                      <a:pt x="926" y="565"/>
                    </a:cubicBezTo>
                    <a:cubicBezTo>
                      <a:pt x="924" y="565"/>
                      <a:pt x="924" y="565"/>
                      <a:pt x="924" y="565"/>
                    </a:cubicBezTo>
                    <a:close/>
                    <a:moveTo>
                      <a:pt x="915" y="523"/>
                    </a:moveTo>
                    <a:cubicBezTo>
                      <a:pt x="921" y="523"/>
                      <a:pt x="927" y="525"/>
                      <a:pt x="932" y="528"/>
                    </a:cubicBezTo>
                    <a:cubicBezTo>
                      <a:pt x="935" y="529"/>
                      <a:pt x="935" y="529"/>
                      <a:pt x="935" y="529"/>
                    </a:cubicBezTo>
                    <a:cubicBezTo>
                      <a:pt x="937" y="531"/>
                      <a:pt x="937" y="531"/>
                      <a:pt x="937" y="531"/>
                    </a:cubicBezTo>
                    <a:cubicBezTo>
                      <a:pt x="937" y="533"/>
                      <a:pt x="937" y="533"/>
                      <a:pt x="937" y="533"/>
                    </a:cubicBezTo>
                    <a:cubicBezTo>
                      <a:pt x="932" y="533"/>
                      <a:pt x="927" y="532"/>
                      <a:pt x="923" y="530"/>
                    </a:cubicBezTo>
                    <a:cubicBezTo>
                      <a:pt x="920" y="527"/>
                      <a:pt x="917" y="525"/>
                      <a:pt x="913" y="524"/>
                    </a:cubicBezTo>
                    <a:cubicBezTo>
                      <a:pt x="915" y="523"/>
                      <a:pt x="915" y="523"/>
                      <a:pt x="915" y="523"/>
                    </a:cubicBezTo>
                    <a:close/>
                    <a:moveTo>
                      <a:pt x="919" y="562"/>
                    </a:moveTo>
                    <a:cubicBezTo>
                      <a:pt x="916" y="561"/>
                      <a:pt x="916" y="561"/>
                      <a:pt x="916" y="561"/>
                    </a:cubicBezTo>
                    <a:cubicBezTo>
                      <a:pt x="914" y="561"/>
                      <a:pt x="914" y="561"/>
                      <a:pt x="914" y="561"/>
                    </a:cubicBezTo>
                    <a:cubicBezTo>
                      <a:pt x="914" y="559"/>
                      <a:pt x="915" y="558"/>
                      <a:pt x="915" y="557"/>
                    </a:cubicBezTo>
                    <a:cubicBezTo>
                      <a:pt x="917" y="557"/>
                      <a:pt x="917" y="557"/>
                      <a:pt x="917" y="557"/>
                    </a:cubicBezTo>
                    <a:cubicBezTo>
                      <a:pt x="917" y="558"/>
                      <a:pt x="917" y="558"/>
                      <a:pt x="917" y="558"/>
                    </a:cubicBezTo>
                    <a:cubicBezTo>
                      <a:pt x="918" y="559"/>
                      <a:pt x="918" y="561"/>
                      <a:pt x="919" y="562"/>
                    </a:cubicBezTo>
                    <a:close/>
                    <a:moveTo>
                      <a:pt x="866" y="899"/>
                    </a:moveTo>
                    <a:cubicBezTo>
                      <a:pt x="866" y="900"/>
                      <a:pt x="866" y="900"/>
                      <a:pt x="866" y="900"/>
                    </a:cubicBezTo>
                    <a:cubicBezTo>
                      <a:pt x="866" y="901"/>
                      <a:pt x="866" y="901"/>
                      <a:pt x="866" y="901"/>
                    </a:cubicBezTo>
                    <a:cubicBezTo>
                      <a:pt x="864" y="901"/>
                      <a:pt x="864" y="901"/>
                      <a:pt x="864" y="901"/>
                    </a:cubicBezTo>
                    <a:cubicBezTo>
                      <a:pt x="863" y="900"/>
                      <a:pt x="863" y="900"/>
                      <a:pt x="863" y="900"/>
                    </a:cubicBezTo>
                    <a:cubicBezTo>
                      <a:pt x="863" y="898"/>
                      <a:pt x="863" y="898"/>
                      <a:pt x="863" y="898"/>
                    </a:cubicBezTo>
                    <a:cubicBezTo>
                      <a:pt x="864" y="896"/>
                      <a:pt x="864" y="896"/>
                      <a:pt x="864" y="896"/>
                    </a:cubicBezTo>
                    <a:cubicBezTo>
                      <a:pt x="865" y="897"/>
                      <a:pt x="865" y="897"/>
                      <a:pt x="865" y="897"/>
                    </a:cubicBezTo>
                    <a:cubicBezTo>
                      <a:pt x="866" y="899"/>
                      <a:pt x="866" y="899"/>
                      <a:pt x="866" y="899"/>
                    </a:cubicBezTo>
                    <a:close/>
                    <a:moveTo>
                      <a:pt x="796" y="840"/>
                    </a:moveTo>
                    <a:cubicBezTo>
                      <a:pt x="799" y="839"/>
                      <a:pt x="802" y="840"/>
                      <a:pt x="805" y="841"/>
                    </a:cubicBezTo>
                    <a:cubicBezTo>
                      <a:pt x="807" y="841"/>
                      <a:pt x="807" y="841"/>
                      <a:pt x="807" y="841"/>
                    </a:cubicBezTo>
                    <a:cubicBezTo>
                      <a:pt x="809" y="842"/>
                      <a:pt x="809" y="842"/>
                      <a:pt x="809" y="842"/>
                    </a:cubicBezTo>
                    <a:cubicBezTo>
                      <a:pt x="809" y="844"/>
                      <a:pt x="809" y="844"/>
                      <a:pt x="809" y="844"/>
                    </a:cubicBezTo>
                    <a:cubicBezTo>
                      <a:pt x="808" y="845"/>
                      <a:pt x="808" y="845"/>
                      <a:pt x="808" y="845"/>
                    </a:cubicBezTo>
                    <a:cubicBezTo>
                      <a:pt x="806" y="845"/>
                      <a:pt x="805" y="845"/>
                      <a:pt x="804" y="844"/>
                    </a:cubicBezTo>
                    <a:cubicBezTo>
                      <a:pt x="802" y="845"/>
                      <a:pt x="799" y="846"/>
                      <a:pt x="797" y="845"/>
                    </a:cubicBezTo>
                    <a:cubicBezTo>
                      <a:pt x="795" y="844"/>
                      <a:pt x="793" y="843"/>
                      <a:pt x="791" y="842"/>
                    </a:cubicBezTo>
                    <a:cubicBezTo>
                      <a:pt x="791" y="840"/>
                      <a:pt x="791" y="840"/>
                      <a:pt x="791" y="840"/>
                    </a:cubicBezTo>
                    <a:cubicBezTo>
                      <a:pt x="793" y="840"/>
                      <a:pt x="794" y="840"/>
                      <a:pt x="796" y="840"/>
                    </a:cubicBezTo>
                    <a:close/>
                    <a:moveTo>
                      <a:pt x="752" y="808"/>
                    </a:moveTo>
                    <a:cubicBezTo>
                      <a:pt x="754" y="810"/>
                      <a:pt x="754" y="810"/>
                      <a:pt x="754" y="810"/>
                    </a:cubicBezTo>
                    <a:cubicBezTo>
                      <a:pt x="754" y="811"/>
                      <a:pt x="754" y="811"/>
                      <a:pt x="754" y="811"/>
                    </a:cubicBezTo>
                    <a:cubicBezTo>
                      <a:pt x="752" y="812"/>
                      <a:pt x="752" y="812"/>
                      <a:pt x="752" y="812"/>
                    </a:cubicBezTo>
                    <a:cubicBezTo>
                      <a:pt x="749" y="811"/>
                      <a:pt x="749" y="811"/>
                      <a:pt x="749" y="811"/>
                    </a:cubicBezTo>
                    <a:cubicBezTo>
                      <a:pt x="750" y="809"/>
                      <a:pt x="750" y="809"/>
                      <a:pt x="750" y="809"/>
                    </a:cubicBezTo>
                    <a:cubicBezTo>
                      <a:pt x="752" y="808"/>
                      <a:pt x="752" y="808"/>
                      <a:pt x="752" y="808"/>
                    </a:cubicBezTo>
                    <a:close/>
                    <a:moveTo>
                      <a:pt x="799" y="763"/>
                    </a:moveTo>
                    <a:cubicBezTo>
                      <a:pt x="802" y="765"/>
                      <a:pt x="802" y="765"/>
                      <a:pt x="802" y="765"/>
                    </a:cubicBezTo>
                    <a:cubicBezTo>
                      <a:pt x="802" y="767"/>
                      <a:pt x="802" y="767"/>
                      <a:pt x="802" y="767"/>
                    </a:cubicBezTo>
                    <a:cubicBezTo>
                      <a:pt x="802" y="769"/>
                      <a:pt x="802" y="769"/>
                      <a:pt x="802" y="769"/>
                    </a:cubicBezTo>
                    <a:cubicBezTo>
                      <a:pt x="800" y="770"/>
                      <a:pt x="800" y="770"/>
                      <a:pt x="800" y="770"/>
                    </a:cubicBezTo>
                    <a:cubicBezTo>
                      <a:pt x="800" y="768"/>
                      <a:pt x="800" y="767"/>
                      <a:pt x="799" y="765"/>
                    </a:cubicBezTo>
                    <a:cubicBezTo>
                      <a:pt x="798" y="764"/>
                      <a:pt x="797" y="763"/>
                      <a:pt x="796" y="762"/>
                    </a:cubicBezTo>
                    <a:cubicBezTo>
                      <a:pt x="798" y="761"/>
                      <a:pt x="798" y="761"/>
                      <a:pt x="798" y="761"/>
                    </a:cubicBezTo>
                    <a:cubicBezTo>
                      <a:pt x="799" y="763"/>
                      <a:pt x="799" y="763"/>
                      <a:pt x="799" y="763"/>
                    </a:cubicBezTo>
                    <a:close/>
                    <a:moveTo>
                      <a:pt x="797" y="788"/>
                    </a:moveTo>
                    <a:cubicBezTo>
                      <a:pt x="799" y="789"/>
                      <a:pt x="799" y="789"/>
                      <a:pt x="799" y="789"/>
                    </a:cubicBezTo>
                    <a:cubicBezTo>
                      <a:pt x="797" y="791"/>
                      <a:pt x="797" y="791"/>
                      <a:pt x="797" y="791"/>
                    </a:cubicBezTo>
                    <a:cubicBezTo>
                      <a:pt x="796" y="790"/>
                      <a:pt x="796" y="790"/>
                      <a:pt x="796" y="790"/>
                    </a:cubicBezTo>
                    <a:cubicBezTo>
                      <a:pt x="795" y="789"/>
                      <a:pt x="795" y="789"/>
                      <a:pt x="795" y="789"/>
                    </a:cubicBezTo>
                    <a:cubicBezTo>
                      <a:pt x="795" y="787"/>
                      <a:pt x="795" y="787"/>
                      <a:pt x="795" y="787"/>
                    </a:cubicBezTo>
                    <a:cubicBezTo>
                      <a:pt x="797" y="786"/>
                      <a:pt x="797" y="786"/>
                      <a:pt x="797" y="786"/>
                    </a:cubicBezTo>
                    <a:cubicBezTo>
                      <a:pt x="797" y="788"/>
                      <a:pt x="797" y="788"/>
                      <a:pt x="797" y="788"/>
                    </a:cubicBezTo>
                    <a:close/>
                    <a:moveTo>
                      <a:pt x="788" y="765"/>
                    </a:moveTo>
                    <a:cubicBezTo>
                      <a:pt x="786" y="764"/>
                      <a:pt x="786" y="764"/>
                      <a:pt x="786" y="764"/>
                    </a:cubicBezTo>
                    <a:cubicBezTo>
                      <a:pt x="787" y="763"/>
                      <a:pt x="788" y="762"/>
                      <a:pt x="789" y="762"/>
                    </a:cubicBezTo>
                    <a:cubicBezTo>
                      <a:pt x="790" y="763"/>
                      <a:pt x="791" y="763"/>
                      <a:pt x="793" y="763"/>
                    </a:cubicBezTo>
                    <a:cubicBezTo>
                      <a:pt x="792" y="764"/>
                      <a:pt x="792" y="764"/>
                      <a:pt x="792" y="764"/>
                    </a:cubicBezTo>
                    <a:cubicBezTo>
                      <a:pt x="790" y="764"/>
                      <a:pt x="790" y="764"/>
                      <a:pt x="790" y="764"/>
                    </a:cubicBezTo>
                    <a:cubicBezTo>
                      <a:pt x="788" y="765"/>
                      <a:pt x="788" y="765"/>
                      <a:pt x="788" y="765"/>
                    </a:cubicBezTo>
                    <a:close/>
                    <a:moveTo>
                      <a:pt x="794" y="777"/>
                    </a:moveTo>
                    <a:cubicBezTo>
                      <a:pt x="795" y="779"/>
                      <a:pt x="796" y="781"/>
                      <a:pt x="797" y="783"/>
                    </a:cubicBezTo>
                    <a:cubicBezTo>
                      <a:pt x="796" y="784"/>
                      <a:pt x="796" y="784"/>
                      <a:pt x="796" y="784"/>
                    </a:cubicBezTo>
                    <a:cubicBezTo>
                      <a:pt x="794" y="785"/>
                      <a:pt x="794" y="785"/>
                      <a:pt x="794" y="785"/>
                    </a:cubicBezTo>
                    <a:cubicBezTo>
                      <a:pt x="793" y="784"/>
                      <a:pt x="793" y="784"/>
                      <a:pt x="793" y="784"/>
                    </a:cubicBezTo>
                    <a:cubicBezTo>
                      <a:pt x="791" y="783"/>
                      <a:pt x="791" y="783"/>
                      <a:pt x="791" y="783"/>
                    </a:cubicBezTo>
                    <a:cubicBezTo>
                      <a:pt x="790" y="782"/>
                      <a:pt x="790" y="782"/>
                      <a:pt x="790" y="782"/>
                    </a:cubicBezTo>
                    <a:cubicBezTo>
                      <a:pt x="792" y="781"/>
                      <a:pt x="792" y="781"/>
                      <a:pt x="792" y="781"/>
                    </a:cubicBezTo>
                    <a:cubicBezTo>
                      <a:pt x="793" y="779"/>
                      <a:pt x="793" y="779"/>
                      <a:pt x="793" y="779"/>
                    </a:cubicBezTo>
                    <a:cubicBezTo>
                      <a:pt x="793" y="777"/>
                      <a:pt x="793" y="777"/>
                      <a:pt x="793" y="777"/>
                    </a:cubicBezTo>
                    <a:cubicBezTo>
                      <a:pt x="794" y="777"/>
                      <a:pt x="794" y="777"/>
                      <a:pt x="794" y="777"/>
                    </a:cubicBezTo>
                    <a:close/>
                    <a:moveTo>
                      <a:pt x="819" y="796"/>
                    </a:moveTo>
                    <a:cubicBezTo>
                      <a:pt x="819" y="795"/>
                      <a:pt x="818" y="793"/>
                      <a:pt x="817" y="792"/>
                    </a:cubicBezTo>
                    <a:cubicBezTo>
                      <a:pt x="820" y="793"/>
                      <a:pt x="820" y="793"/>
                      <a:pt x="820" y="793"/>
                    </a:cubicBezTo>
                    <a:cubicBezTo>
                      <a:pt x="821" y="796"/>
                      <a:pt x="821" y="796"/>
                      <a:pt x="821" y="796"/>
                    </a:cubicBezTo>
                    <a:cubicBezTo>
                      <a:pt x="821" y="797"/>
                      <a:pt x="821" y="797"/>
                      <a:pt x="821" y="797"/>
                    </a:cubicBezTo>
                    <a:cubicBezTo>
                      <a:pt x="820" y="797"/>
                      <a:pt x="820" y="797"/>
                      <a:pt x="820" y="797"/>
                    </a:cubicBezTo>
                    <a:cubicBezTo>
                      <a:pt x="820" y="797"/>
                      <a:pt x="819" y="797"/>
                      <a:pt x="819" y="796"/>
                    </a:cubicBezTo>
                    <a:cubicBezTo>
                      <a:pt x="819" y="796"/>
                      <a:pt x="819" y="797"/>
                      <a:pt x="819" y="796"/>
                    </a:cubicBezTo>
                    <a:close/>
                    <a:moveTo>
                      <a:pt x="824" y="821"/>
                    </a:moveTo>
                    <a:cubicBezTo>
                      <a:pt x="825" y="821"/>
                      <a:pt x="826" y="822"/>
                      <a:pt x="827" y="823"/>
                    </a:cubicBezTo>
                    <a:cubicBezTo>
                      <a:pt x="827" y="825"/>
                      <a:pt x="827" y="825"/>
                      <a:pt x="827" y="825"/>
                    </a:cubicBezTo>
                    <a:cubicBezTo>
                      <a:pt x="822" y="826"/>
                      <a:pt x="816" y="828"/>
                      <a:pt x="810" y="825"/>
                    </a:cubicBezTo>
                    <a:cubicBezTo>
                      <a:pt x="808" y="826"/>
                      <a:pt x="808" y="826"/>
                      <a:pt x="808" y="826"/>
                    </a:cubicBezTo>
                    <a:cubicBezTo>
                      <a:pt x="804" y="827"/>
                      <a:pt x="801" y="826"/>
                      <a:pt x="797" y="827"/>
                    </a:cubicBezTo>
                    <a:cubicBezTo>
                      <a:pt x="797" y="825"/>
                      <a:pt x="797" y="825"/>
                      <a:pt x="797" y="825"/>
                    </a:cubicBezTo>
                    <a:cubicBezTo>
                      <a:pt x="799" y="824"/>
                      <a:pt x="801" y="822"/>
                      <a:pt x="803" y="821"/>
                    </a:cubicBezTo>
                    <a:cubicBezTo>
                      <a:pt x="800" y="819"/>
                      <a:pt x="798" y="819"/>
                      <a:pt x="795" y="819"/>
                    </a:cubicBezTo>
                    <a:cubicBezTo>
                      <a:pt x="793" y="818"/>
                      <a:pt x="792" y="817"/>
                      <a:pt x="790" y="816"/>
                    </a:cubicBezTo>
                    <a:cubicBezTo>
                      <a:pt x="790" y="815"/>
                      <a:pt x="789" y="814"/>
                      <a:pt x="789" y="813"/>
                    </a:cubicBezTo>
                    <a:cubicBezTo>
                      <a:pt x="788" y="811"/>
                      <a:pt x="788" y="811"/>
                      <a:pt x="788" y="811"/>
                    </a:cubicBezTo>
                    <a:cubicBezTo>
                      <a:pt x="785" y="810"/>
                      <a:pt x="782" y="811"/>
                      <a:pt x="780" y="811"/>
                    </a:cubicBezTo>
                    <a:cubicBezTo>
                      <a:pt x="777" y="810"/>
                      <a:pt x="775" y="808"/>
                      <a:pt x="773" y="807"/>
                    </a:cubicBezTo>
                    <a:cubicBezTo>
                      <a:pt x="773" y="805"/>
                      <a:pt x="773" y="805"/>
                      <a:pt x="773" y="805"/>
                    </a:cubicBezTo>
                    <a:cubicBezTo>
                      <a:pt x="771" y="807"/>
                      <a:pt x="771" y="807"/>
                      <a:pt x="771" y="807"/>
                    </a:cubicBezTo>
                    <a:cubicBezTo>
                      <a:pt x="768" y="807"/>
                      <a:pt x="768" y="807"/>
                      <a:pt x="768" y="807"/>
                    </a:cubicBezTo>
                    <a:cubicBezTo>
                      <a:pt x="766" y="805"/>
                      <a:pt x="766" y="805"/>
                      <a:pt x="766" y="805"/>
                    </a:cubicBezTo>
                    <a:cubicBezTo>
                      <a:pt x="766" y="806"/>
                      <a:pt x="766" y="806"/>
                      <a:pt x="766" y="806"/>
                    </a:cubicBezTo>
                    <a:cubicBezTo>
                      <a:pt x="764" y="805"/>
                      <a:pt x="764" y="805"/>
                      <a:pt x="764" y="805"/>
                    </a:cubicBezTo>
                    <a:cubicBezTo>
                      <a:pt x="762" y="805"/>
                      <a:pt x="761" y="805"/>
                      <a:pt x="759" y="805"/>
                    </a:cubicBezTo>
                    <a:cubicBezTo>
                      <a:pt x="759" y="803"/>
                      <a:pt x="759" y="803"/>
                      <a:pt x="759" y="803"/>
                    </a:cubicBezTo>
                    <a:cubicBezTo>
                      <a:pt x="760" y="803"/>
                      <a:pt x="761" y="802"/>
                      <a:pt x="762" y="801"/>
                    </a:cubicBezTo>
                    <a:cubicBezTo>
                      <a:pt x="756" y="801"/>
                      <a:pt x="752" y="800"/>
                      <a:pt x="747" y="805"/>
                    </a:cubicBezTo>
                    <a:cubicBezTo>
                      <a:pt x="745" y="805"/>
                      <a:pt x="744" y="805"/>
                      <a:pt x="743" y="805"/>
                    </a:cubicBezTo>
                    <a:cubicBezTo>
                      <a:pt x="742" y="805"/>
                      <a:pt x="741" y="806"/>
                      <a:pt x="740" y="807"/>
                    </a:cubicBezTo>
                    <a:cubicBezTo>
                      <a:pt x="738" y="808"/>
                      <a:pt x="738" y="808"/>
                      <a:pt x="738" y="808"/>
                    </a:cubicBezTo>
                    <a:cubicBezTo>
                      <a:pt x="738" y="807"/>
                      <a:pt x="737" y="806"/>
                      <a:pt x="737" y="805"/>
                    </a:cubicBezTo>
                    <a:cubicBezTo>
                      <a:pt x="738" y="802"/>
                      <a:pt x="738" y="802"/>
                      <a:pt x="738" y="802"/>
                    </a:cubicBezTo>
                    <a:cubicBezTo>
                      <a:pt x="740" y="801"/>
                      <a:pt x="741" y="801"/>
                      <a:pt x="743" y="800"/>
                    </a:cubicBezTo>
                    <a:cubicBezTo>
                      <a:pt x="745" y="799"/>
                      <a:pt x="748" y="798"/>
                      <a:pt x="750" y="797"/>
                    </a:cubicBezTo>
                    <a:cubicBezTo>
                      <a:pt x="757" y="798"/>
                      <a:pt x="766" y="794"/>
                      <a:pt x="772" y="798"/>
                    </a:cubicBezTo>
                    <a:cubicBezTo>
                      <a:pt x="774" y="798"/>
                      <a:pt x="776" y="798"/>
                      <a:pt x="778" y="798"/>
                    </a:cubicBezTo>
                    <a:cubicBezTo>
                      <a:pt x="779" y="800"/>
                      <a:pt x="780" y="801"/>
                      <a:pt x="782" y="802"/>
                    </a:cubicBezTo>
                    <a:cubicBezTo>
                      <a:pt x="784" y="803"/>
                      <a:pt x="787" y="803"/>
                      <a:pt x="789" y="804"/>
                    </a:cubicBezTo>
                    <a:cubicBezTo>
                      <a:pt x="791" y="804"/>
                      <a:pt x="792" y="806"/>
                      <a:pt x="793" y="807"/>
                    </a:cubicBezTo>
                    <a:cubicBezTo>
                      <a:pt x="796" y="806"/>
                      <a:pt x="796" y="806"/>
                      <a:pt x="796" y="806"/>
                    </a:cubicBezTo>
                    <a:cubicBezTo>
                      <a:pt x="801" y="811"/>
                      <a:pt x="806" y="814"/>
                      <a:pt x="813" y="815"/>
                    </a:cubicBezTo>
                    <a:cubicBezTo>
                      <a:pt x="815" y="817"/>
                      <a:pt x="815" y="817"/>
                      <a:pt x="815" y="817"/>
                    </a:cubicBezTo>
                    <a:cubicBezTo>
                      <a:pt x="814" y="818"/>
                      <a:pt x="814" y="818"/>
                      <a:pt x="814" y="818"/>
                    </a:cubicBezTo>
                    <a:cubicBezTo>
                      <a:pt x="815" y="819"/>
                      <a:pt x="815" y="819"/>
                      <a:pt x="815" y="819"/>
                    </a:cubicBezTo>
                    <a:cubicBezTo>
                      <a:pt x="817" y="818"/>
                      <a:pt x="818" y="818"/>
                      <a:pt x="820" y="819"/>
                    </a:cubicBezTo>
                    <a:cubicBezTo>
                      <a:pt x="821" y="819"/>
                      <a:pt x="822" y="820"/>
                      <a:pt x="824" y="821"/>
                    </a:cubicBezTo>
                    <a:close/>
                    <a:moveTo>
                      <a:pt x="834" y="817"/>
                    </a:moveTo>
                    <a:cubicBezTo>
                      <a:pt x="832" y="817"/>
                      <a:pt x="832" y="817"/>
                      <a:pt x="832" y="817"/>
                    </a:cubicBezTo>
                    <a:cubicBezTo>
                      <a:pt x="831" y="815"/>
                      <a:pt x="831" y="815"/>
                      <a:pt x="831" y="815"/>
                    </a:cubicBezTo>
                    <a:cubicBezTo>
                      <a:pt x="833" y="815"/>
                      <a:pt x="833" y="815"/>
                      <a:pt x="833" y="815"/>
                    </a:cubicBezTo>
                    <a:cubicBezTo>
                      <a:pt x="835" y="815"/>
                      <a:pt x="835" y="815"/>
                      <a:pt x="835" y="815"/>
                    </a:cubicBezTo>
                    <a:cubicBezTo>
                      <a:pt x="837" y="813"/>
                      <a:pt x="837" y="813"/>
                      <a:pt x="837" y="813"/>
                    </a:cubicBezTo>
                    <a:cubicBezTo>
                      <a:pt x="838" y="815"/>
                      <a:pt x="838" y="815"/>
                      <a:pt x="838" y="815"/>
                    </a:cubicBezTo>
                    <a:cubicBezTo>
                      <a:pt x="836" y="817"/>
                      <a:pt x="836" y="817"/>
                      <a:pt x="836" y="817"/>
                    </a:cubicBezTo>
                    <a:cubicBezTo>
                      <a:pt x="834" y="817"/>
                      <a:pt x="834" y="817"/>
                      <a:pt x="834" y="817"/>
                    </a:cubicBezTo>
                    <a:close/>
                    <a:moveTo>
                      <a:pt x="841" y="826"/>
                    </a:moveTo>
                    <a:cubicBezTo>
                      <a:pt x="842" y="827"/>
                      <a:pt x="844" y="828"/>
                      <a:pt x="845" y="828"/>
                    </a:cubicBezTo>
                    <a:cubicBezTo>
                      <a:pt x="846" y="828"/>
                      <a:pt x="848" y="828"/>
                      <a:pt x="850" y="828"/>
                    </a:cubicBezTo>
                    <a:cubicBezTo>
                      <a:pt x="851" y="826"/>
                      <a:pt x="851" y="826"/>
                      <a:pt x="851" y="826"/>
                    </a:cubicBezTo>
                    <a:cubicBezTo>
                      <a:pt x="855" y="827"/>
                      <a:pt x="859" y="827"/>
                      <a:pt x="862" y="829"/>
                    </a:cubicBezTo>
                    <a:cubicBezTo>
                      <a:pt x="864" y="829"/>
                      <a:pt x="864" y="829"/>
                      <a:pt x="864" y="829"/>
                    </a:cubicBezTo>
                    <a:cubicBezTo>
                      <a:pt x="866" y="830"/>
                      <a:pt x="866" y="830"/>
                      <a:pt x="866" y="830"/>
                    </a:cubicBezTo>
                    <a:cubicBezTo>
                      <a:pt x="867" y="831"/>
                      <a:pt x="867" y="831"/>
                      <a:pt x="867" y="831"/>
                    </a:cubicBezTo>
                    <a:cubicBezTo>
                      <a:pt x="870" y="833"/>
                      <a:pt x="873" y="834"/>
                      <a:pt x="876" y="835"/>
                    </a:cubicBezTo>
                    <a:cubicBezTo>
                      <a:pt x="878" y="837"/>
                      <a:pt x="878" y="837"/>
                      <a:pt x="878" y="837"/>
                    </a:cubicBezTo>
                    <a:cubicBezTo>
                      <a:pt x="879" y="839"/>
                      <a:pt x="879" y="839"/>
                      <a:pt x="879" y="839"/>
                    </a:cubicBezTo>
                    <a:cubicBezTo>
                      <a:pt x="875" y="841"/>
                      <a:pt x="869" y="839"/>
                      <a:pt x="864" y="840"/>
                    </a:cubicBezTo>
                    <a:cubicBezTo>
                      <a:pt x="862" y="841"/>
                      <a:pt x="862" y="841"/>
                      <a:pt x="862" y="841"/>
                    </a:cubicBezTo>
                    <a:cubicBezTo>
                      <a:pt x="860" y="841"/>
                      <a:pt x="859" y="841"/>
                      <a:pt x="857" y="841"/>
                    </a:cubicBezTo>
                    <a:cubicBezTo>
                      <a:pt x="855" y="843"/>
                      <a:pt x="853" y="845"/>
                      <a:pt x="851" y="847"/>
                    </a:cubicBezTo>
                    <a:cubicBezTo>
                      <a:pt x="849" y="844"/>
                      <a:pt x="848" y="842"/>
                      <a:pt x="845" y="841"/>
                    </a:cubicBezTo>
                    <a:cubicBezTo>
                      <a:pt x="842" y="843"/>
                      <a:pt x="836" y="842"/>
                      <a:pt x="833" y="841"/>
                    </a:cubicBezTo>
                    <a:cubicBezTo>
                      <a:pt x="832" y="842"/>
                      <a:pt x="831" y="842"/>
                      <a:pt x="830" y="843"/>
                    </a:cubicBezTo>
                    <a:cubicBezTo>
                      <a:pt x="829" y="842"/>
                      <a:pt x="828" y="841"/>
                      <a:pt x="826" y="840"/>
                    </a:cubicBezTo>
                    <a:cubicBezTo>
                      <a:pt x="826" y="838"/>
                      <a:pt x="826" y="838"/>
                      <a:pt x="826" y="838"/>
                    </a:cubicBezTo>
                    <a:cubicBezTo>
                      <a:pt x="827" y="837"/>
                      <a:pt x="827" y="837"/>
                      <a:pt x="827" y="837"/>
                    </a:cubicBezTo>
                    <a:cubicBezTo>
                      <a:pt x="832" y="840"/>
                      <a:pt x="837" y="839"/>
                      <a:pt x="842" y="839"/>
                    </a:cubicBezTo>
                    <a:cubicBezTo>
                      <a:pt x="844" y="839"/>
                      <a:pt x="844" y="839"/>
                      <a:pt x="844" y="839"/>
                    </a:cubicBezTo>
                    <a:cubicBezTo>
                      <a:pt x="843" y="837"/>
                      <a:pt x="842" y="836"/>
                      <a:pt x="840" y="836"/>
                    </a:cubicBezTo>
                    <a:cubicBezTo>
                      <a:pt x="840" y="833"/>
                      <a:pt x="840" y="833"/>
                      <a:pt x="840" y="833"/>
                    </a:cubicBezTo>
                    <a:cubicBezTo>
                      <a:pt x="841" y="831"/>
                      <a:pt x="841" y="831"/>
                      <a:pt x="841" y="831"/>
                    </a:cubicBezTo>
                    <a:cubicBezTo>
                      <a:pt x="840" y="830"/>
                      <a:pt x="838" y="830"/>
                      <a:pt x="837" y="829"/>
                    </a:cubicBezTo>
                    <a:cubicBezTo>
                      <a:pt x="835" y="829"/>
                      <a:pt x="835" y="829"/>
                      <a:pt x="835" y="829"/>
                    </a:cubicBezTo>
                    <a:cubicBezTo>
                      <a:pt x="835" y="827"/>
                      <a:pt x="835" y="827"/>
                      <a:pt x="835" y="827"/>
                    </a:cubicBezTo>
                    <a:cubicBezTo>
                      <a:pt x="836" y="825"/>
                      <a:pt x="836" y="825"/>
                      <a:pt x="836" y="825"/>
                    </a:cubicBezTo>
                    <a:cubicBezTo>
                      <a:pt x="839" y="825"/>
                      <a:pt x="839" y="825"/>
                      <a:pt x="839" y="825"/>
                    </a:cubicBezTo>
                    <a:cubicBezTo>
                      <a:pt x="841" y="826"/>
                      <a:pt x="841" y="826"/>
                      <a:pt x="841" y="826"/>
                    </a:cubicBezTo>
                    <a:close/>
                    <a:moveTo>
                      <a:pt x="890" y="839"/>
                    </a:moveTo>
                    <a:cubicBezTo>
                      <a:pt x="894" y="839"/>
                      <a:pt x="897" y="840"/>
                      <a:pt x="901" y="840"/>
                    </a:cubicBezTo>
                    <a:cubicBezTo>
                      <a:pt x="903" y="841"/>
                      <a:pt x="903" y="841"/>
                      <a:pt x="903" y="841"/>
                    </a:cubicBezTo>
                    <a:cubicBezTo>
                      <a:pt x="902" y="843"/>
                      <a:pt x="902" y="843"/>
                      <a:pt x="902" y="843"/>
                    </a:cubicBezTo>
                    <a:cubicBezTo>
                      <a:pt x="901" y="844"/>
                      <a:pt x="901" y="844"/>
                      <a:pt x="901" y="844"/>
                    </a:cubicBezTo>
                    <a:cubicBezTo>
                      <a:pt x="897" y="844"/>
                      <a:pt x="893" y="844"/>
                      <a:pt x="889" y="844"/>
                    </a:cubicBezTo>
                    <a:cubicBezTo>
                      <a:pt x="890" y="842"/>
                      <a:pt x="890" y="842"/>
                      <a:pt x="890" y="842"/>
                    </a:cubicBezTo>
                    <a:cubicBezTo>
                      <a:pt x="889" y="841"/>
                      <a:pt x="889" y="841"/>
                      <a:pt x="889" y="841"/>
                    </a:cubicBezTo>
                    <a:cubicBezTo>
                      <a:pt x="889" y="841"/>
                      <a:pt x="889" y="839"/>
                      <a:pt x="890" y="839"/>
                    </a:cubicBezTo>
                    <a:cubicBezTo>
                      <a:pt x="892" y="839"/>
                      <a:pt x="889" y="839"/>
                      <a:pt x="890" y="839"/>
                    </a:cubicBezTo>
                    <a:close/>
                    <a:moveTo>
                      <a:pt x="912" y="708"/>
                    </a:moveTo>
                    <a:cubicBezTo>
                      <a:pt x="912" y="709"/>
                      <a:pt x="912" y="709"/>
                      <a:pt x="912" y="709"/>
                    </a:cubicBezTo>
                    <a:cubicBezTo>
                      <a:pt x="911" y="709"/>
                      <a:pt x="911" y="709"/>
                      <a:pt x="911" y="709"/>
                    </a:cubicBezTo>
                    <a:cubicBezTo>
                      <a:pt x="909" y="709"/>
                      <a:pt x="909" y="709"/>
                      <a:pt x="909" y="709"/>
                    </a:cubicBezTo>
                    <a:cubicBezTo>
                      <a:pt x="912" y="708"/>
                      <a:pt x="912" y="708"/>
                      <a:pt x="912" y="708"/>
                    </a:cubicBezTo>
                    <a:close/>
                    <a:moveTo>
                      <a:pt x="925" y="842"/>
                    </a:moveTo>
                    <a:cubicBezTo>
                      <a:pt x="927" y="842"/>
                      <a:pt x="927" y="842"/>
                      <a:pt x="927" y="842"/>
                    </a:cubicBezTo>
                    <a:cubicBezTo>
                      <a:pt x="926" y="844"/>
                      <a:pt x="926" y="844"/>
                      <a:pt x="926" y="844"/>
                    </a:cubicBezTo>
                    <a:cubicBezTo>
                      <a:pt x="924" y="844"/>
                      <a:pt x="924" y="844"/>
                      <a:pt x="924" y="844"/>
                    </a:cubicBezTo>
                    <a:cubicBezTo>
                      <a:pt x="925" y="842"/>
                      <a:pt x="925" y="842"/>
                      <a:pt x="925" y="842"/>
                    </a:cubicBezTo>
                    <a:close/>
                    <a:moveTo>
                      <a:pt x="945" y="571"/>
                    </a:moveTo>
                    <a:cubicBezTo>
                      <a:pt x="946" y="570"/>
                      <a:pt x="947" y="569"/>
                      <a:pt x="948" y="568"/>
                    </a:cubicBezTo>
                    <a:cubicBezTo>
                      <a:pt x="949" y="566"/>
                      <a:pt x="949" y="566"/>
                      <a:pt x="949" y="566"/>
                    </a:cubicBezTo>
                    <a:cubicBezTo>
                      <a:pt x="951" y="566"/>
                      <a:pt x="952" y="565"/>
                      <a:pt x="954" y="566"/>
                    </a:cubicBezTo>
                    <a:cubicBezTo>
                      <a:pt x="954" y="569"/>
                      <a:pt x="954" y="569"/>
                      <a:pt x="954" y="569"/>
                    </a:cubicBezTo>
                    <a:cubicBezTo>
                      <a:pt x="950" y="570"/>
                      <a:pt x="947" y="572"/>
                      <a:pt x="943" y="572"/>
                    </a:cubicBezTo>
                    <a:cubicBezTo>
                      <a:pt x="943" y="571"/>
                      <a:pt x="943" y="571"/>
                      <a:pt x="943" y="571"/>
                    </a:cubicBezTo>
                    <a:cubicBezTo>
                      <a:pt x="944" y="571"/>
                      <a:pt x="945" y="571"/>
                      <a:pt x="945" y="571"/>
                    </a:cubicBezTo>
                    <a:close/>
                    <a:moveTo>
                      <a:pt x="945" y="873"/>
                    </a:moveTo>
                    <a:cubicBezTo>
                      <a:pt x="946" y="875"/>
                      <a:pt x="946" y="875"/>
                      <a:pt x="946" y="875"/>
                    </a:cubicBezTo>
                    <a:cubicBezTo>
                      <a:pt x="945" y="877"/>
                      <a:pt x="945" y="877"/>
                      <a:pt x="945" y="877"/>
                    </a:cubicBezTo>
                    <a:cubicBezTo>
                      <a:pt x="943" y="876"/>
                      <a:pt x="942" y="874"/>
                      <a:pt x="941" y="872"/>
                    </a:cubicBezTo>
                    <a:cubicBezTo>
                      <a:pt x="943" y="872"/>
                      <a:pt x="943" y="872"/>
                      <a:pt x="943" y="872"/>
                    </a:cubicBezTo>
                    <a:cubicBezTo>
                      <a:pt x="945" y="873"/>
                      <a:pt x="945" y="873"/>
                      <a:pt x="945" y="873"/>
                    </a:cubicBezTo>
                    <a:close/>
                    <a:moveTo>
                      <a:pt x="942" y="868"/>
                    </a:moveTo>
                    <a:cubicBezTo>
                      <a:pt x="941" y="868"/>
                      <a:pt x="941" y="869"/>
                      <a:pt x="941" y="869"/>
                    </a:cubicBezTo>
                    <a:cubicBezTo>
                      <a:pt x="940" y="869"/>
                      <a:pt x="940" y="869"/>
                      <a:pt x="940" y="869"/>
                    </a:cubicBezTo>
                    <a:cubicBezTo>
                      <a:pt x="940" y="868"/>
                      <a:pt x="940" y="867"/>
                      <a:pt x="939" y="865"/>
                    </a:cubicBezTo>
                    <a:cubicBezTo>
                      <a:pt x="941" y="866"/>
                      <a:pt x="941" y="866"/>
                      <a:pt x="941" y="866"/>
                    </a:cubicBezTo>
                    <a:cubicBezTo>
                      <a:pt x="941" y="866"/>
                      <a:pt x="943" y="868"/>
                      <a:pt x="942" y="868"/>
                    </a:cubicBezTo>
                    <a:cubicBezTo>
                      <a:pt x="941" y="868"/>
                      <a:pt x="943" y="868"/>
                      <a:pt x="942" y="868"/>
                    </a:cubicBezTo>
                    <a:close/>
                    <a:moveTo>
                      <a:pt x="938" y="859"/>
                    </a:moveTo>
                    <a:cubicBezTo>
                      <a:pt x="939" y="857"/>
                      <a:pt x="939" y="857"/>
                      <a:pt x="939" y="857"/>
                    </a:cubicBezTo>
                    <a:cubicBezTo>
                      <a:pt x="940" y="859"/>
                      <a:pt x="940" y="859"/>
                      <a:pt x="940" y="859"/>
                    </a:cubicBezTo>
                    <a:cubicBezTo>
                      <a:pt x="940" y="860"/>
                      <a:pt x="940" y="860"/>
                      <a:pt x="940" y="860"/>
                    </a:cubicBezTo>
                    <a:cubicBezTo>
                      <a:pt x="939" y="861"/>
                      <a:pt x="939" y="861"/>
                      <a:pt x="939" y="861"/>
                    </a:cubicBezTo>
                    <a:cubicBezTo>
                      <a:pt x="937" y="861"/>
                      <a:pt x="937" y="861"/>
                      <a:pt x="937" y="861"/>
                    </a:cubicBezTo>
                    <a:cubicBezTo>
                      <a:pt x="937" y="859"/>
                      <a:pt x="937" y="859"/>
                      <a:pt x="937" y="859"/>
                    </a:cubicBezTo>
                    <a:cubicBezTo>
                      <a:pt x="938" y="859"/>
                      <a:pt x="938" y="859"/>
                      <a:pt x="938" y="859"/>
                    </a:cubicBezTo>
                    <a:close/>
                    <a:moveTo>
                      <a:pt x="943" y="880"/>
                    </a:moveTo>
                    <a:cubicBezTo>
                      <a:pt x="944" y="879"/>
                      <a:pt x="944" y="879"/>
                      <a:pt x="944" y="879"/>
                    </a:cubicBezTo>
                    <a:cubicBezTo>
                      <a:pt x="945" y="878"/>
                      <a:pt x="945" y="878"/>
                      <a:pt x="945" y="878"/>
                    </a:cubicBezTo>
                    <a:cubicBezTo>
                      <a:pt x="946" y="881"/>
                      <a:pt x="946" y="881"/>
                      <a:pt x="946" y="881"/>
                    </a:cubicBezTo>
                    <a:cubicBezTo>
                      <a:pt x="945" y="882"/>
                      <a:pt x="945" y="882"/>
                      <a:pt x="945" y="882"/>
                    </a:cubicBezTo>
                    <a:cubicBezTo>
                      <a:pt x="943" y="882"/>
                      <a:pt x="943" y="882"/>
                      <a:pt x="943" y="882"/>
                    </a:cubicBezTo>
                    <a:cubicBezTo>
                      <a:pt x="943" y="880"/>
                      <a:pt x="943" y="880"/>
                      <a:pt x="943" y="880"/>
                    </a:cubicBezTo>
                    <a:close/>
                    <a:moveTo>
                      <a:pt x="939" y="915"/>
                    </a:moveTo>
                    <a:cubicBezTo>
                      <a:pt x="937" y="915"/>
                      <a:pt x="937" y="915"/>
                      <a:pt x="937" y="915"/>
                    </a:cubicBezTo>
                    <a:cubicBezTo>
                      <a:pt x="939" y="913"/>
                      <a:pt x="939" y="913"/>
                      <a:pt x="939" y="913"/>
                    </a:cubicBezTo>
                    <a:cubicBezTo>
                      <a:pt x="939" y="912"/>
                      <a:pt x="940" y="911"/>
                      <a:pt x="940" y="909"/>
                    </a:cubicBezTo>
                    <a:cubicBezTo>
                      <a:pt x="941" y="909"/>
                      <a:pt x="942" y="909"/>
                      <a:pt x="943" y="909"/>
                    </a:cubicBezTo>
                    <a:cubicBezTo>
                      <a:pt x="943" y="910"/>
                      <a:pt x="944" y="912"/>
                      <a:pt x="944" y="913"/>
                    </a:cubicBezTo>
                    <a:cubicBezTo>
                      <a:pt x="942" y="915"/>
                      <a:pt x="942" y="915"/>
                      <a:pt x="942" y="915"/>
                    </a:cubicBezTo>
                    <a:cubicBezTo>
                      <a:pt x="939" y="915"/>
                      <a:pt x="939" y="915"/>
                      <a:pt x="939" y="915"/>
                    </a:cubicBezTo>
                    <a:close/>
                    <a:moveTo>
                      <a:pt x="988" y="213"/>
                    </a:moveTo>
                    <a:cubicBezTo>
                      <a:pt x="990" y="212"/>
                      <a:pt x="992" y="211"/>
                      <a:pt x="995" y="210"/>
                    </a:cubicBezTo>
                    <a:cubicBezTo>
                      <a:pt x="997" y="209"/>
                      <a:pt x="996" y="212"/>
                      <a:pt x="995" y="213"/>
                    </a:cubicBezTo>
                    <a:cubicBezTo>
                      <a:pt x="993" y="214"/>
                      <a:pt x="993" y="214"/>
                      <a:pt x="993" y="214"/>
                    </a:cubicBezTo>
                    <a:cubicBezTo>
                      <a:pt x="991" y="213"/>
                      <a:pt x="990" y="214"/>
                      <a:pt x="988" y="213"/>
                    </a:cubicBezTo>
                    <a:close/>
                    <a:moveTo>
                      <a:pt x="993" y="221"/>
                    </a:moveTo>
                    <a:cubicBezTo>
                      <a:pt x="991" y="221"/>
                      <a:pt x="991" y="221"/>
                      <a:pt x="991" y="221"/>
                    </a:cubicBezTo>
                    <a:cubicBezTo>
                      <a:pt x="991" y="219"/>
                      <a:pt x="991" y="219"/>
                      <a:pt x="991" y="219"/>
                    </a:cubicBezTo>
                    <a:cubicBezTo>
                      <a:pt x="992" y="219"/>
                      <a:pt x="994" y="219"/>
                      <a:pt x="995" y="219"/>
                    </a:cubicBezTo>
                    <a:cubicBezTo>
                      <a:pt x="993" y="221"/>
                      <a:pt x="993" y="221"/>
                      <a:pt x="993" y="221"/>
                    </a:cubicBezTo>
                    <a:close/>
                    <a:moveTo>
                      <a:pt x="993" y="215"/>
                    </a:moveTo>
                    <a:cubicBezTo>
                      <a:pt x="994" y="215"/>
                      <a:pt x="996" y="215"/>
                      <a:pt x="997" y="216"/>
                    </a:cubicBezTo>
                    <a:cubicBezTo>
                      <a:pt x="995" y="217"/>
                      <a:pt x="995" y="217"/>
                      <a:pt x="995" y="217"/>
                    </a:cubicBezTo>
                    <a:cubicBezTo>
                      <a:pt x="994" y="217"/>
                      <a:pt x="994" y="217"/>
                      <a:pt x="994" y="217"/>
                    </a:cubicBezTo>
                    <a:cubicBezTo>
                      <a:pt x="991" y="215"/>
                      <a:pt x="991" y="215"/>
                      <a:pt x="991" y="215"/>
                    </a:cubicBezTo>
                    <a:cubicBezTo>
                      <a:pt x="993" y="215"/>
                      <a:pt x="993" y="215"/>
                      <a:pt x="993" y="215"/>
                    </a:cubicBezTo>
                    <a:close/>
                    <a:moveTo>
                      <a:pt x="998" y="255"/>
                    </a:moveTo>
                    <a:cubicBezTo>
                      <a:pt x="999" y="252"/>
                      <a:pt x="999" y="252"/>
                      <a:pt x="999" y="252"/>
                    </a:cubicBezTo>
                    <a:cubicBezTo>
                      <a:pt x="1001" y="251"/>
                      <a:pt x="1001" y="251"/>
                      <a:pt x="1001" y="251"/>
                    </a:cubicBezTo>
                    <a:cubicBezTo>
                      <a:pt x="1004" y="251"/>
                      <a:pt x="1008" y="251"/>
                      <a:pt x="1011" y="252"/>
                    </a:cubicBezTo>
                    <a:cubicBezTo>
                      <a:pt x="1013" y="254"/>
                      <a:pt x="1014" y="255"/>
                      <a:pt x="1016" y="257"/>
                    </a:cubicBezTo>
                    <a:cubicBezTo>
                      <a:pt x="1019" y="258"/>
                      <a:pt x="1019" y="258"/>
                      <a:pt x="1019" y="258"/>
                    </a:cubicBezTo>
                    <a:cubicBezTo>
                      <a:pt x="1022" y="258"/>
                      <a:pt x="1022" y="258"/>
                      <a:pt x="1022" y="258"/>
                    </a:cubicBezTo>
                    <a:cubicBezTo>
                      <a:pt x="1024" y="261"/>
                      <a:pt x="1024" y="261"/>
                      <a:pt x="1024" y="261"/>
                    </a:cubicBezTo>
                    <a:cubicBezTo>
                      <a:pt x="1022" y="264"/>
                      <a:pt x="1022" y="264"/>
                      <a:pt x="1022" y="264"/>
                    </a:cubicBezTo>
                    <a:cubicBezTo>
                      <a:pt x="1017" y="265"/>
                      <a:pt x="1013" y="267"/>
                      <a:pt x="1008" y="267"/>
                    </a:cubicBezTo>
                    <a:cubicBezTo>
                      <a:pt x="1005" y="266"/>
                      <a:pt x="1005" y="266"/>
                      <a:pt x="1005" y="266"/>
                    </a:cubicBezTo>
                    <a:cubicBezTo>
                      <a:pt x="1007" y="265"/>
                      <a:pt x="1009" y="265"/>
                      <a:pt x="1011" y="265"/>
                    </a:cubicBezTo>
                    <a:cubicBezTo>
                      <a:pt x="1010" y="262"/>
                      <a:pt x="1010" y="262"/>
                      <a:pt x="1010" y="262"/>
                    </a:cubicBezTo>
                    <a:cubicBezTo>
                      <a:pt x="1007" y="263"/>
                      <a:pt x="1007" y="263"/>
                      <a:pt x="1007" y="263"/>
                    </a:cubicBezTo>
                    <a:cubicBezTo>
                      <a:pt x="1005" y="263"/>
                      <a:pt x="1005" y="263"/>
                      <a:pt x="1005" y="263"/>
                    </a:cubicBezTo>
                    <a:cubicBezTo>
                      <a:pt x="1003" y="263"/>
                      <a:pt x="1002" y="263"/>
                      <a:pt x="1000" y="262"/>
                    </a:cubicBezTo>
                    <a:cubicBezTo>
                      <a:pt x="998" y="261"/>
                      <a:pt x="998" y="261"/>
                      <a:pt x="998" y="261"/>
                    </a:cubicBezTo>
                    <a:cubicBezTo>
                      <a:pt x="999" y="259"/>
                      <a:pt x="999" y="259"/>
                      <a:pt x="999" y="259"/>
                    </a:cubicBezTo>
                    <a:cubicBezTo>
                      <a:pt x="997" y="258"/>
                      <a:pt x="997" y="258"/>
                      <a:pt x="997" y="258"/>
                    </a:cubicBezTo>
                    <a:cubicBezTo>
                      <a:pt x="999" y="257"/>
                      <a:pt x="999" y="257"/>
                      <a:pt x="999" y="257"/>
                    </a:cubicBezTo>
                    <a:cubicBezTo>
                      <a:pt x="1002" y="256"/>
                      <a:pt x="1002" y="256"/>
                      <a:pt x="1002" y="256"/>
                    </a:cubicBezTo>
                    <a:cubicBezTo>
                      <a:pt x="1000" y="256"/>
                      <a:pt x="999" y="255"/>
                      <a:pt x="998" y="255"/>
                    </a:cubicBezTo>
                    <a:close/>
                    <a:moveTo>
                      <a:pt x="1016" y="548"/>
                    </a:moveTo>
                    <a:cubicBezTo>
                      <a:pt x="1017" y="549"/>
                      <a:pt x="1017" y="549"/>
                      <a:pt x="1017" y="549"/>
                    </a:cubicBezTo>
                    <a:cubicBezTo>
                      <a:pt x="1016" y="552"/>
                      <a:pt x="1016" y="555"/>
                      <a:pt x="1016" y="558"/>
                    </a:cubicBezTo>
                    <a:cubicBezTo>
                      <a:pt x="1014" y="559"/>
                      <a:pt x="1014" y="559"/>
                      <a:pt x="1014" y="559"/>
                    </a:cubicBezTo>
                    <a:cubicBezTo>
                      <a:pt x="1013" y="559"/>
                      <a:pt x="1012" y="559"/>
                      <a:pt x="1010" y="560"/>
                    </a:cubicBezTo>
                    <a:cubicBezTo>
                      <a:pt x="1009" y="558"/>
                      <a:pt x="1009" y="558"/>
                      <a:pt x="1009" y="558"/>
                    </a:cubicBezTo>
                    <a:cubicBezTo>
                      <a:pt x="1010" y="555"/>
                      <a:pt x="1010" y="555"/>
                      <a:pt x="1010" y="555"/>
                    </a:cubicBezTo>
                    <a:cubicBezTo>
                      <a:pt x="1008" y="556"/>
                      <a:pt x="1007" y="557"/>
                      <a:pt x="1005" y="558"/>
                    </a:cubicBezTo>
                    <a:cubicBezTo>
                      <a:pt x="1004" y="556"/>
                      <a:pt x="1004" y="556"/>
                      <a:pt x="1004" y="556"/>
                    </a:cubicBezTo>
                    <a:cubicBezTo>
                      <a:pt x="1005" y="554"/>
                      <a:pt x="1006" y="552"/>
                      <a:pt x="1006" y="549"/>
                    </a:cubicBezTo>
                    <a:cubicBezTo>
                      <a:pt x="1005" y="547"/>
                      <a:pt x="1005" y="547"/>
                      <a:pt x="1005" y="547"/>
                    </a:cubicBezTo>
                    <a:cubicBezTo>
                      <a:pt x="1003" y="548"/>
                      <a:pt x="1003" y="548"/>
                      <a:pt x="1003" y="548"/>
                    </a:cubicBezTo>
                    <a:cubicBezTo>
                      <a:pt x="1003" y="549"/>
                      <a:pt x="1002" y="551"/>
                      <a:pt x="1001" y="552"/>
                    </a:cubicBezTo>
                    <a:cubicBezTo>
                      <a:pt x="999" y="552"/>
                      <a:pt x="998" y="553"/>
                      <a:pt x="997" y="554"/>
                    </a:cubicBezTo>
                    <a:cubicBezTo>
                      <a:pt x="996" y="556"/>
                      <a:pt x="996" y="556"/>
                      <a:pt x="996" y="556"/>
                    </a:cubicBezTo>
                    <a:cubicBezTo>
                      <a:pt x="994" y="557"/>
                      <a:pt x="994" y="557"/>
                      <a:pt x="994" y="557"/>
                    </a:cubicBezTo>
                    <a:cubicBezTo>
                      <a:pt x="993" y="557"/>
                      <a:pt x="992" y="557"/>
                      <a:pt x="991" y="557"/>
                    </a:cubicBezTo>
                    <a:cubicBezTo>
                      <a:pt x="988" y="557"/>
                      <a:pt x="988" y="557"/>
                      <a:pt x="988" y="557"/>
                    </a:cubicBezTo>
                    <a:cubicBezTo>
                      <a:pt x="990" y="555"/>
                      <a:pt x="990" y="555"/>
                      <a:pt x="990" y="555"/>
                    </a:cubicBezTo>
                    <a:cubicBezTo>
                      <a:pt x="991" y="555"/>
                      <a:pt x="993" y="554"/>
                      <a:pt x="994" y="553"/>
                    </a:cubicBezTo>
                    <a:cubicBezTo>
                      <a:pt x="996" y="551"/>
                      <a:pt x="996" y="551"/>
                      <a:pt x="996" y="551"/>
                    </a:cubicBezTo>
                    <a:cubicBezTo>
                      <a:pt x="999" y="549"/>
                      <a:pt x="999" y="549"/>
                      <a:pt x="999" y="549"/>
                    </a:cubicBezTo>
                    <a:cubicBezTo>
                      <a:pt x="997" y="548"/>
                      <a:pt x="997" y="548"/>
                      <a:pt x="997" y="548"/>
                    </a:cubicBezTo>
                    <a:cubicBezTo>
                      <a:pt x="996" y="549"/>
                      <a:pt x="994" y="549"/>
                      <a:pt x="993" y="550"/>
                    </a:cubicBezTo>
                    <a:cubicBezTo>
                      <a:pt x="992" y="552"/>
                      <a:pt x="992" y="552"/>
                      <a:pt x="992" y="552"/>
                    </a:cubicBezTo>
                    <a:cubicBezTo>
                      <a:pt x="989" y="551"/>
                      <a:pt x="989" y="551"/>
                      <a:pt x="989" y="551"/>
                    </a:cubicBezTo>
                    <a:cubicBezTo>
                      <a:pt x="989" y="548"/>
                      <a:pt x="989" y="548"/>
                      <a:pt x="989" y="548"/>
                    </a:cubicBezTo>
                    <a:cubicBezTo>
                      <a:pt x="987" y="547"/>
                      <a:pt x="987" y="547"/>
                      <a:pt x="987" y="547"/>
                    </a:cubicBezTo>
                    <a:cubicBezTo>
                      <a:pt x="986" y="549"/>
                      <a:pt x="986" y="549"/>
                      <a:pt x="986" y="549"/>
                    </a:cubicBezTo>
                    <a:cubicBezTo>
                      <a:pt x="984" y="549"/>
                      <a:pt x="982" y="550"/>
                      <a:pt x="980" y="550"/>
                    </a:cubicBezTo>
                    <a:cubicBezTo>
                      <a:pt x="978" y="550"/>
                      <a:pt x="976" y="549"/>
                      <a:pt x="974" y="549"/>
                    </a:cubicBezTo>
                    <a:cubicBezTo>
                      <a:pt x="969" y="549"/>
                      <a:pt x="965" y="549"/>
                      <a:pt x="960" y="550"/>
                    </a:cubicBezTo>
                    <a:cubicBezTo>
                      <a:pt x="958" y="548"/>
                      <a:pt x="958" y="548"/>
                      <a:pt x="958" y="548"/>
                    </a:cubicBezTo>
                    <a:cubicBezTo>
                      <a:pt x="958" y="546"/>
                      <a:pt x="958" y="546"/>
                      <a:pt x="958" y="546"/>
                    </a:cubicBezTo>
                    <a:cubicBezTo>
                      <a:pt x="959" y="546"/>
                      <a:pt x="960" y="545"/>
                      <a:pt x="961" y="544"/>
                    </a:cubicBezTo>
                    <a:cubicBezTo>
                      <a:pt x="964" y="542"/>
                      <a:pt x="964" y="542"/>
                      <a:pt x="964" y="542"/>
                    </a:cubicBezTo>
                    <a:cubicBezTo>
                      <a:pt x="965" y="542"/>
                      <a:pt x="966" y="540"/>
                      <a:pt x="966" y="539"/>
                    </a:cubicBezTo>
                    <a:cubicBezTo>
                      <a:pt x="964" y="539"/>
                      <a:pt x="964" y="539"/>
                      <a:pt x="964" y="539"/>
                    </a:cubicBezTo>
                    <a:cubicBezTo>
                      <a:pt x="965" y="537"/>
                      <a:pt x="966" y="535"/>
                      <a:pt x="966" y="533"/>
                    </a:cubicBezTo>
                    <a:cubicBezTo>
                      <a:pt x="968" y="533"/>
                      <a:pt x="968" y="533"/>
                      <a:pt x="968" y="533"/>
                    </a:cubicBezTo>
                    <a:cubicBezTo>
                      <a:pt x="970" y="534"/>
                      <a:pt x="970" y="534"/>
                      <a:pt x="970" y="534"/>
                    </a:cubicBezTo>
                    <a:cubicBezTo>
                      <a:pt x="972" y="534"/>
                      <a:pt x="972" y="534"/>
                      <a:pt x="972" y="534"/>
                    </a:cubicBezTo>
                    <a:cubicBezTo>
                      <a:pt x="972" y="532"/>
                      <a:pt x="972" y="532"/>
                      <a:pt x="972" y="532"/>
                    </a:cubicBezTo>
                    <a:cubicBezTo>
                      <a:pt x="969" y="531"/>
                      <a:pt x="969" y="531"/>
                      <a:pt x="969" y="531"/>
                    </a:cubicBezTo>
                    <a:cubicBezTo>
                      <a:pt x="968" y="530"/>
                      <a:pt x="968" y="530"/>
                      <a:pt x="968" y="530"/>
                    </a:cubicBezTo>
                    <a:cubicBezTo>
                      <a:pt x="969" y="529"/>
                      <a:pt x="970" y="528"/>
                      <a:pt x="972" y="527"/>
                    </a:cubicBezTo>
                    <a:cubicBezTo>
                      <a:pt x="972" y="525"/>
                      <a:pt x="972" y="524"/>
                      <a:pt x="972" y="522"/>
                    </a:cubicBezTo>
                    <a:cubicBezTo>
                      <a:pt x="973" y="520"/>
                      <a:pt x="974" y="518"/>
                      <a:pt x="975" y="516"/>
                    </a:cubicBezTo>
                    <a:cubicBezTo>
                      <a:pt x="977" y="514"/>
                      <a:pt x="979" y="512"/>
                      <a:pt x="980" y="510"/>
                    </a:cubicBezTo>
                    <a:cubicBezTo>
                      <a:pt x="981" y="506"/>
                      <a:pt x="981" y="506"/>
                      <a:pt x="981" y="506"/>
                    </a:cubicBezTo>
                    <a:cubicBezTo>
                      <a:pt x="986" y="505"/>
                      <a:pt x="986" y="505"/>
                      <a:pt x="986" y="505"/>
                    </a:cubicBezTo>
                    <a:cubicBezTo>
                      <a:pt x="987" y="504"/>
                      <a:pt x="987" y="504"/>
                      <a:pt x="987" y="504"/>
                    </a:cubicBezTo>
                    <a:cubicBezTo>
                      <a:pt x="989" y="504"/>
                      <a:pt x="989" y="504"/>
                      <a:pt x="989" y="504"/>
                    </a:cubicBezTo>
                    <a:cubicBezTo>
                      <a:pt x="990" y="505"/>
                      <a:pt x="990" y="505"/>
                      <a:pt x="990" y="505"/>
                    </a:cubicBezTo>
                    <a:cubicBezTo>
                      <a:pt x="993" y="504"/>
                      <a:pt x="993" y="504"/>
                      <a:pt x="993" y="504"/>
                    </a:cubicBezTo>
                    <a:cubicBezTo>
                      <a:pt x="993" y="505"/>
                      <a:pt x="993" y="505"/>
                      <a:pt x="993" y="505"/>
                    </a:cubicBezTo>
                    <a:cubicBezTo>
                      <a:pt x="990" y="507"/>
                      <a:pt x="990" y="507"/>
                      <a:pt x="990" y="507"/>
                    </a:cubicBezTo>
                    <a:cubicBezTo>
                      <a:pt x="987" y="507"/>
                      <a:pt x="987" y="507"/>
                      <a:pt x="987" y="507"/>
                    </a:cubicBezTo>
                    <a:cubicBezTo>
                      <a:pt x="988" y="508"/>
                      <a:pt x="988" y="508"/>
                      <a:pt x="988" y="508"/>
                    </a:cubicBezTo>
                    <a:cubicBezTo>
                      <a:pt x="991" y="509"/>
                      <a:pt x="991" y="509"/>
                      <a:pt x="991" y="509"/>
                    </a:cubicBezTo>
                    <a:cubicBezTo>
                      <a:pt x="990" y="511"/>
                      <a:pt x="990" y="511"/>
                      <a:pt x="990" y="511"/>
                    </a:cubicBezTo>
                    <a:cubicBezTo>
                      <a:pt x="988" y="513"/>
                      <a:pt x="987" y="516"/>
                      <a:pt x="984" y="518"/>
                    </a:cubicBezTo>
                    <a:cubicBezTo>
                      <a:pt x="983" y="520"/>
                      <a:pt x="983" y="520"/>
                      <a:pt x="983" y="520"/>
                    </a:cubicBezTo>
                    <a:cubicBezTo>
                      <a:pt x="982" y="522"/>
                      <a:pt x="982" y="522"/>
                      <a:pt x="982" y="522"/>
                    </a:cubicBezTo>
                    <a:cubicBezTo>
                      <a:pt x="980" y="527"/>
                      <a:pt x="980" y="527"/>
                      <a:pt x="980" y="527"/>
                    </a:cubicBezTo>
                    <a:cubicBezTo>
                      <a:pt x="982" y="525"/>
                      <a:pt x="985" y="522"/>
                      <a:pt x="987" y="520"/>
                    </a:cubicBezTo>
                    <a:cubicBezTo>
                      <a:pt x="987" y="522"/>
                      <a:pt x="987" y="522"/>
                      <a:pt x="987" y="522"/>
                    </a:cubicBezTo>
                    <a:cubicBezTo>
                      <a:pt x="989" y="522"/>
                      <a:pt x="989" y="522"/>
                      <a:pt x="989" y="522"/>
                    </a:cubicBezTo>
                    <a:cubicBezTo>
                      <a:pt x="992" y="522"/>
                      <a:pt x="992" y="522"/>
                      <a:pt x="992" y="522"/>
                    </a:cubicBezTo>
                    <a:cubicBezTo>
                      <a:pt x="991" y="524"/>
                      <a:pt x="991" y="524"/>
                      <a:pt x="991" y="524"/>
                    </a:cubicBezTo>
                    <a:cubicBezTo>
                      <a:pt x="989" y="525"/>
                      <a:pt x="989" y="525"/>
                      <a:pt x="989" y="525"/>
                    </a:cubicBezTo>
                    <a:cubicBezTo>
                      <a:pt x="989" y="527"/>
                      <a:pt x="989" y="527"/>
                      <a:pt x="989" y="527"/>
                    </a:cubicBezTo>
                    <a:cubicBezTo>
                      <a:pt x="990" y="528"/>
                      <a:pt x="990" y="528"/>
                      <a:pt x="990" y="528"/>
                    </a:cubicBezTo>
                    <a:cubicBezTo>
                      <a:pt x="993" y="528"/>
                      <a:pt x="993" y="528"/>
                      <a:pt x="993" y="528"/>
                    </a:cubicBezTo>
                    <a:cubicBezTo>
                      <a:pt x="993" y="530"/>
                      <a:pt x="994" y="531"/>
                      <a:pt x="995" y="532"/>
                    </a:cubicBezTo>
                    <a:cubicBezTo>
                      <a:pt x="996" y="530"/>
                      <a:pt x="996" y="530"/>
                      <a:pt x="996" y="530"/>
                    </a:cubicBezTo>
                    <a:cubicBezTo>
                      <a:pt x="999" y="529"/>
                      <a:pt x="999" y="529"/>
                      <a:pt x="999" y="529"/>
                    </a:cubicBezTo>
                    <a:cubicBezTo>
                      <a:pt x="1001" y="529"/>
                      <a:pt x="1001" y="529"/>
                      <a:pt x="1001" y="529"/>
                    </a:cubicBezTo>
                    <a:cubicBezTo>
                      <a:pt x="1001" y="531"/>
                      <a:pt x="1001" y="531"/>
                      <a:pt x="1001" y="531"/>
                    </a:cubicBezTo>
                    <a:cubicBezTo>
                      <a:pt x="1004" y="529"/>
                      <a:pt x="1004" y="529"/>
                      <a:pt x="1004" y="529"/>
                    </a:cubicBezTo>
                    <a:cubicBezTo>
                      <a:pt x="1006" y="529"/>
                      <a:pt x="1006" y="529"/>
                      <a:pt x="1006" y="529"/>
                    </a:cubicBezTo>
                    <a:cubicBezTo>
                      <a:pt x="1008" y="530"/>
                      <a:pt x="1009" y="530"/>
                      <a:pt x="1011" y="530"/>
                    </a:cubicBezTo>
                    <a:cubicBezTo>
                      <a:pt x="1009" y="533"/>
                      <a:pt x="1009" y="533"/>
                      <a:pt x="1009" y="533"/>
                    </a:cubicBezTo>
                    <a:cubicBezTo>
                      <a:pt x="1007" y="533"/>
                      <a:pt x="1007" y="533"/>
                      <a:pt x="1007" y="533"/>
                    </a:cubicBezTo>
                    <a:cubicBezTo>
                      <a:pt x="1006" y="534"/>
                      <a:pt x="1006" y="534"/>
                      <a:pt x="1006" y="534"/>
                    </a:cubicBezTo>
                    <a:cubicBezTo>
                      <a:pt x="1007" y="535"/>
                      <a:pt x="1007" y="536"/>
                      <a:pt x="1007" y="537"/>
                    </a:cubicBezTo>
                    <a:cubicBezTo>
                      <a:pt x="1006" y="539"/>
                      <a:pt x="1006" y="539"/>
                      <a:pt x="1006" y="539"/>
                    </a:cubicBezTo>
                    <a:cubicBezTo>
                      <a:pt x="1008" y="539"/>
                      <a:pt x="1010" y="538"/>
                      <a:pt x="1013" y="538"/>
                    </a:cubicBezTo>
                    <a:cubicBezTo>
                      <a:pt x="1014" y="537"/>
                      <a:pt x="1014" y="537"/>
                      <a:pt x="1014" y="537"/>
                    </a:cubicBezTo>
                    <a:cubicBezTo>
                      <a:pt x="1014" y="540"/>
                      <a:pt x="1014" y="540"/>
                      <a:pt x="1014" y="540"/>
                    </a:cubicBezTo>
                    <a:cubicBezTo>
                      <a:pt x="1012" y="541"/>
                      <a:pt x="1012" y="541"/>
                      <a:pt x="1012" y="541"/>
                    </a:cubicBezTo>
                    <a:cubicBezTo>
                      <a:pt x="1010" y="543"/>
                      <a:pt x="1010" y="543"/>
                      <a:pt x="1010" y="543"/>
                    </a:cubicBezTo>
                    <a:cubicBezTo>
                      <a:pt x="1009" y="545"/>
                      <a:pt x="1009" y="547"/>
                      <a:pt x="1007" y="548"/>
                    </a:cubicBezTo>
                    <a:cubicBezTo>
                      <a:pt x="1009" y="549"/>
                      <a:pt x="1009" y="549"/>
                      <a:pt x="1009" y="549"/>
                    </a:cubicBezTo>
                    <a:cubicBezTo>
                      <a:pt x="1010" y="548"/>
                      <a:pt x="1011" y="547"/>
                      <a:pt x="1011" y="545"/>
                    </a:cubicBezTo>
                    <a:cubicBezTo>
                      <a:pt x="1014" y="544"/>
                      <a:pt x="1014" y="544"/>
                      <a:pt x="1014" y="544"/>
                    </a:cubicBezTo>
                    <a:cubicBezTo>
                      <a:pt x="1015" y="542"/>
                      <a:pt x="1015" y="542"/>
                      <a:pt x="1015" y="542"/>
                    </a:cubicBezTo>
                    <a:cubicBezTo>
                      <a:pt x="1014" y="547"/>
                      <a:pt x="1014" y="547"/>
                      <a:pt x="1014" y="547"/>
                    </a:cubicBezTo>
                    <a:cubicBezTo>
                      <a:pt x="1012" y="549"/>
                      <a:pt x="1012" y="549"/>
                      <a:pt x="1012" y="549"/>
                    </a:cubicBezTo>
                    <a:cubicBezTo>
                      <a:pt x="1014" y="551"/>
                      <a:pt x="1014" y="551"/>
                      <a:pt x="1014" y="551"/>
                    </a:cubicBezTo>
                    <a:cubicBezTo>
                      <a:pt x="1016" y="548"/>
                      <a:pt x="1016" y="548"/>
                      <a:pt x="1016" y="548"/>
                    </a:cubicBezTo>
                    <a:close/>
                    <a:moveTo>
                      <a:pt x="829" y="1495"/>
                    </a:moveTo>
                    <a:cubicBezTo>
                      <a:pt x="828" y="1493"/>
                      <a:pt x="828" y="1493"/>
                      <a:pt x="828" y="1493"/>
                    </a:cubicBezTo>
                    <a:cubicBezTo>
                      <a:pt x="829" y="1492"/>
                      <a:pt x="829" y="1492"/>
                      <a:pt x="829" y="1492"/>
                    </a:cubicBezTo>
                    <a:cubicBezTo>
                      <a:pt x="831" y="1494"/>
                      <a:pt x="831" y="1494"/>
                      <a:pt x="831" y="1494"/>
                    </a:cubicBezTo>
                    <a:cubicBezTo>
                      <a:pt x="829" y="1495"/>
                      <a:pt x="829" y="1495"/>
                      <a:pt x="829" y="1495"/>
                    </a:cubicBezTo>
                    <a:close/>
                    <a:moveTo>
                      <a:pt x="824" y="1426"/>
                    </a:moveTo>
                    <a:cubicBezTo>
                      <a:pt x="826" y="1426"/>
                      <a:pt x="827" y="1426"/>
                      <a:pt x="829" y="1426"/>
                    </a:cubicBezTo>
                    <a:cubicBezTo>
                      <a:pt x="828" y="1428"/>
                      <a:pt x="828" y="1428"/>
                      <a:pt x="828" y="1428"/>
                    </a:cubicBezTo>
                    <a:cubicBezTo>
                      <a:pt x="826" y="1428"/>
                      <a:pt x="824" y="1428"/>
                      <a:pt x="822" y="1427"/>
                    </a:cubicBezTo>
                    <a:cubicBezTo>
                      <a:pt x="824" y="1426"/>
                      <a:pt x="824" y="1426"/>
                      <a:pt x="824" y="1426"/>
                    </a:cubicBezTo>
                    <a:close/>
                    <a:moveTo>
                      <a:pt x="823" y="1438"/>
                    </a:moveTo>
                    <a:cubicBezTo>
                      <a:pt x="824" y="1436"/>
                      <a:pt x="824" y="1436"/>
                      <a:pt x="824" y="1436"/>
                    </a:cubicBezTo>
                    <a:cubicBezTo>
                      <a:pt x="825" y="1436"/>
                      <a:pt x="825" y="1436"/>
                      <a:pt x="825" y="1436"/>
                    </a:cubicBezTo>
                    <a:cubicBezTo>
                      <a:pt x="827" y="1436"/>
                      <a:pt x="827" y="1436"/>
                      <a:pt x="827" y="1436"/>
                    </a:cubicBezTo>
                    <a:cubicBezTo>
                      <a:pt x="827" y="1438"/>
                      <a:pt x="827" y="1438"/>
                      <a:pt x="827" y="1438"/>
                    </a:cubicBezTo>
                    <a:cubicBezTo>
                      <a:pt x="826" y="1438"/>
                      <a:pt x="824" y="1438"/>
                      <a:pt x="823" y="1438"/>
                    </a:cubicBezTo>
                    <a:close/>
                    <a:moveTo>
                      <a:pt x="830" y="1426"/>
                    </a:moveTo>
                    <a:cubicBezTo>
                      <a:pt x="831" y="1425"/>
                      <a:pt x="831" y="1425"/>
                      <a:pt x="831" y="1425"/>
                    </a:cubicBezTo>
                    <a:cubicBezTo>
                      <a:pt x="833" y="1426"/>
                      <a:pt x="833" y="1426"/>
                      <a:pt x="833" y="1426"/>
                    </a:cubicBezTo>
                    <a:cubicBezTo>
                      <a:pt x="832" y="1427"/>
                      <a:pt x="832" y="1427"/>
                      <a:pt x="832" y="1427"/>
                    </a:cubicBezTo>
                    <a:cubicBezTo>
                      <a:pt x="830" y="1426"/>
                      <a:pt x="830" y="1426"/>
                      <a:pt x="830" y="1426"/>
                    </a:cubicBezTo>
                    <a:close/>
                    <a:moveTo>
                      <a:pt x="833" y="1411"/>
                    </a:moveTo>
                    <a:cubicBezTo>
                      <a:pt x="831" y="1412"/>
                      <a:pt x="831" y="1412"/>
                      <a:pt x="831" y="1412"/>
                    </a:cubicBezTo>
                    <a:cubicBezTo>
                      <a:pt x="830" y="1413"/>
                      <a:pt x="828" y="1413"/>
                      <a:pt x="827" y="1412"/>
                    </a:cubicBezTo>
                    <a:cubicBezTo>
                      <a:pt x="826" y="1411"/>
                      <a:pt x="827" y="1409"/>
                      <a:pt x="827" y="1407"/>
                    </a:cubicBezTo>
                    <a:cubicBezTo>
                      <a:pt x="828" y="1406"/>
                      <a:pt x="828" y="1406"/>
                      <a:pt x="828" y="1406"/>
                    </a:cubicBezTo>
                    <a:cubicBezTo>
                      <a:pt x="827" y="1404"/>
                      <a:pt x="827" y="1403"/>
                      <a:pt x="827" y="1402"/>
                    </a:cubicBezTo>
                    <a:cubicBezTo>
                      <a:pt x="828" y="1400"/>
                      <a:pt x="828" y="1400"/>
                      <a:pt x="828" y="1400"/>
                    </a:cubicBezTo>
                    <a:cubicBezTo>
                      <a:pt x="828" y="1397"/>
                      <a:pt x="828" y="1397"/>
                      <a:pt x="828" y="1397"/>
                    </a:cubicBezTo>
                    <a:cubicBezTo>
                      <a:pt x="830" y="1396"/>
                      <a:pt x="830" y="1396"/>
                      <a:pt x="830" y="1396"/>
                    </a:cubicBezTo>
                    <a:cubicBezTo>
                      <a:pt x="833" y="1397"/>
                      <a:pt x="833" y="1397"/>
                      <a:pt x="833" y="1397"/>
                    </a:cubicBezTo>
                    <a:cubicBezTo>
                      <a:pt x="834" y="1398"/>
                      <a:pt x="834" y="1398"/>
                      <a:pt x="834" y="1398"/>
                    </a:cubicBezTo>
                    <a:cubicBezTo>
                      <a:pt x="834" y="1400"/>
                      <a:pt x="833" y="1401"/>
                      <a:pt x="833" y="1403"/>
                    </a:cubicBezTo>
                    <a:cubicBezTo>
                      <a:pt x="832" y="1404"/>
                      <a:pt x="832" y="1404"/>
                      <a:pt x="832" y="1404"/>
                    </a:cubicBezTo>
                    <a:cubicBezTo>
                      <a:pt x="832" y="1406"/>
                      <a:pt x="832" y="1406"/>
                      <a:pt x="832" y="1406"/>
                    </a:cubicBezTo>
                    <a:cubicBezTo>
                      <a:pt x="834" y="1407"/>
                      <a:pt x="834" y="1407"/>
                      <a:pt x="834" y="1407"/>
                    </a:cubicBezTo>
                    <a:cubicBezTo>
                      <a:pt x="832" y="1408"/>
                      <a:pt x="832" y="1408"/>
                      <a:pt x="832" y="1408"/>
                    </a:cubicBezTo>
                    <a:cubicBezTo>
                      <a:pt x="833" y="1409"/>
                      <a:pt x="833" y="1409"/>
                      <a:pt x="833" y="1409"/>
                    </a:cubicBezTo>
                    <a:cubicBezTo>
                      <a:pt x="833" y="1411"/>
                      <a:pt x="833" y="1411"/>
                      <a:pt x="833" y="1411"/>
                    </a:cubicBezTo>
                    <a:close/>
                    <a:moveTo>
                      <a:pt x="826" y="1430"/>
                    </a:moveTo>
                    <a:cubicBezTo>
                      <a:pt x="828" y="1429"/>
                      <a:pt x="829" y="1429"/>
                      <a:pt x="831" y="1429"/>
                    </a:cubicBezTo>
                    <a:cubicBezTo>
                      <a:pt x="832" y="1430"/>
                      <a:pt x="832" y="1430"/>
                      <a:pt x="832" y="1430"/>
                    </a:cubicBezTo>
                    <a:cubicBezTo>
                      <a:pt x="832" y="1432"/>
                      <a:pt x="832" y="1432"/>
                      <a:pt x="832" y="1432"/>
                    </a:cubicBezTo>
                    <a:cubicBezTo>
                      <a:pt x="831" y="1433"/>
                      <a:pt x="830" y="1433"/>
                      <a:pt x="829" y="1434"/>
                    </a:cubicBezTo>
                    <a:cubicBezTo>
                      <a:pt x="828" y="1432"/>
                      <a:pt x="828" y="1432"/>
                      <a:pt x="828" y="1432"/>
                    </a:cubicBezTo>
                    <a:cubicBezTo>
                      <a:pt x="829" y="1431"/>
                      <a:pt x="829" y="1431"/>
                      <a:pt x="829" y="1431"/>
                    </a:cubicBezTo>
                    <a:cubicBezTo>
                      <a:pt x="828" y="1431"/>
                      <a:pt x="827" y="1430"/>
                      <a:pt x="826" y="1430"/>
                    </a:cubicBezTo>
                    <a:close/>
                    <a:moveTo>
                      <a:pt x="480" y="738"/>
                    </a:moveTo>
                    <a:cubicBezTo>
                      <a:pt x="480" y="736"/>
                      <a:pt x="480" y="736"/>
                      <a:pt x="480" y="736"/>
                    </a:cubicBezTo>
                    <a:cubicBezTo>
                      <a:pt x="482" y="737"/>
                      <a:pt x="482" y="737"/>
                      <a:pt x="482" y="737"/>
                    </a:cubicBezTo>
                    <a:cubicBezTo>
                      <a:pt x="482" y="737"/>
                      <a:pt x="483" y="738"/>
                      <a:pt x="484" y="739"/>
                    </a:cubicBezTo>
                    <a:cubicBezTo>
                      <a:pt x="483" y="741"/>
                      <a:pt x="483" y="741"/>
                      <a:pt x="483" y="741"/>
                    </a:cubicBezTo>
                    <a:cubicBezTo>
                      <a:pt x="482" y="740"/>
                      <a:pt x="481" y="739"/>
                      <a:pt x="480" y="738"/>
                    </a:cubicBezTo>
                    <a:close/>
                    <a:moveTo>
                      <a:pt x="489" y="741"/>
                    </a:moveTo>
                    <a:cubicBezTo>
                      <a:pt x="490" y="738"/>
                      <a:pt x="490" y="738"/>
                      <a:pt x="490" y="738"/>
                    </a:cubicBezTo>
                    <a:cubicBezTo>
                      <a:pt x="492" y="739"/>
                      <a:pt x="492" y="739"/>
                      <a:pt x="492" y="739"/>
                    </a:cubicBezTo>
                    <a:cubicBezTo>
                      <a:pt x="492" y="741"/>
                      <a:pt x="492" y="742"/>
                      <a:pt x="492" y="744"/>
                    </a:cubicBezTo>
                    <a:cubicBezTo>
                      <a:pt x="490" y="743"/>
                      <a:pt x="490" y="743"/>
                      <a:pt x="490" y="743"/>
                    </a:cubicBezTo>
                    <a:cubicBezTo>
                      <a:pt x="489" y="741"/>
                      <a:pt x="489" y="741"/>
                      <a:pt x="489" y="741"/>
                    </a:cubicBezTo>
                    <a:close/>
                    <a:moveTo>
                      <a:pt x="64" y="415"/>
                    </a:moveTo>
                    <a:cubicBezTo>
                      <a:pt x="63" y="417"/>
                      <a:pt x="63" y="417"/>
                      <a:pt x="63" y="417"/>
                    </a:cubicBezTo>
                    <a:cubicBezTo>
                      <a:pt x="62" y="419"/>
                      <a:pt x="62" y="419"/>
                      <a:pt x="62" y="419"/>
                    </a:cubicBezTo>
                    <a:cubicBezTo>
                      <a:pt x="60" y="418"/>
                      <a:pt x="60" y="418"/>
                      <a:pt x="60" y="418"/>
                    </a:cubicBezTo>
                    <a:cubicBezTo>
                      <a:pt x="61" y="417"/>
                      <a:pt x="61" y="417"/>
                      <a:pt x="61" y="417"/>
                    </a:cubicBezTo>
                    <a:cubicBezTo>
                      <a:pt x="62" y="416"/>
                      <a:pt x="63" y="415"/>
                      <a:pt x="64" y="415"/>
                    </a:cubicBezTo>
                    <a:close/>
                    <a:moveTo>
                      <a:pt x="53" y="304"/>
                    </a:moveTo>
                    <a:cubicBezTo>
                      <a:pt x="53" y="306"/>
                      <a:pt x="53" y="306"/>
                      <a:pt x="53" y="306"/>
                    </a:cubicBezTo>
                    <a:cubicBezTo>
                      <a:pt x="54" y="307"/>
                      <a:pt x="55" y="308"/>
                      <a:pt x="56" y="309"/>
                    </a:cubicBezTo>
                    <a:cubicBezTo>
                      <a:pt x="56" y="311"/>
                      <a:pt x="56" y="311"/>
                      <a:pt x="56" y="311"/>
                    </a:cubicBezTo>
                    <a:cubicBezTo>
                      <a:pt x="54" y="311"/>
                      <a:pt x="54" y="311"/>
                      <a:pt x="54" y="311"/>
                    </a:cubicBezTo>
                    <a:cubicBezTo>
                      <a:pt x="53" y="309"/>
                      <a:pt x="52" y="307"/>
                      <a:pt x="51" y="305"/>
                    </a:cubicBezTo>
                    <a:cubicBezTo>
                      <a:pt x="50" y="305"/>
                      <a:pt x="49" y="305"/>
                      <a:pt x="47" y="305"/>
                    </a:cubicBezTo>
                    <a:cubicBezTo>
                      <a:pt x="47" y="303"/>
                      <a:pt x="47" y="303"/>
                      <a:pt x="47" y="303"/>
                    </a:cubicBezTo>
                    <a:cubicBezTo>
                      <a:pt x="49" y="303"/>
                      <a:pt x="51" y="303"/>
                      <a:pt x="53" y="304"/>
                    </a:cubicBezTo>
                    <a:close/>
                    <a:moveTo>
                      <a:pt x="376" y="266"/>
                    </a:moveTo>
                    <a:cubicBezTo>
                      <a:pt x="377" y="265"/>
                      <a:pt x="377" y="263"/>
                      <a:pt x="377" y="262"/>
                    </a:cubicBezTo>
                    <a:cubicBezTo>
                      <a:pt x="379" y="260"/>
                      <a:pt x="380" y="257"/>
                      <a:pt x="382" y="256"/>
                    </a:cubicBezTo>
                    <a:cubicBezTo>
                      <a:pt x="384" y="256"/>
                      <a:pt x="384" y="258"/>
                      <a:pt x="384" y="260"/>
                    </a:cubicBezTo>
                    <a:cubicBezTo>
                      <a:pt x="388" y="259"/>
                      <a:pt x="385" y="264"/>
                      <a:pt x="384" y="265"/>
                    </a:cubicBezTo>
                    <a:cubicBezTo>
                      <a:pt x="387" y="266"/>
                      <a:pt x="392" y="266"/>
                      <a:pt x="394" y="263"/>
                    </a:cubicBezTo>
                    <a:cubicBezTo>
                      <a:pt x="395" y="262"/>
                      <a:pt x="396" y="260"/>
                      <a:pt x="396" y="259"/>
                    </a:cubicBezTo>
                    <a:cubicBezTo>
                      <a:pt x="398" y="258"/>
                      <a:pt x="400" y="258"/>
                      <a:pt x="402" y="258"/>
                    </a:cubicBezTo>
                    <a:cubicBezTo>
                      <a:pt x="410" y="258"/>
                      <a:pt x="416" y="262"/>
                      <a:pt x="423" y="265"/>
                    </a:cubicBezTo>
                    <a:cubicBezTo>
                      <a:pt x="428" y="266"/>
                      <a:pt x="433" y="267"/>
                      <a:pt x="437" y="269"/>
                    </a:cubicBezTo>
                    <a:cubicBezTo>
                      <a:pt x="440" y="271"/>
                      <a:pt x="454" y="275"/>
                      <a:pt x="458" y="272"/>
                    </a:cubicBezTo>
                    <a:cubicBezTo>
                      <a:pt x="463" y="271"/>
                      <a:pt x="468" y="274"/>
                      <a:pt x="473" y="276"/>
                    </a:cubicBezTo>
                    <a:cubicBezTo>
                      <a:pt x="474" y="277"/>
                      <a:pt x="479" y="282"/>
                      <a:pt x="476" y="283"/>
                    </a:cubicBezTo>
                    <a:cubicBezTo>
                      <a:pt x="472" y="284"/>
                      <a:pt x="470" y="283"/>
                      <a:pt x="466" y="285"/>
                    </a:cubicBezTo>
                    <a:cubicBezTo>
                      <a:pt x="466" y="286"/>
                      <a:pt x="465" y="287"/>
                      <a:pt x="465" y="288"/>
                    </a:cubicBezTo>
                    <a:cubicBezTo>
                      <a:pt x="474" y="290"/>
                      <a:pt x="482" y="292"/>
                      <a:pt x="491" y="291"/>
                    </a:cubicBezTo>
                    <a:cubicBezTo>
                      <a:pt x="497" y="291"/>
                      <a:pt x="502" y="291"/>
                      <a:pt x="507" y="288"/>
                    </a:cubicBezTo>
                    <a:cubicBezTo>
                      <a:pt x="510" y="285"/>
                      <a:pt x="513" y="288"/>
                      <a:pt x="515" y="291"/>
                    </a:cubicBezTo>
                    <a:cubicBezTo>
                      <a:pt x="519" y="291"/>
                      <a:pt x="519" y="291"/>
                      <a:pt x="520" y="295"/>
                    </a:cubicBezTo>
                    <a:cubicBezTo>
                      <a:pt x="522" y="294"/>
                      <a:pt x="523" y="294"/>
                      <a:pt x="525" y="294"/>
                    </a:cubicBezTo>
                    <a:cubicBezTo>
                      <a:pt x="526" y="296"/>
                      <a:pt x="528" y="297"/>
                      <a:pt x="529" y="299"/>
                    </a:cubicBezTo>
                    <a:cubicBezTo>
                      <a:pt x="527" y="300"/>
                      <a:pt x="527" y="300"/>
                      <a:pt x="527" y="300"/>
                    </a:cubicBezTo>
                    <a:cubicBezTo>
                      <a:pt x="524" y="299"/>
                      <a:pt x="524" y="299"/>
                      <a:pt x="524" y="299"/>
                    </a:cubicBezTo>
                    <a:cubicBezTo>
                      <a:pt x="525" y="300"/>
                      <a:pt x="529" y="304"/>
                      <a:pt x="531" y="305"/>
                    </a:cubicBezTo>
                    <a:cubicBezTo>
                      <a:pt x="532" y="301"/>
                      <a:pt x="536" y="305"/>
                      <a:pt x="535" y="301"/>
                    </a:cubicBezTo>
                    <a:cubicBezTo>
                      <a:pt x="535" y="299"/>
                      <a:pt x="533" y="298"/>
                      <a:pt x="533" y="296"/>
                    </a:cubicBezTo>
                    <a:cubicBezTo>
                      <a:pt x="532" y="295"/>
                      <a:pt x="532" y="294"/>
                      <a:pt x="531" y="293"/>
                    </a:cubicBezTo>
                    <a:cubicBezTo>
                      <a:pt x="527" y="290"/>
                      <a:pt x="534" y="286"/>
                      <a:pt x="536" y="285"/>
                    </a:cubicBezTo>
                    <a:cubicBezTo>
                      <a:pt x="538" y="284"/>
                      <a:pt x="540" y="284"/>
                      <a:pt x="541" y="283"/>
                    </a:cubicBezTo>
                    <a:cubicBezTo>
                      <a:pt x="542" y="282"/>
                      <a:pt x="543" y="281"/>
                      <a:pt x="545" y="281"/>
                    </a:cubicBezTo>
                    <a:cubicBezTo>
                      <a:pt x="546" y="280"/>
                      <a:pt x="549" y="280"/>
                      <a:pt x="549" y="279"/>
                    </a:cubicBezTo>
                    <a:cubicBezTo>
                      <a:pt x="549" y="276"/>
                      <a:pt x="545" y="278"/>
                      <a:pt x="544" y="278"/>
                    </a:cubicBezTo>
                    <a:cubicBezTo>
                      <a:pt x="542" y="279"/>
                      <a:pt x="542" y="280"/>
                      <a:pt x="541" y="280"/>
                    </a:cubicBezTo>
                    <a:cubicBezTo>
                      <a:pt x="539" y="281"/>
                      <a:pt x="537" y="282"/>
                      <a:pt x="536" y="282"/>
                    </a:cubicBezTo>
                    <a:cubicBezTo>
                      <a:pt x="532" y="281"/>
                      <a:pt x="532" y="281"/>
                      <a:pt x="532" y="281"/>
                    </a:cubicBezTo>
                    <a:cubicBezTo>
                      <a:pt x="531" y="281"/>
                      <a:pt x="531" y="283"/>
                      <a:pt x="530" y="283"/>
                    </a:cubicBezTo>
                    <a:cubicBezTo>
                      <a:pt x="528" y="284"/>
                      <a:pt x="527" y="283"/>
                      <a:pt x="525" y="283"/>
                    </a:cubicBezTo>
                    <a:cubicBezTo>
                      <a:pt x="521" y="283"/>
                      <a:pt x="524" y="279"/>
                      <a:pt x="526" y="278"/>
                    </a:cubicBezTo>
                    <a:cubicBezTo>
                      <a:pt x="529" y="276"/>
                      <a:pt x="534" y="277"/>
                      <a:pt x="537" y="275"/>
                    </a:cubicBezTo>
                    <a:cubicBezTo>
                      <a:pt x="542" y="272"/>
                      <a:pt x="548" y="271"/>
                      <a:pt x="551" y="276"/>
                    </a:cubicBezTo>
                    <a:cubicBezTo>
                      <a:pt x="550" y="285"/>
                      <a:pt x="566" y="285"/>
                      <a:pt x="571" y="286"/>
                    </a:cubicBezTo>
                    <a:cubicBezTo>
                      <a:pt x="576" y="291"/>
                      <a:pt x="585" y="291"/>
                      <a:pt x="592" y="290"/>
                    </a:cubicBezTo>
                    <a:cubicBezTo>
                      <a:pt x="598" y="289"/>
                      <a:pt x="607" y="292"/>
                      <a:pt x="612" y="289"/>
                    </a:cubicBezTo>
                    <a:cubicBezTo>
                      <a:pt x="612" y="286"/>
                      <a:pt x="612" y="286"/>
                      <a:pt x="612" y="286"/>
                    </a:cubicBezTo>
                    <a:cubicBezTo>
                      <a:pt x="612" y="286"/>
                      <a:pt x="612" y="286"/>
                      <a:pt x="612" y="285"/>
                    </a:cubicBezTo>
                    <a:cubicBezTo>
                      <a:pt x="612" y="285"/>
                      <a:pt x="616" y="288"/>
                      <a:pt x="616" y="288"/>
                    </a:cubicBezTo>
                    <a:cubicBezTo>
                      <a:pt x="617" y="290"/>
                      <a:pt x="617" y="290"/>
                      <a:pt x="617" y="290"/>
                    </a:cubicBezTo>
                    <a:cubicBezTo>
                      <a:pt x="621" y="292"/>
                      <a:pt x="621" y="292"/>
                      <a:pt x="621" y="292"/>
                    </a:cubicBezTo>
                    <a:cubicBezTo>
                      <a:pt x="624" y="292"/>
                      <a:pt x="624" y="292"/>
                      <a:pt x="624" y="292"/>
                    </a:cubicBezTo>
                    <a:cubicBezTo>
                      <a:pt x="626" y="288"/>
                      <a:pt x="624" y="288"/>
                      <a:pt x="620" y="287"/>
                    </a:cubicBezTo>
                    <a:cubicBezTo>
                      <a:pt x="618" y="287"/>
                      <a:pt x="616" y="287"/>
                      <a:pt x="614" y="285"/>
                    </a:cubicBezTo>
                    <a:cubicBezTo>
                      <a:pt x="615" y="283"/>
                      <a:pt x="615" y="283"/>
                      <a:pt x="615" y="283"/>
                    </a:cubicBezTo>
                    <a:cubicBezTo>
                      <a:pt x="613" y="282"/>
                      <a:pt x="613" y="282"/>
                      <a:pt x="613" y="282"/>
                    </a:cubicBezTo>
                    <a:cubicBezTo>
                      <a:pt x="615" y="281"/>
                      <a:pt x="615" y="281"/>
                      <a:pt x="615" y="281"/>
                    </a:cubicBezTo>
                    <a:cubicBezTo>
                      <a:pt x="617" y="282"/>
                      <a:pt x="618" y="280"/>
                      <a:pt x="620" y="279"/>
                    </a:cubicBezTo>
                    <a:cubicBezTo>
                      <a:pt x="623" y="279"/>
                      <a:pt x="623" y="279"/>
                      <a:pt x="623" y="279"/>
                    </a:cubicBezTo>
                    <a:cubicBezTo>
                      <a:pt x="624" y="280"/>
                      <a:pt x="625" y="281"/>
                      <a:pt x="626" y="282"/>
                    </a:cubicBezTo>
                    <a:cubicBezTo>
                      <a:pt x="628" y="283"/>
                      <a:pt x="628" y="283"/>
                      <a:pt x="628" y="283"/>
                    </a:cubicBezTo>
                    <a:cubicBezTo>
                      <a:pt x="631" y="286"/>
                      <a:pt x="631" y="284"/>
                      <a:pt x="634" y="283"/>
                    </a:cubicBezTo>
                    <a:cubicBezTo>
                      <a:pt x="634" y="285"/>
                      <a:pt x="635" y="285"/>
                      <a:pt x="635" y="287"/>
                    </a:cubicBezTo>
                    <a:cubicBezTo>
                      <a:pt x="634" y="288"/>
                      <a:pt x="633" y="290"/>
                      <a:pt x="633" y="291"/>
                    </a:cubicBezTo>
                    <a:cubicBezTo>
                      <a:pt x="631" y="294"/>
                      <a:pt x="633" y="295"/>
                      <a:pt x="634" y="297"/>
                    </a:cubicBezTo>
                    <a:cubicBezTo>
                      <a:pt x="636" y="297"/>
                      <a:pt x="636" y="297"/>
                      <a:pt x="636" y="297"/>
                    </a:cubicBezTo>
                    <a:cubicBezTo>
                      <a:pt x="637" y="296"/>
                      <a:pt x="639" y="296"/>
                      <a:pt x="639" y="297"/>
                    </a:cubicBezTo>
                    <a:cubicBezTo>
                      <a:pt x="638" y="297"/>
                      <a:pt x="638" y="298"/>
                      <a:pt x="638" y="298"/>
                    </a:cubicBezTo>
                    <a:cubicBezTo>
                      <a:pt x="638" y="298"/>
                      <a:pt x="642" y="298"/>
                      <a:pt x="639" y="301"/>
                    </a:cubicBezTo>
                    <a:cubicBezTo>
                      <a:pt x="638" y="302"/>
                      <a:pt x="641" y="302"/>
                      <a:pt x="642" y="301"/>
                    </a:cubicBezTo>
                    <a:cubicBezTo>
                      <a:pt x="643" y="300"/>
                      <a:pt x="642" y="297"/>
                      <a:pt x="642" y="296"/>
                    </a:cubicBezTo>
                    <a:cubicBezTo>
                      <a:pt x="641" y="294"/>
                      <a:pt x="639" y="293"/>
                      <a:pt x="639" y="291"/>
                    </a:cubicBezTo>
                    <a:cubicBezTo>
                      <a:pt x="638" y="289"/>
                      <a:pt x="639" y="288"/>
                      <a:pt x="640" y="286"/>
                    </a:cubicBezTo>
                    <a:cubicBezTo>
                      <a:pt x="640" y="285"/>
                      <a:pt x="646" y="285"/>
                      <a:pt x="648" y="284"/>
                    </a:cubicBezTo>
                    <a:cubicBezTo>
                      <a:pt x="650" y="282"/>
                      <a:pt x="652" y="280"/>
                      <a:pt x="655" y="278"/>
                    </a:cubicBezTo>
                    <a:cubicBezTo>
                      <a:pt x="654" y="276"/>
                      <a:pt x="657" y="276"/>
                      <a:pt x="657" y="274"/>
                    </a:cubicBezTo>
                    <a:cubicBezTo>
                      <a:pt x="657" y="273"/>
                      <a:pt x="656" y="271"/>
                      <a:pt x="656" y="270"/>
                    </a:cubicBezTo>
                    <a:cubicBezTo>
                      <a:pt x="656" y="267"/>
                      <a:pt x="656" y="267"/>
                      <a:pt x="656" y="267"/>
                    </a:cubicBezTo>
                    <a:cubicBezTo>
                      <a:pt x="657" y="266"/>
                      <a:pt x="659" y="265"/>
                      <a:pt x="657" y="263"/>
                    </a:cubicBezTo>
                    <a:cubicBezTo>
                      <a:pt x="655" y="264"/>
                      <a:pt x="653" y="264"/>
                      <a:pt x="651" y="264"/>
                    </a:cubicBezTo>
                    <a:cubicBezTo>
                      <a:pt x="649" y="262"/>
                      <a:pt x="647" y="261"/>
                      <a:pt x="645" y="261"/>
                    </a:cubicBezTo>
                    <a:cubicBezTo>
                      <a:pt x="642" y="261"/>
                      <a:pt x="640" y="260"/>
                      <a:pt x="638" y="259"/>
                    </a:cubicBezTo>
                    <a:cubicBezTo>
                      <a:pt x="636" y="259"/>
                      <a:pt x="632" y="256"/>
                      <a:pt x="631" y="254"/>
                    </a:cubicBezTo>
                    <a:cubicBezTo>
                      <a:pt x="630" y="250"/>
                      <a:pt x="632" y="248"/>
                      <a:pt x="635" y="246"/>
                    </a:cubicBezTo>
                    <a:cubicBezTo>
                      <a:pt x="633" y="245"/>
                      <a:pt x="630" y="245"/>
                      <a:pt x="630" y="242"/>
                    </a:cubicBezTo>
                    <a:cubicBezTo>
                      <a:pt x="631" y="238"/>
                      <a:pt x="630" y="236"/>
                      <a:pt x="633" y="233"/>
                    </a:cubicBezTo>
                    <a:cubicBezTo>
                      <a:pt x="634" y="232"/>
                      <a:pt x="638" y="233"/>
                      <a:pt x="638" y="234"/>
                    </a:cubicBezTo>
                    <a:cubicBezTo>
                      <a:pt x="638" y="234"/>
                      <a:pt x="641" y="233"/>
                      <a:pt x="638" y="231"/>
                    </a:cubicBezTo>
                    <a:cubicBezTo>
                      <a:pt x="636" y="228"/>
                      <a:pt x="643" y="225"/>
                      <a:pt x="645" y="225"/>
                    </a:cubicBezTo>
                    <a:cubicBezTo>
                      <a:pt x="647" y="225"/>
                      <a:pt x="649" y="225"/>
                      <a:pt x="649" y="227"/>
                    </a:cubicBezTo>
                    <a:cubicBezTo>
                      <a:pt x="649" y="229"/>
                      <a:pt x="653" y="227"/>
                      <a:pt x="654" y="229"/>
                    </a:cubicBezTo>
                    <a:cubicBezTo>
                      <a:pt x="658" y="232"/>
                      <a:pt x="661" y="233"/>
                      <a:pt x="662" y="238"/>
                    </a:cubicBezTo>
                    <a:cubicBezTo>
                      <a:pt x="662" y="241"/>
                      <a:pt x="661" y="242"/>
                      <a:pt x="663" y="244"/>
                    </a:cubicBezTo>
                    <a:cubicBezTo>
                      <a:pt x="664" y="245"/>
                      <a:pt x="666" y="246"/>
                      <a:pt x="668" y="247"/>
                    </a:cubicBezTo>
                    <a:cubicBezTo>
                      <a:pt x="668" y="249"/>
                      <a:pt x="668" y="249"/>
                      <a:pt x="668" y="249"/>
                    </a:cubicBezTo>
                    <a:cubicBezTo>
                      <a:pt x="669" y="250"/>
                      <a:pt x="671" y="251"/>
                      <a:pt x="672" y="251"/>
                    </a:cubicBezTo>
                    <a:cubicBezTo>
                      <a:pt x="675" y="254"/>
                      <a:pt x="670" y="253"/>
                      <a:pt x="668" y="253"/>
                    </a:cubicBezTo>
                    <a:cubicBezTo>
                      <a:pt x="668" y="255"/>
                      <a:pt x="668" y="255"/>
                      <a:pt x="668" y="255"/>
                    </a:cubicBezTo>
                    <a:cubicBezTo>
                      <a:pt x="672" y="257"/>
                      <a:pt x="664" y="258"/>
                      <a:pt x="663" y="259"/>
                    </a:cubicBezTo>
                    <a:cubicBezTo>
                      <a:pt x="662" y="261"/>
                      <a:pt x="667" y="261"/>
                      <a:pt x="667" y="261"/>
                    </a:cubicBezTo>
                    <a:cubicBezTo>
                      <a:pt x="669" y="261"/>
                      <a:pt x="671" y="263"/>
                      <a:pt x="673" y="263"/>
                    </a:cubicBezTo>
                    <a:cubicBezTo>
                      <a:pt x="674" y="262"/>
                      <a:pt x="675" y="262"/>
                      <a:pt x="676" y="263"/>
                    </a:cubicBezTo>
                    <a:cubicBezTo>
                      <a:pt x="677" y="263"/>
                      <a:pt x="682" y="263"/>
                      <a:pt x="682" y="264"/>
                    </a:cubicBezTo>
                    <a:cubicBezTo>
                      <a:pt x="682" y="267"/>
                      <a:pt x="679" y="266"/>
                      <a:pt x="677" y="266"/>
                    </a:cubicBezTo>
                    <a:cubicBezTo>
                      <a:pt x="678" y="266"/>
                      <a:pt x="683" y="270"/>
                      <a:pt x="683" y="271"/>
                    </a:cubicBezTo>
                    <a:cubicBezTo>
                      <a:pt x="683" y="273"/>
                      <a:pt x="683" y="278"/>
                      <a:pt x="684" y="280"/>
                    </a:cubicBezTo>
                    <a:cubicBezTo>
                      <a:pt x="690" y="287"/>
                      <a:pt x="690" y="270"/>
                      <a:pt x="692" y="269"/>
                    </a:cubicBezTo>
                    <a:cubicBezTo>
                      <a:pt x="695" y="268"/>
                      <a:pt x="695" y="267"/>
                      <a:pt x="698" y="269"/>
                    </a:cubicBezTo>
                    <a:cubicBezTo>
                      <a:pt x="699" y="270"/>
                      <a:pt x="701" y="271"/>
                      <a:pt x="702" y="272"/>
                    </a:cubicBezTo>
                    <a:cubicBezTo>
                      <a:pt x="706" y="274"/>
                      <a:pt x="707" y="277"/>
                      <a:pt x="707" y="281"/>
                    </a:cubicBezTo>
                    <a:cubicBezTo>
                      <a:pt x="705" y="283"/>
                      <a:pt x="705" y="283"/>
                      <a:pt x="705" y="283"/>
                    </a:cubicBezTo>
                    <a:cubicBezTo>
                      <a:pt x="703" y="282"/>
                      <a:pt x="703" y="282"/>
                      <a:pt x="703" y="282"/>
                    </a:cubicBezTo>
                    <a:cubicBezTo>
                      <a:pt x="703" y="284"/>
                      <a:pt x="703" y="288"/>
                      <a:pt x="704" y="290"/>
                    </a:cubicBezTo>
                    <a:cubicBezTo>
                      <a:pt x="707" y="293"/>
                      <a:pt x="709" y="294"/>
                      <a:pt x="710" y="299"/>
                    </a:cubicBezTo>
                    <a:cubicBezTo>
                      <a:pt x="711" y="302"/>
                      <a:pt x="713" y="298"/>
                      <a:pt x="714" y="297"/>
                    </a:cubicBezTo>
                    <a:cubicBezTo>
                      <a:pt x="715" y="296"/>
                      <a:pt x="718" y="296"/>
                      <a:pt x="719" y="294"/>
                    </a:cubicBezTo>
                    <a:cubicBezTo>
                      <a:pt x="718" y="290"/>
                      <a:pt x="722" y="287"/>
                      <a:pt x="724" y="286"/>
                    </a:cubicBezTo>
                    <a:cubicBezTo>
                      <a:pt x="725" y="283"/>
                      <a:pt x="725" y="281"/>
                      <a:pt x="726" y="279"/>
                    </a:cubicBezTo>
                    <a:cubicBezTo>
                      <a:pt x="727" y="276"/>
                      <a:pt x="726" y="275"/>
                      <a:pt x="731" y="275"/>
                    </a:cubicBezTo>
                    <a:cubicBezTo>
                      <a:pt x="731" y="273"/>
                      <a:pt x="733" y="270"/>
                      <a:pt x="732" y="269"/>
                    </a:cubicBezTo>
                    <a:cubicBezTo>
                      <a:pt x="730" y="269"/>
                      <a:pt x="729" y="268"/>
                      <a:pt x="728" y="266"/>
                    </a:cubicBezTo>
                    <a:cubicBezTo>
                      <a:pt x="727" y="264"/>
                      <a:pt x="728" y="261"/>
                      <a:pt x="728" y="259"/>
                    </a:cubicBezTo>
                    <a:cubicBezTo>
                      <a:pt x="730" y="258"/>
                      <a:pt x="730" y="258"/>
                      <a:pt x="730" y="258"/>
                    </a:cubicBezTo>
                    <a:cubicBezTo>
                      <a:pt x="732" y="259"/>
                      <a:pt x="733" y="258"/>
                      <a:pt x="735" y="258"/>
                    </a:cubicBezTo>
                    <a:cubicBezTo>
                      <a:pt x="737" y="258"/>
                      <a:pt x="740" y="258"/>
                      <a:pt x="742" y="259"/>
                    </a:cubicBezTo>
                    <a:cubicBezTo>
                      <a:pt x="745" y="260"/>
                      <a:pt x="750" y="259"/>
                      <a:pt x="753" y="261"/>
                    </a:cubicBezTo>
                    <a:cubicBezTo>
                      <a:pt x="753" y="263"/>
                      <a:pt x="754" y="264"/>
                      <a:pt x="756" y="266"/>
                    </a:cubicBezTo>
                    <a:cubicBezTo>
                      <a:pt x="758" y="268"/>
                      <a:pt x="763" y="266"/>
                      <a:pt x="764" y="270"/>
                    </a:cubicBezTo>
                    <a:cubicBezTo>
                      <a:pt x="764" y="270"/>
                      <a:pt x="759" y="273"/>
                      <a:pt x="759" y="272"/>
                    </a:cubicBezTo>
                    <a:cubicBezTo>
                      <a:pt x="759" y="273"/>
                      <a:pt x="763" y="273"/>
                      <a:pt x="765" y="275"/>
                    </a:cubicBezTo>
                    <a:cubicBezTo>
                      <a:pt x="765" y="277"/>
                      <a:pt x="762" y="278"/>
                      <a:pt x="760" y="279"/>
                    </a:cubicBezTo>
                    <a:cubicBezTo>
                      <a:pt x="759" y="279"/>
                      <a:pt x="756" y="279"/>
                      <a:pt x="755" y="280"/>
                    </a:cubicBezTo>
                    <a:cubicBezTo>
                      <a:pt x="755" y="280"/>
                      <a:pt x="757" y="285"/>
                      <a:pt x="758" y="286"/>
                    </a:cubicBezTo>
                    <a:cubicBezTo>
                      <a:pt x="758" y="288"/>
                      <a:pt x="760" y="289"/>
                      <a:pt x="761" y="291"/>
                    </a:cubicBezTo>
                    <a:cubicBezTo>
                      <a:pt x="763" y="292"/>
                      <a:pt x="766" y="293"/>
                      <a:pt x="765" y="296"/>
                    </a:cubicBezTo>
                    <a:cubicBezTo>
                      <a:pt x="765" y="298"/>
                      <a:pt x="763" y="301"/>
                      <a:pt x="762" y="302"/>
                    </a:cubicBezTo>
                    <a:cubicBezTo>
                      <a:pt x="759" y="302"/>
                      <a:pt x="758" y="303"/>
                      <a:pt x="758" y="305"/>
                    </a:cubicBezTo>
                    <a:cubicBezTo>
                      <a:pt x="754" y="307"/>
                      <a:pt x="749" y="310"/>
                      <a:pt x="745" y="310"/>
                    </a:cubicBezTo>
                    <a:cubicBezTo>
                      <a:pt x="743" y="308"/>
                      <a:pt x="743" y="308"/>
                      <a:pt x="743" y="308"/>
                    </a:cubicBezTo>
                    <a:cubicBezTo>
                      <a:pt x="741" y="305"/>
                      <a:pt x="741" y="305"/>
                      <a:pt x="741" y="305"/>
                    </a:cubicBezTo>
                    <a:cubicBezTo>
                      <a:pt x="740" y="305"/>
                      <a:pt x="740" y="305"/>
                      <a:pt x="740" y="305"/>
                    </a:cubicBezTo>
                    <a:cubicBezTo>
                      <a:pt x="739" y="306"/>
                      <a:pt x="739" y="306"/>
                      <a:pt x="739" y="306"/>
                    </a:cubicBezTo>
                    <a:cubicBezTo>
                      <a:pt x="740" y="307"/>
                      <a:pt x="740" y="309"/>
                      <a:pt x="742" y="310"/>
                    </a:cubicBezTo>
                    <a:cubicBezTo>
                      <a:pt x="746" y="313"/>
                      <a:pt x="740" y="313"/>
                      <a:pt x="738" y="312"/>
                    </a:cubicBezTo>
                    <a:cubicBezTo>
                      <a:pt x="738" y="313"/>
                      <a:pt x="735" y="313"/>
                      <a:pt x="735" y="313"/>
                    </a:cubicBezTo>
                    <a:cubicBezTo>
                      <a:pt x="733" y="312"/>
                      <a:pt x="731" y="312"/>
                      <a:pt x="730" y="311"/>
                    </a:cubicBezTo>
                    <a:cubicBezTo>
                      <a:pt x="727" y="308"/>
                      <a:pt x="727" y="308"/>
                      <a:pt x="727" y="308"/>
                    </a:cubicBezTo>
                    <a:cubicBezTo>
                      <a:pt x="726" y="308"/>
                      <a:pt x="717" y="307"/>
                      <a:pt x="717" y="309"/>
                    </a:cubicBezTo>
                    <a:cubicBezTo>
                      <a:pt x="717" y="313"/>
                      <a:pt x="722" y="310"/>
                      <a:pt x="723" y="314"/>
                    </a:cubicBezTo>
                    <a:cubicBezTo>
                      <a:pt x="723" y="316"/>
                      <a:pt x="720" y="320"/>
                      <a:pt x="719" y="321"/>
                    </a:cubicBezTo>
                    <a:cubicBezTo>
                      <a:pt x="716" y="323"/>
                      <a:pt x="714" y="324"/>
                      <a:pt x="711" y="325"/>
                    </a:cubicBezTo>
                    <a:cubicBezTo>
                      <a:pt x="704" y="325"/>
                      <a:pt x="704" y="325"/>
                      <a:pt x="704" y="325"/>
                    </a:cubicBezTo>
                    <a:cubicBezTo>
                      <a:pt x="702" y="323"/>
                      <a:pt x="700" y="321"/>
                      <a:pt x="698" y="320"/>
                    </a:cubicBezTo>
                    <a:cubicBezTo>
                      <a:pt x="695" y="318"/>
                      <a:pt x="693" y="318"/>
                      <a:pt x="690" y="318"/>
                    </a:cubicBezTo>
                    <a:cubicBezTo>
                      <a:pt x="690" y="320"/>
                      <a:pt x="690" y="320"/>
                      <a:pt x="690" y="320"/>
                    </a:cubicBezTo>
                    <a:cubicBezTo>
                      <a:pt x="691" y="322"/>
                      <a:pt x="693" y="323"/>
                      <a:pt x="694" y="324"/>
                    </a:cubicBezTo>
                    <a:cubicBezTo>
                      <a:pt x="696" y="325"/>
                      <a:pt x="701" y="326"/>
                      <a:pt x="703" y="326"/>
                    </a:cubicBezTo>
                    <a:cubicBezTo>
                      <a:pt x="707" y="327"/>
                      <a:pt x="710" y="327"/>
                      <a:pt x="714" y="327"/>
                    </a:cubicBezTo>
                    <a:cubicBezTo>
                      <a:pt x="714" y="331"/>
                      <a:pt x="714" y="331"/>
                      <a:pt x="714" y="331"/>
                    </a:cubicBezTo>
                    <a:cubicBezTo>
                      <a:pt x="709" y="335"/>
                      <a:pt x="706" y="340"/>
                      <a:pt x="702" y="344"/>
                    </a:cubicBezTo>
                    <a:cubicBezTo>
                      <a:pt x="697" y="346"/>
                      <a:pt x="692" y="343"/>
                      <a:pt x="687" y="342"/>
                    </a:cubicBezTo>
                    <a:cubicBezTo>
                      <a:pt x="687" y="345"/>
                      <a:pt x="687" y="348"/>
                      <a:pt x="685" y="349"/>
                    </a:cubicBezTo>
                    <a:cubicBezTo>
                      <a:pt x="683" y="350"/>
                      <a:pt x="681" y="350"/>
                      <a:pt x="679" y="350"/>
                    </a:cubicBezTo>
                    <a:cubicBezTo>
                      <a:pt x="676" y="348"/>
                      <a:pt x="676" y="348"/>
                      <a:pt x="676" y="348"/>
                    </a:cubicBezTo>
                    <a:cubicBezTo>
                      <a:pt x="674" y="349"/>
                      <a:pt x="672" y="348"/>
                      <a:pt x="670" y="348"/>
                    </a:cubicBezTo>
                    <a:cubicBezTo>
                      <a:pt x="668" y="349"/>
                      <a:pt x="668" y="349"/>
                      <a:pt x="668" y="349"/>
                    </a:cubicBezTo>
                    <a:cubicBezTo>
                      <a:pt x="668" y="351"/>
                      <a:pt x="668" y="351"/>
                      <a:pt x="668" y="351"/>
                    </a:cubicBezTo>
                    <a:cubicBezTo>
                      <a:pt x="672" y="350"/>
                      <a:pt x="672" y="350"/>
                      <a:pt x="672" y="350"/>
                    </a:cubicBezTo>
                    <a:cubicBezTo>
                      <a:pt x="674" y="351"/>
                      <a:pt x="676" y="352"/>
                      <a:pt x="679" y="353"/>
                    </a:cubicBezTo>
                    <a:cubicBezTo>
                      <a:pt x="681" y="353"/>
                      <a:pt x="681" y="356"/>
                      <a:pt x="682" y="359"/>
                    </a:cubicBezTo>
                    <a:cubicBezTo>
                      <a:pt x="679" y="359"/>
                      <a:pt x="678" y="360"/>
                      <a:pt x="676" y="362"/>
                    </a:cubicBezTo>
                    <a:cubicBezTo>
                      <a:pt x="674" y="361"/>
                      <a:pt x="670" y="360"/>
                      <a:pt x="668" y="361"/>
                    </a:cubicBezTo>
                    <a:cubicBezTo>
                      <a:pt x="666" y="362"/>
                      <a:pt x="667" y="363"/>
                      <a:pt x="667" y="365"/>
                    </a:cubicBezTo>
                    <a:cubicBezTo>
                      <a:pt x="665" y="364"/>
                      <a:pt x="665" y="364"/>
                      <a:pt x="665" y="364"/>
                    </a:cubicBezTo>
                    <a:cubicBezTo>
                      <a:pt x="666" y="366"/>
                      <a:pt x="665" y="367"/>
                      <a:pt x="664" y="367"/>
                    </a:cubicBezTo>
                    <a:cubicBezTo>
                      <a:pt x="661" y="367"/>
                      <a:pt x="661" y="367"/>
                      <a:pt x="661" y="367"/>
                    </a:cubicBezTo>
                    <a:cubicBezTo>
                      <a:pt x="662" y="370"/>
                      <a:pt x="662" y="370"/>
                      <a:pt x="662" y="370"/>
                    </a:cubicBezTo>
                    <a:cubicBezTo>
                      <a:pt x="658" y="373"/>
                      <a:pt x="658" y="373"/>
                      <a:pt x="658" y="373"/>
                    </a:cubicBezTo>
                    <a:cubicBezTo>
                      <a:pt x="658" y="376"/>
                      <a:pt x="658" y="377"/>
                      <a:pt x="655" y="378"/>
                    </a:cubicBezTo>
                    <a:cubicBezTo>
                      <a:pt x="652" y="379"/>
                      <a:pt x="652" y="384"/>
                      <a:pt x="651" y="387"/>
                    </a:cubicBezTo>
                    <a:cubicBezTo>
                      <a:pt x="650" y="388"/>
                      <a:pt x="648" y="390"/>
                      <a:pt x="647" y="392"/>
                    </a:cubicBezTo>
                    <a:cubicBezTo>
                      <a:pt x="646" y="392"/>
                      <a:pt x="646" y="392"/>
                      <a:pt x="646" y="392"/>
                    </a:cubicBezTo>
                    <a:cubicBezTo>
                      <a:pt x="647" y="394"/>
                      <a:pt x="647" y="394"/>
                      <a:pt x="647" y="394"/>
                    </a:cubicBezTo>
                    <a:cubicBezTo>
                      <a:pt x="647" y="399"/>
                      <a:pt x="645" y="402"/>
                      <a:pt x="646" y="406"/>
                    </a:cubicBezTo>
                    <a:cubicBezTo>
                      <a:pt x="646" y="408"/>
                      <a:pt x="646" y="408"/>
                      <a:pt x="646" y="408"/>
                    </a:cubicBezTo>
                    <a:cubicBezTo>
                      <a:pt x="645" y="410"/>
                      <a:pt x="645" y="410"/>
                      <a:pt x="645" y="410"/>
                    </a:cubicBezTo>
                    <a:cubicBezTo>
                      <a:pt x="646" y="413"/>
                      <a:pt x="646" y="413"/>
                      <a:pt x="646" y="413"/>
                    </a:cubicBezTo>
                    <a:cubicBezTo>
                      <a:pt x="648" y="414"/>
                      <a:pt x="648" y="414"/>
                      <a:pt x="648" y="414"/>
                    </a:cubicBezTo>
                    <a:cubicBezTo>
                      <a:pt x="649" y="416"/>
                      <a:pt x="649" y="416"/>
                      <a:pt x="649" y="416"/>
                    </a:cubicBezTo>
                    <a:cubicBezTo>
                      <a:pt x="652" y="417"/>
                      <a:pt x="655" y="416"/>
                      <a:pt x="658" y="416"/>
                    </a:cubicBezTo>
                    <a:cubicBezTo>
                      <a:pt x="661" y="416"/>
                      <a:pt x="663" y="423"/>
                      <a:pt x="664" y="425"/>
                    </a:cubicBezTo>
                    <a:cubicBezTo>
                      <a:pt x="664" y="428"/>
                      <a:pt x="664" y="430"/>
                      <a:pt x="666" y="432"/>
                    </a:cubicBezTo>
                    <a:cubicBezTo>
                      <a:pt x="666" y="435"/>
                      <a:pt x="666" y="436"/>
                      <a:pt x="664" y="438"/>
                    </a:cubicBezTo>
                    <a:cubicBezTo>
                      <a:pt x="669" y="439"/>
                      <a:pt x="673" y="437"/>
                      <a:pt x="677" y="435"/>
                    </a:cubicBezTo>
                    <a:cubicBezTo>
                      <a:pt x="681" y="433"/>
                      <a:pt x="687" y="437"/>
                      <a:pt x="690" y="438"/>
                    </a:cubicBezTo>
                    <a:cubicBezTo>
                      <a:pt x="696" y="440"/>
                      <a:pt x="701" y="443"/>
                      <a:pt x="706" y="445"/>
                    </a:cubicBezTo>
                    <a:cubicBezTo>
                      <a:pt x="707" y="447"/>
                      <a:pt x="708" y="448"/>
                      <a:pt x="708" y="450"/>
                    </a:cubicBezTo>
                    <a:cubicBezTo>
                      <a:pt x="717" y="452"/>
                      <a:pt x="726" y="454"/>
                      <a:pt x="732" y="460"/>
                    </a:cubicBezTo>
                    <a:cubicBezTo>
                      <a:pt x="736" y="460"/>
                      <a:pt x="740" y="460"/>
                      <a:pt x="744" y="460"/>
                    </a:cubicBezTo>
                    <a:cubicBezTo>
                      <a:pt x="748" y="460"/>
                      <a:pt x="751" y="461"/>
                      <a:pt x="755" y="461"/>
                    </a:cubicBezTo>
                    <a:cubicBezTo>
                      <a:pt x="757" y="462"/>
                      <a:pt x="757" y="464"/>
                      <a:pt x="757" y="465"/>
                    </a:cubicBezTo>
                    <a:cubicBezTo>
                      <a:pt x="758" y="468"/>
                      <a:pt x="754" y="467"/>
                      <a:pt x="754" y="470"/>
                    </a:cubicBezTo>
                    <a:cubicBezTo>
                      <a:pt x="754" y="472"/>
                      <a:pt x="757" y="473"/>
                      <a:pt x="757" y="474"/>
                    </a:cubicBezTo>
                    <a:cubicBezTo>
                      <a:pt x="757" y="477"/>
                      <a:pt x="757" y="480"/>
                      <a:pt x="757" y="482"/>
                    </a:cubicBezTo>
                    <a:cubicBezTo>
                      <a:pt x="757" y="483"/>
                      <a:pt x="755" y="485"/>
                      <a:pt x="755" y="486"/>
                    </a:cubicBezTo>
                    <a:cubicBezTo>
                      <a:pt x="757" y="488"/>
                      <a:pt x="758" y="489"/>
                      <a:pt x="760" y="491"/>
                    </a:cubicBezTo>
                    <a:cubicBezTo>
                      <a:pt x="762" y="493"/>
                      <a:pt x="763" y="495"/>
                      <a:pt x="765" y="498"/>
                    </a:cubicBezTo>
                    <a:cubicBezTo>
                      <a:pt x="769" y="500"/>
                      <a:pt x="769" y="500"/>
                      <a:pt x="769" y="500"/>
                    </a:cubicBezTo>
                    <a:cubicBezTo>
                      <a:pt x="770" y="502"/>
                      <a:pt x="771" y="504"/>
                      <a:pt x="772" y="506"/>
                    </a:cubicBezTo>
                    <a:cubicBezTo>
                      <a:pt x="774" y="507"/>
                      <a:pt x="777" y="507"/>
                      <a:pt x="779" y="508"/>
                    </a:cubicBezTo>
                    <a:cubicBezTo>
                      <a:pt x="781" y="504"/>
                      <a:pt x="781" y="504"/>
                      <a:pt x="781" y="504"/>
                    </a:cubicBezTo>
                    <a:cubicBezTo>
                      <a:pt x="784" y="505"/>
                      <a:pt x="784" y="505"/>
                      <a:pt x="784" y="505"/>
                    </a:cubicBezTo>
                    <a:cubicBezTo>
                      <a:pt x="786" y="507"/>
                      <a:pt x="786" y="507"/>
                      <a:pt x="786" y="507"/>
                    </a:cubicBezTo>
                    <a:cubicBezTo>
                      <a:pt x="788" y="505"/>
                      <a:pt x="788" y="505"/>
                      <a:pt x="788" y="505"/>
                    </a:cubicBezTo>
                    <a:cubicBezTo>
                      <a:pt x="786" y="502"/>
                      <a:pt x="786" y="502"/>
                      <a:pt x="786" y="502"/>
                    </a:cubicBezTo>
                    <a:cubicBezTo>
                      <a:pt x="788" y="500"/>
                      <a:pt x="789" y="497"/>
                      <a:pt x="790" y="495"/>
                    </a:cubicBezTo>
                    <a:cubicBezTo>
                      <a:pt x="786" y="491"/>
                      <a:pt x="786" y="484"/>
                      <a:pt x="785" y="478"/>
                    </a:cubicBezTo>
                    <a:cubicBezTo>
                      <a:pt x="785" y="475"/>
                      <a:pt x="785" y="475"/>
                      <a:pt x="785" y="475"/>
                    </a:cubicBezTo>
                    <a:cubicBezTo>
                      <a:pt x="783" y="473"/>
                      <a:pt x="781" y="470"/>
                      <a:pt x="780" y="467"/>
                    </a:cubicBezTo>
                    <a:cubicBezTo>
                      <a:pt x="780" y="464"/>
                      <a:pt x="784" y="465"/>
                      <a:pt x="786" y="464"/>
                    </a:cubicBezTo>
                    <a:cubicBezTo>
                      <a:pt x="789" y="462"/>
                      <a:pt x="791" y="461"/>
                      <a:pt x="794" y="460"/>
                    </a:cubicBezTo>
                    <a:cubicBezTo>
                      <a:pt x="798" y="457"/>
                      <a:pt x="802" y="453"/>
                      <a:pt x="806" y="449"/>
                    </a:cubicBezTo>
                    <a:cubicBezTo>
                      <a:pt x="806" y="445"/>
                      <a:pt x="807" y="441"/>
                      <a:pt x="807" y="436"/>
                    </a:cubicBezTo>
                    <a:cubicBezTo>
                      <a:pt x="807" y="433"/>
                      <a:pt x="804" y="429"/>
                      <a:pt x="803" y="426"/>
                    </a:cubicBezTo>
                    <a:cubicBezTo>
                      <a:pt x="799" y="423"/>
                      <a:pt x="793" y="420"/>
                      <a:pt x="789" y="416"/>
                    </a:cubicBezTo>
                    <a:cubicBezTo>
                      <a:pt x="790" y="413"/>
                      <a:pt x="790" y="413"/>
                      <a:pt x="790" y="413"/>
                    </a:cubicBezTo>
                    <a:cubicBezTo>
                      <a:pt x="792" y="412"/>
                      <a:pt x="793" y="410"/>
                      <a:pt x="795" y="408"/>
                    </a:cubicBezTo>
                    <a:cubicBezTo>
                      <a:pt x="796" y="405"/>
                      <a:pt x="797" y="403"/>
                      <a:pt x="800" y="401"/>
                    </a:cubicBezTo>
                    <a:cubicBezTo>
                      <a:pt x="800" y="399"/>
                      <a:pt x="797" y="396"/>
                      <a:pt x="796" y="394"/>
                    </a:cubicBezTo>
                    <a:cubicBezTo>
                      <a:pt x="798" y="392"/>
                      <a:pt x="798" y="392"/>
                      <a:pt x="798" y="392"/>
                    </a:cubicBezTo>
                    <a:cubicBezTo>
                      <a:pt x="796" y="391"/>
                      <a:pt x="796" y="391"/>
                      <a:pt x="796" y="391"/>
                    </a:cubicBezTo>
                    <a:cubicBezTo>
                      <a:pt x="796" y="390"/>
                      <a:pt x="796" y="390"/>
                      <a:pt x="796" y="390"/>
                    </a:cubicBezTo>
                    <a:cubicBezTo>
                      <a:pt x="795" y="389"/>
                      <a:pt x="794" y="388"/>
                      <a:pt x="793" y="387"/>
                    </a:cubicBezTo>
                    <a:cubicBezTo>
                      <a:pt x="795" y="386"/>
                      <a:pt x="795" y="386"/>
                      <a:pt x="795" y="386"/>
                    </a:cubicBezTo>
                    <a:cubicBezTo>
                      <a:pt x="796" y="383"/>
                      <a:pt x="796" y="382"/>
                      <a:pt x="796" y="380"/>
                    </a:cubicBezTo>
                    <a:cubicBezTo>
                      <a:pt x="797" y="378"/>
                      <a:pt x="797" y="378"/>
                      <a:pt x="797" y="378"/>
                    </a:cubicBezTo>
                    <a:cubicBezTo>
                      <a:pt x="797" y="377"/>
                      <a:pt x="795" y="377"/>
                      <a:pt x="794" y="376"/>
                    </a:cubicBezTo>
                    <a:cubicBezTo>
                      <a:pt x="792" y="374"/>
                      <a:pt x="793" y="370"/>
                      <a:pt x="793" y="368"/>
                    </a:cubicBezTo>
                    <a:cubicBezTo>
                      <a:pt x="798" y="365"/>
                      <a:pt x="798" y="365"/>
                      <a:pt x="798" y="365"/>
                    </a:cubicBezTo>
                    <a:cubicBezTo>
                      <a:pt x="802" y="364"/>
                      <a:pt x="808" y="366"/>
                      <a:pt x="811" y="367"/>
                    </a:cubicBezTo>
                    <a:cubicBezTo>
                      <a:pt x="813" y="370"/>
                      <a:pt x="813" y="370"/>
                      <a:pt x="813" y="370"/>
                    </a:cubicBezTo>
                    <a:cubicBezTo>
                      <a:pt x="815" y="369"/>
                      <a:pt x="815" y="369"/>
                      <a:pt x="815" y="369"/>
                    </a:cubicBezTo>
                    <a:cubicBezTo>
                      <a:pt x="817" y="369"/>
                      <a:pt x="819" y="369"/>
                      <a:pt x="821" y="369"/>
                    </a:cubicBezTo>
                    <a:cubicBezTo>
                      <a:pt x="823" y="370"/>
                      <a:pt x="823" y="370"/>
                      <a:pt x="823" y="370"/>
                    </a:cubicBezTo>
                    <a:cubicBezTo>
                      <a:pt x="825" y="369"/>
                      <a:pt x="830" y="366"/>
                      <a:pt x="832" y="366"/>
                    </a:cubicBezTo>
                    <a:cubicBezTo>
                      <a:pt x="834" y="367"/>
                      <a:pt x="836" y="368"/>
                      <a:pt x="837" y="369"/>
                    </a:cubicBezTo>
                    <a:cubicBezTo>
                      <a:pt x="839" y="370"/>
                      <a:pt x="841" y="371"/>
                      <a:pt x="842" y="372"/>
                    </a:cubicBezTo>
                    <a:cubicBezTo>
                      <a:pt x="842" y="373"/>
                      <a:pt x="842" y="374"/>
                      <a:pt x="844" y="374"/>
                    </a:cubicBezTo>
                    <a:cubicBezTo>
                      <a:pt x="845" y="377"/>
                      <a:pt x="845" y="377"/>
                      <a:pt x="845" y="377"/>
                    </a:cubicBezTo>
                    <a:cubicBezTo>
                      <a:pt x="847" y="377"/>
                      <a:pt x="847" y="377"/>
                      <a:pt x="847" y="377"/>
                    </a:cubicBezTo>
                    <a:cubicBezTo>
                      <a:pt x="849" y="379"/>
                      <a:pt x="850" y="381"/>
                      <a:pt x="851" y="383"/>
                    </a:cubicBezTo>
                    <a:cubicBezTo>
                      <a:pt x="855" y="385"/>
                      <a:pt x="859" y="385"/>
                      <a:pt x="863" y="385"/>
                    </a:cubicBezTo>
                    <a:cubicBezTo>
                      <a:pt x="865" y="388"/>
                      <a:pt x="865" y="388"/>
                      <a:pt x="865" y="388"/>
                    </a:cubicBezTo>
                    <a:cubicBezTo>
                      <a:pt x="866" y="388"/>
                      <a:pt x="867" y="387"/>
                      <a:pt x="868" y="386"/>
                    </a:cubicBezTo>
                    <a:cubicBezTo>
                      <a:pt x="872" y="385"/>
                      <a:pt x="868" y="389"/>
                      <a:pt x="868" y="390"/>
                    </a:cubicBezTo>
                    <a:cubicBezTo>
                      <a:pt x="866" y="392"/>
                      <a:pt x="867" y="395"/>
                      <a:pt x="868" y="397"/>
                    </a:cubicBezTo>
                    <a:cubicBezTo>
                      <a:pt x="867" y="399"/>
                      <a:pt x="867" y="399"/>
                      <a:pt x="867" y="399"/>
                    </a:cubicBezTo>
                    <a:cubicBezTo>
                      <a:pt x="868" y="401"/>
                      <a:pt x="868" y="401"/>
                      <a:pt x="868" y="401"/>
                    </a:cubicBezTo>
                    <a:cubicBezTo>
                      <a:pt x="868" y="404"/>
                      <a:pt x="868" y="406"/>
                      <a:pt x="868" y="408"/>
                    </a:cubicBezTo>
                    <a:cubicBezTo>
                      <a:pt x="871" y="409"/>
                      <a:pt x="871" y="409"/>
                      <a:pt x="871" y="409"/>
                    </a:cubicBezTo>
                    <a:cubicBezTo>
                      <a:pt x="870" y="411"/>
                      <a:pt x="870" y="413"/>
                      <a:pt x="868" y="413"/>
                    </a:cubicBezTo>
                    <a:cubicBezTo>
                      <a:pt x="866" y="412"/>
                      <a:pt x="866" y="412"/>
                      <a:pt x="866" y="412"/>
                    </a:cubicBezTo>
                    <a:cubicBezTo>
                      <a:pt x="864" y="414"/>
                      <a:pt x="864" y="414"/>
                      <a:pt x="864" y="414"/>
                    </a:cubicBezTo>
                    <a:cubicBezTo>
                      <a:pt x="864" y="416"/>
                      <a:pt x="864" y="416"/>
                      <a:pt x="864" y="416"/>
                    </a:cubicBezTo>
                    <a:cubicBezTo>
                      <a:pt x="867" y="416"/>
                      <a:pt x="867" y="416"/>
                      <a:pt x="867" y="416"/>
                    </a:cubicBezTo>
                    <a:cubicBezTo>
                      <a:pt x="868" y="415"/>
                      <a:pt x="869" y="414"/>
                      <a:pt x="871" y="414"/>
                    </a:cubicBezTo>
                    <a:cubicBezTo>
                      <a:pt x="873" y="414"/>
                      <a:pt x="875" y="414"/>
                      <a:pt x="877" y="414"/>
                    </a:cubicBezTo>
                    <a:cubicBezTo>
                      <a:pt x="878" y="416"/>
                      <a:pt x="879" y="417"/>
                      <a:pt x="880" y="419"/>
                    </a:cubicBezTo>
                    <a:cubicBezTo>
                      <a:pt x="880" y="420"/>
                      <a:pt x="882" y="419"/>
                      <a:pt x="883" y="418"/>
                    </a:cubicBezTo>
                    <a:cubicBezTo>
                      <a:pt x="883" y="419"/>
                      <a:pt x="884" y="421"/>
                      <a:pt x="884" y="422"/>
                    </a:cubicBezTo>
                    <a:cubicBezTo>
                      <a:pt x="889" y="422"/>
                      <a:pt x="893" y="419"/>
                      <a:pt x="896" y="416"/>
                    </a:cubicBezTo>
                    <a:cubicBezTo>
                      <a:pt x="897" y="416"/>
                      <a:pt x="899" y="417"/>
                      <a:pt x="900" y="418"/>
                    </a:cubicBezTo>
                    <a:cubicBezTo>
                      <a:pt x="900" y="415"/>
                      <a:pt x="900" y="415"/>
                      <a:pt x="900" y="415"/>
                    </a:cubicBezTo>
                    <a:cubicBezTo>
                      <a:pt x="901" y="414"/>
                      <a:pt x="903" y="412"/>
                      <a:pt x="904" y="411"/>
                    </a:cubicBezTo>
                    <a:cubicBezTo>
                      <a:pt x="902" y="410"/>
                      <a:pt x="902" y="410"/>
                      <a:pt x="902" y="410"/>
                    </a:cubicBezTo>
                    <a:cubicBezTo>
                      <a:pt x="903" y="409"/>
                      <a:pt x="904" y="408"/>
                      <a:pt x="905" y="407"/>
                    </a:cubicBezTo>
                    <a:cubicBezTo>
                      <a:pt x="907" y="407"/>
                      <a:pt x="907" y="407"/>
                      <a:pt x="907" y="407"/>
                    </a:cubicBezTo>
                    <a:cubicBezTo>
                      <a:pt x="904" y="404"/>
                      <a:pt x="904" y="404"/>
                      <a:pt x="904" y="404"/>
                    </a:cubicBezTo>
                    <a:cubicBezTo>
                      <a:pt x="904" y="402"/>
                      <a:pt x="904" y="402"/>
                      <a:pt x="904" y="402"/>
                    </a:cubicBezTo>
                    <a:cubicBezTo>
                      <a:pt x="906" y="402"/>
                      <a:pt x="906" y="402"/>
                      <a:pt x="906" y="402"/>
                    </a:cubicBezTo>
                    <a:cubicBezTo>
                      <a:pt x="907" y="401"/>
                      <a:pt x="907" y="401"/>
                      <a:pt x="907" y="401"/>
                    </a:cubicBezTo>
                    <a:cubicBezTo>
                      <a:pt x="907" y="399"/>
                      <a:pt x="907" y="399"/>
                      <a:pt x="907" y="399"/>
                    </a:cubicBezTo>
                    <a:cubicBezTo>
                      <a:pt x="908" y="398"/>
                      <a:pt x="909" y="396"/>
                      <a:pt x="910" y="394"/>
                    </a:cubicBezTo>
                    <a:cubicBezTo>
                      <a:pt x="912" y="393"/>
                      <a:pt x="912" y="393"/>
                      <a:pt x="912" y="393"/>
                    </a:cubicBezTo>
                    <a:cubicBezTo>
                      <a:pt x="913" y="395"/>
                      <a:pt x="913" y="395"/>
                      <a:pt x="913" y="395"/>
                    </a:cubicBezTo>
                    <a:cubicBezTo>
                      <a:pt x="913" y="398"/>
                      <a:pt x="913" y="398"/>
                      <a:pt x="913" y="398"/>
                    </a:cubicBezTo>
                    <a:cubicBezTo>
                      <a:pt x="915" y="400"/>
                      <a:pt x="915" y="400"/>
                      <a:pt x="915" y="400"/>
                    </a:cubicBezTo>
                    <a:cubicBezTo>
                      <a:pt x="915" y="403"/>
                      <a:pt x="915" y="403"/>
                      <a:pt x="915" y="403"/>
                    </a:cubicBezTo>
                    <a:cubicBezTo>
                      <a:pt x="916" y="404"/>
                      <a:pt x="917" y="405"/>
                      <a:pt x="918" y="405"/>
                    </a:cubicBezTo>
                    <a:cubicBezTo>
                      <a:pt x="919" y="406"/>
                      <a:pt x="919" y="408"/>
                      <a:pt x="920" y="409"/>
                    </a:cubicBezTo>
                    <a:cubicBezTo>
                      <a:pt x="922" y="409"/>
                      <a:pt x="922" y="409"/>
                      <a:pt x="922" y="409"/>
                    </a:cubicBezTo>
                    <a:cubicBezTo>
                      <a:pt x="921" y="411"/>
                      <a:pt x="921" y="411"/>
                      <a:pt x="921" y="411"/>
                    </a:cubicBezTo>
                    <a:cubicBezTo>
                      <a:pt x="923" y="411"/>
                      <a:pt x="923" y="411"/>
                      <a:pt x="923" y="411"/>
                    </a:cubicBezTo>
                    <a:cubicBezTo>
                      <a:pt x="924" y="414"/>
                      <a:pt x="924" y="414"/>
                      <a:pt x="924" y="414"/>
                    </a:cubicBezTo>
                    <a:cubicBezTo>
                      <a:pt x="926" y="415"/>
                      <a:pt x="926" y="415"/>
                      <a:pt x="926" y="415"/>
                    </a:cubicBezTo>
                    <a:cubicBezTo>
                      <a:pt x="926" y="418"/>
                      <a:pt x="926" y="418"/>
                      <a:pt x="926" y="418"/>
                    </a:cubicBezTo>
                    <a:cubicBezTo>
                      <a:pt x="923" y="419"/>
                      <a:pt x="923" y="419"/>
                      <a:pt x="923" y="419"/>
                    </a:cubicBezTo>
                    <a:cubicBezTo>
                      <a:pt x="924" y="420"/>
                      <a:pt x="926" y="420"/>
                      <a:pt x="928" y="420"/>
                    </a:cubicBezTo>
                    <a:cubicBezTo>
                      <a:pt x="928" y="422"/>
                      <a:pt x="928" y="422"/>
                      <a:pt x="928" y="422"/>
                    </a:cubicBezTo>
                    <a:cubicBezTo>
                      <a:pt x="926" y="424"/>
                      <a:pt x="926" y="424"/>
                      <a:pt x="926" y="424"/>
                    </a:cubicBezTo>
                    <a:cubicBezTo>
                      <a:pt x="928" y="424"/>
                      <a:pt x="930" y="423"/>
                      <a:pt x="930" y="425"/>
                    </a:cubicBezTo>
                    <a:cubicBezTo>
                      <a:pt x="931" y="427"/>
                      <a:pt x="933" y="427"/>
                      <a:pt x="934" y="428"/>
                    </a:cubicBezTo>
                    <a:cubicBezTo>
                      <a:pt x="934" y="431"/>
                      <a:pt x="934" y="431"/>
                      <a:pt x="934" y="431"/>
                    </a:cubicBezTo>
                    <a:cubicBezTo>
                      <a:pt x="934" y="431"/>
                      <a:pt x="931" y="431"/>
                      <a:pt x="931" y="431"/>
                    </a:cubicBezTo>
                    <a:cubicBezTo>
                      <a:pt x="931" y="431"/>
                      <a:pt x="936" y="433"/>
                      <a:pt x="936" y="433"/>
                    </a:cubicBezTo>
                    <a:cubicBezTo>
                      <a:pt x="938" y="435"/>
                      <a:pt x="939" y="437"/>
                      <a:pt x="940" y="439"/>
                    </a:cubicBezTo>
                    <a:cubicBezTo>
                      <a:pt x="938" y="439"/>
                      <a:pt x="938" y="439"/>
                      <a:pt x="938" y="439"/>
                    </a:cubicBezTo>
                    <a:cubicBezTo>
                      <a:pt x="936" y="442"/>
                      <a:pt x="936" y="442"/>
                      <a:pt x="936" y="442"/>
                    </a:cubicBezTo>
                    <a:cubicBezTo>
                      <a:pt x="935" y="441"/>
                      <a:pt x="935" y="441"/>
                      <a:pt x="935" y="441"/>
                    </a:cubicBezTo>
                    <a:cubicBezTo>
                      <a:pt x="932" y="440"/>
                      <a:pt x="932" y="440"/>
                      <a:pt x="932" y="440"/>
                    </a:cubicBezTo>
                    <a:cubicBezTo>
                      <a:pt x="934" y="442"/>
                      <a:pt x="934" y="442"/>
                      <a:pt x="934" y="442"/>
                    </a:cubicBezTo>
                    <a:cubicBezTo>
                      <a:pt x="936" y="444"/>
                      <a:pt x="936" y="444"/>
                      <a:pt x="936" y="444"/>
                    </a:cubicBezTo>
                    <a:cubicBezTo>
                      <a:pt x="936" y="445"/>
                      <a:pt x="936" y="445"/>
                      <a:pt x="936" y="445"/>
                    </a:cubicBezTo>
                    <a:cubicBezTo>
                      <a:pt x="935" y="447"/>
                      <a:pt x="935" y="447"/>
                      <a:pt x="935" y="447"/>
                    </a:cubicBezTo>
                    <a:cubicBezTo>
                      <a:pt x="936" y="447"/>
                      <a:pt x="937" y="448"/>
                      <a:pt x="938" y="448"/>
                    </a:cubicBezTo>
                    <a:cubicBezTo>
                      <a:pt x="940" y="448"/>
                      <a:pt x="940" y="450"/>
                      <a:pt x="941" y="450"/>
                    </a:cubicBezTo>
                    <a:cubicBezTo>
                      <a:pt x="943" y="451"/>
                      <a:pt x="944" y="454"/>
                      <a:pt x="946" y="454"/>
                    </a:cubicBezTo>
                    <a:cubicBezTo>
                      <a:pt x="947" y="456"/>
                      <a:pt x="947" y="456"/>
                      <a:pt x="947" y="456"/>
                    </a:cubicBezTo>
                    <a:cubicBezTo>
                      <a:pt x="948" y="457"/>
                      <a:pt x="948" y="457"/>
                      <a:pt x="948" y="457"/>
                    </a:cubicBezTo>
                    <a:cubicBezTo>
                      <a:pt x="948" y="459"/>
                      <a:pt x="948" y="460"/>
                      <a:pt x="948" y="462"/>
                    </a:cubicBezTo>
                    <a:cubicBezTo>
                      <a:pt x="948" y="461"/>
                      <a:pt x="950" y="461"/>
                      <a:pt x="951" y="461"/>
                    </a:cubicBezTo>
                    <a:cubicBezTo>
                      <a:pt x="953" y="460"/>
                      <a:pt x="953" y="460"/>
                      <a:pt x="953" y="460"/>
                    </a:cubicBezTo>
                    <a:cubicBezTo>
                      <a:pt x="956" y="460"/>
                      <a:pt x="956" y="462"/>
                      <a:pt x="954" y="464"/>
                    </a:cubicBezTo>
                    <a:cubicBezTo>
                      <a:pt x="956" y="463"/>
                      <a:pt x="958" y="462"/>
                      <a:pt x="960" y="462"/>
                    </a:cubicBezTo>
                    <a:cubicBezTo>
                      <a:pt x="961" y="462"/>
                      <a:pt x="963" y="463"/>
                      <a:pt x="964" y="464"/>
                    </a:cubicBezTo>
                    <a:cubicBezTo>
                      <a:pt x="967" y="466"/>
                      <a:pt x="972" y="465"/>
                      <a:pt x="974" y="468"/>
                    </a:cubicBezTo>
                    <a:cubicBezTo>
                      <a:pt x="971" y="472"/>
                      <a:pt x="963" y="474"/>
                      <a:pt x="958" y="475"/>
                    </a:cubicBezTo>
                    <a:cubicBezTo>
                      <a:pt x="959" y="476"/>
                      <a:pt x="959" y="476"/>
                      <a:pt x="959" y="476"/>
                    </a:cubicBezTo>
                    <a:cubicBezTo>
                      <a:pt x="957" y="477"/>
                      <a:pt x="955" y="477"/>
                      <a:pt x="953" y="478"/>
                    </a:cubicBezTo>
                    <a:cubicBezTo>
                      <a:pt x="952" y="479"/>
                      <a:pt x="952" y="479"/>
                      <a:pt x="952" y="479"/>
                    </a:cubicBezTo>
                    <a:cubicBezTo>
                      <a:pt x="954" y="483"/>
                      <a:pt x="962" y="477"/>
                      <a:pt x="964" y="475"/>
                    </a:cubicBezTo>
                    <a:cubicBezTo>
                      <a:pt x="966" y="473"/>
                      <a:pt x="969" y="473"/>
                      <a:pt x="972" y="473"/>
                    </a:cubicBezTo>
                    <a:cubicBezTo>
                      <a:pt x="976" y="473"/>
                      <a:pt x="977" y="474"/>
                      <a:pt x="977" y="478"/>
                    </a:cubicBezTo>
                    <a:cubicBezTo>
                      <a:pt x="976" y="479"/>
                      <a:pt x="976" y="479"/>
                      <a:pt x="976" y="479"/>
                    </a:cubicBezTo>
                    <a:cubicBezTo>
                      <a:pt x="976" y="480"/>
                      <a:pt x="976" y="480"/>
                      <a:pt x="976" y="480"/>
                    </a:cubicBezTo>
                    <a:cubicBezTo>
                      <a:pt x="977" y="482"/>
                      <a:pt x="978" y="480"/>
                      <a:pt x="979" y="478"/>
                    </a:cubicBezTo>
                    <a:cubicBezTo>
                      <a:pt x="982" y="478"/>
                      <a:pt x="982" y="478"/>
                      <a:pt x="982" y="478"/>
                    </a:cubicBezTo>
                    <a:cubicBezTo>
                      <a:pt x="983" y="480"/>
                      <a:pt x="983" y="480"/>
                      <a:pt x="983" y="480"/>
                    </a:cubicBezTo>
                    <a:cubicBezTo>
                      <a:pt x="985" y="480"/>
                      <a:pt x="985" y="480"/>
                      <a:pt x="985" y="480"/>
                    </a:cubicBezTo>
                    <a:cubicBezTo>
                      <a:pt x="987" y="481"/>
                      <a:pt x="988" y="482"/>
                      <a:pt x="990" y="483"/>
                    </a:cubicBezTo>
                    <a:cubicBezTo>
                      <a:pt x="989" y="485"/>
                      <a:pt x="989" y="485"/>
                      <a:pt x="989" y="485"/>
                    </a:cubicBezTo>
                    <a:cubicBezTo>
                      <a:pt x="989" y="485"/>
                      <a:pt x="986" y="486"/>
                      <a:pt x="987" y="486"/>
                    </a:cubicBezTo>
                    <a:cubicBezTo>
                      <a:pt x="987" y="487"/>
                      <a:pt x="989" y="487"/>
                      <a:pt x="989" y="488"/>
                    </a:cubicBezTo>
                    <a:cubicBezTo>
                      <a:pt x="987" y="490"/>
                      <a:pt x="987" y="490"/>
                      <a:pt x="987" y="490"/>
                    </a:cubicBezTo>
                    <a:cubicBezTo>
                      <a:pt x="987" y="492"/>
                      <a:pt x="987" y="492"/>
                      <a:pt x="987" y="492"/>
                    </a:cubicBezTo>
                    <a:cubicBezTo>
                      <a:pt x="987" y="493"/>
                      <a:pt x="988" y="495"/>
                      <a:pt x="990" y="496"/>
                    </a:cubicBezTo>
                    <a:cubicBezTo>
                      <a:pt x="989" y="498"/>
                      <a:pt x="989" y="498"/>
                      <a:pt x="989" y="498"/>
                    </a:cubicBezTo>
                    <a:cubicBezTo>
                      <a:pt x="986" y="501"/>
                      <a:pt x="982" y="504"/>
                      <a:pt x="978" y="505"/>
                    </a:cubicBezTo>
                    <a:cubicBezTo>
                      <a:pt x="976" y="505"/>
                      <a:pt x="976" y="505"/>
                      <a:pt x="976" y="505"/>
                    </a:cubicBezTo>
                    <a:cubicBezTo>
                      <a:pt x="974" y="506"/>
                      <a:pt x="972" y="506"/>
                      <a:pt x="970" y="507"/>
                    </a:cubicBezTo>
                    <a:cubicBezTo>
                      <a:pt x="968" y="507"/>
                      <a:pt x="967" y="507"/>
                      <a:pt x="965" y="507"/>
                    </a:cubicBezTo>
                    <a:cubicBezTo>
                      <a:pt x="963" y="507"/>
                      <a:pt x="963" y="509"/>
                      <a:pt x="963" y="511"/>
                    </a:cubicBezTo>
                    <a:cubicBezTo>
                      <a:pt x="961" y="512"/>
                      <a:pt x="960" y="513"/>
                      <a:pt x="959" y="514"/>
                    </a:cubicBezTo>
                    <a:cubicBezTo>
                      <a:pt x="957" y="514"/>
                      <a:pt x="955" y="517"/>
                      <a:pt x="954" y="518"/>
                    </a:cubicBezTo>
                    <a:cubicBezTo>
                      <a:pt x="949" y="519"/>
                      <a:pt x="944" y="520"/>
                      <a:pt x="939" y="520"/>
                    </a:cubicBezTo>
                    <a:cubicBezTo>
                      <a:pt x="933" y="520"/>
                      <a:pt x="929" y="519"/>
                      <a:pt x="923" y="519"/>
                    </a:cubicBezTo>
                    <a:cubicBezTo>
                      <a:pt x="916" y="520"/>
                      <a:pt x="908" y="519"/>
                      <a:pt x="901" y="519"/>
                    </a:cubicBezTo>
                    <a:cubicBezTo>
                      <a:pt x="896" y="519"/>
                      <a:pt x="889" y="522"/>
                      <a:pt x="888" y="528"/>
                    </a:cubicBezTo>
                    <a:cubicBezTo>
                      <a:pt x="888" y="531"/>
                      <a:pt x="881" y="531"/>
                      <a:pt x="878" y="532"/>
                    </a:cubicBezTo>
                    <a:cubicBezTo>
                      <a:pt x="874" y="535"/>
                      <a:pt x="871" y="540"/>
                      <a:pt x="866" y="543"/>
                    </a:cubicBezTo>
                    <a:cubicBezTo>
                      <a:pt x="866" y="546"/>
                      <a:pt x="866" y="546"/>
                      <a:pt x="866" y="546"/>
                    </a:cubicBezTo>
                    <a:cubicBezTo>
                      <a:pt x="863" y="549"/>
                      <a:pt x="860" y="553"/>
                      <a:pt x="857" y="555"/>
                    </a:cubicBezTo>
                    <a:cubicBezTo>
                      <a:pt x="856" y="556"/>
                      <a:pt x="855" y="557"/>
                      <a:pt x="855" y="558"/>
                    </a:cubicBezTo>
                    <a:cubicBezTo>
                      <a:pt x="855" y="558"/>
                      <a:pt x="859" y="556"/>
                      <a:pt x="859" y="556"/>
                    </a:cubicBezTo>
                    <a:cubicBezTo>
                      <a:pt x="862" y="553"/>
                      <a:pt x="865" y="550"/>
                      <a:pt x="868" y="547"/>
                    </a:cubicBezTo>
                    <a:cubicBezTo>
                      <a:pt x="870" y="545"/>
                      <a:pt x="872" y="544"/>
                      <a:pt x="874" y="542"/>
                    </a:cubicBezTo>
                    <a:cubicBezTo>
                      <a:pt x="875" y="540"/>
                      <a:pt x="877" y="540"/>
                      <a:pt x="878" y="540"/>
                    </a:cubicBezTo>
                    <a:cubicBezTo>
                      <a:pt x="880" y="539"/>
                      <a:pt x="882" y="537"/>
                      <a:pt x="884" y="536"/>
                    </a:cubicBezTo>
                    <a:cubicBezTo>
                      <a:pt x="889" y="535"/>
                      <a:pt x="895" y="531"/>
                      <a:pt x="901" y="531"/>
                    </a:cubicBezTo>
                    <a:cubicBezTo>
                      <a:pt x="907" y="531"/>
                      <a:pt x="911" y="531"/>
                      <a:pt x="915" y="534"/>
                    </a:cubicBezTo>
                    <a:cubicBezTo>
                      <a:pt x="913" y="535"/>
                      <a:pt x="913" y="535"/>
                      <a:pt x="913" y="535"/>
                    </a:cubicBezTo>
                    <a:cubicBezTo>
                      <a:pt x="918" y="537"/>
                      <a:pt x="914" y="539"/>
                      <a:pt x="911" y="541"/>
                    </a:cubicBezTo>
                    <a:cubicBezTo>
                      <a:pt x="909" y="542"/>
                      <a:pt x="908" y="543"/>
                      <a:pt x="906" y="544"/>
                    </a:cubicBezTo>
                    <a:cubicBezTo>
                      <a:pt x="903" y="544"/>
                      <a:pt x="900" y="544"/>
                      <a:pt x="897" y="544"/>
                    </a:cubicBezTo>
                    <a:cubicBezTo>
                      <a:pt x="901" y="546"/>
                      <a:pt x="901" y="546"/>
                      <a:pt x="901" y="546"/>
                    </a:cubicBezTo>
                    <a:cubicBezTo>
                      <a:pt x="902" y="549"/>
                      <a:pt x="902" y="549"/>
                      <a:pt x="902" y="549"/>
                    </a:cubicBezTo>
                    <a:cubicBezTo>
                      <a:pt x="905" y="548"/>
                      <a:pt x="905" y="548"/>
                      <a:pt x="905" y="548"/>
                    </a:cubicBezTo>
                    <a:cubicBezTo>
                      <a:pt x="905" y="545"/>
                      <a:pt x="909" y="546"/>
                      <a:pt x="910" y="548"/>
                    </a:cubicBezTo>
                    <a:cubicBezTo>
                      <a:pt x="911" y="550"/>
                      <a:pt x="909" y="552"/>
                      <a:pt x="907" y="554"/>
                    </a:cubicBezTo>
                    <a:cubicBezTo>
                      <a:pt x="905" y="555"/>
                      <a:pt x="905" y="555"/>
                      <a:pt x="905" y="555"/>
                    </a:cubicBezTo>
                    <a:cubicBezTo>
                      <a:pt x="909" y="555"/>
                      <a:pt x="909" y="555"/>
                      <a:pt x="909" y="555"/>
                    </a:cubicBezTo>
                    <a:cubicBezTo>
                      <a:pt x="910" y="556"/>
                      <a:pt x="910" y="556"/>
                      <a:pt x="910" y="556"/>
                    </a:cubicBezTo>
                    <a:cubicBezTo>
                      <a:pt x="910" y="559"/>
                      <a:pt x="910" y="559"/>
                      <a:pt x="910" y="559"/>
                    </a:cubicBezTo>
                    <a:cubicBezTo>
                      <a:pt x="912" y="563"/>
                      <a:pt x="914" y="564"/>
                      <a:pt x="917" y="566"/>
                    </a:cubicBezTo>
                    <a:cubicBezTo>
                      <a:pt x="917" y="567"/>
                      <a:pt x="917" y="567"/>
                      <a:pt x="917" y="567"/>
                    </a:cubicBezTo>
                    <a:cubicBezTo>
                      <a:pt x="922" y="568"/>
                      <a:pt x="925" y="570"/>
                      <a:pt x="930" y="570"/>
                    </a:cubicBezTo>
                    <a:cubicBezTo>
                      <a:pt x="929" y="571"/>
                      <a:pt x="929" y="571"/>
                      <a:pt x="929" y="571"/>
                    </a:cubicBezTo>
                    <a:cubicBezTo>
                      <a:pt x="931" y="570"/>
                      <a:pt x="936" y="568"/>
                      <a:pt x="937" y="571"/>
                    </a:cubicBezTo>
                    <a:cubicBezTo>
                      <a:pt x="938" y="571"/>
                      <a:pt x="939" y="571"/>
                      <a:pt x="940" y="571"/>
                    </a:cubicBezTo>
                    <a:cubicBezTo>
                      <a:pt x="939" y="570"/>
                      <a:pt x="939" y="568"/>
                      <a:pt x="939" y="567"/>
                    </a:cubicBezTo>
                    <a:cubicBezTo>
                      <a:pt x="942" y="563"/>
                      <a:pt x="944" y="560"/>
                      <a:pt x="947" y="557"/>
                    </a:cubicBezTo>
                    <a:cubicBezTo>
                      <a:pt x="949" y="557"/>
                      <a:pt x="949" y="557"/>
                      <a:pt x="949" y="557"/>
                    </a:cubicBezTo>
                    <a:cubicBezTo>
                      <a:pt x="950" y="558"/>
                      <a:pt x="950" y="558"/>
                      <a:pt x="950" y="558"/>
                    </a:cubicBezTo>
                    <a:cubicBezTo>
                      <a:pt x="949" y="561"/>
                      <a:pt x="948" y="563"/>
                      <a:pt x="948" y="566"/>
                    </a:cubicBezTo>
                    <a:cubicBezTo>
                      <a:pt x="945" y="567"/>
                      <a:pt x="945" y="567"/>
                      <a:pt x="945" y="567"/>
                    </a:cubicBezTo>
                    <a:cubicBezTo>
                      <a:pt x="944" y="568"/>
                      <a:pt x="943" y="570"/>
                      <a:pt x="942" y="571"/>
                    </a:cubicBezTo>
                    <a:cubicBezTo>
                      <a:pt x="940" y="571"/>
                      <a:pt x="940" y="571"/>
                      <a:pt x="940" y="571"/>
                    </a:cubicBezTo>
                    <a:cubicBezTo>
                      <a:pt x="941" y="572"/>
                      <a:pt x="941" y="573"/>
                      <a:pt x="941" y="573"/>
                    </a:cubicBezTo>
                    <a:cubicBezTo>
                      <a:pt x="941" y="576"/>
                      <a:pt x="941" y="576"/>
                      <a:pt x="941" y="576"/>
                    </a:cubicBezTo>
                    <a:cubicBezTo>
                      <a:pt x="938" y="576"/>
                      <a:pt x="938" y="576"/>
                      <a:pt x="938" y="576"/>
                    </a:cubicBezTo>
                    <a:cubicBezTo>
                      <a:pt x="934" y="579"/>
                      <a:pt x="930" y="580"/>
                      <a:pt x="926" y="582"/>
                    </a:cubicBezTo>
                    <a:cubicBezTo>
                      <a:pt x="922" y="582"/>
                      <a:pt x="922" y="582"/>
                      <a:pt x="922" y="582"/>
                    </a:cubicBezTo>
                    <a:cubicBezTo>
                      <a:pt x="921" y="582"/>
                      <a:pt x="921" y="582"/>
                      <a:pt x="921" y="582"/>
                    </a:cubicBezTo>
                    <a:cubicBezTo>
                      <a:pt x="921" y="584"/>
                      <a:pt x="921" y="584"/>
                      <a:pt x="921" y="584"/>
                    </a:cubicBezTo>
                    <a:cubicBezTo>
                      <a:pt x="919" y="584"/>
                      <a:pt x="919" y="584"/>
                      <a:pt x="919" y="584"/>
                    </a:cubicBezTo>
                    <a:cubicBezTo>
                      <a:pt x="918" y="582"/>
                      <a:pt x="918" y="582"/>
                      <a:pt x="918" y="582"/>
                    </a:cubicBezTo>
                    <a:cubicBezTo>
                      <a:pt x="918" y="582"/>
                      <a:pt x="917" y="583"/>
                      <a:pt x="916" y="583"/>
                    </a:cubicBezTo>
                    <a:cubicBezTo>
                      <a:pt x="915" y="585"/>
                      <a:pt x="915" y="585"/>
                      <a:pt x="915" y="585"/>
                    </a:cubicBezTo>
                    <a:cubicBezTo>
                      <a:pt x="912" y="587"/>
                      <a:pt x="910" y="589"/>
                      <a:pt x="908" y="592"/>
                    </a:cubicBezTo>
                    <a:cubicBezTo>
                      <a:pt x="906" y="592"/>
                      <a:pt x="906" y="592"/>
                      <a:pt x="906" y="592"/>
                    </a:cubicBezTo>
                    <a:cubicBezTo>
                      <a:pt x="904" y="594"/>
                      <a:pt x="904" y="594"/>
                      <a:pt x="904" y="594"/>
                    </a:cubicBezTo>
                    <a:cubicBezTo>
                      <a:pt x="901" y="591"/>
                      <a:pt x="901" y="591"/>
                      <a:pt x="901" y="591"/>
                    </a:cubicBezTo>
                    <a:cubicBezTo>
                      <a:pt x="897" y="593"/>
                      <a:pt x="898" y="587"/>
                      <a:pt x="898" y="585"/>
                    </a:cubicBezTo>
                    <a:cubicBezTo>
                      <a:pt x="901" y="583"/>
                      <a:pt x="904" y="581"/>
                      <a:pt x="906" y="579"/>
                    </a:cubicBezTo>
                    <a:cubicBezTo>
                      <a:pt x="908" y="577"/>
                      <a:pt x="911" y="576"/>
                      <a:pt x="913" y="576"/>
                    </a:cubicBezTo>
                    <a:cubicBezTo>
                      <a:pt x="915" y="577"/>
                      <a:pt x="915" y="577"/>
                      <a:pt x="915" y="577"/>
                    </a:cubicBezTo>
                    <a:cubicBezTo>
                      <a:pt x="916" y="577"/>
                      <a:pt x="917" y="576"/>
                      <a:pt x="919" y="575"/>
                    </a:cubicBezTo>
                    <a:cubicBezTo>
                      <a:pt x="921" y="575"/>
                      <a:pt x="921" y="575"/>
                      <a:pt x="921" y="575"/>
                    </a:cubicBezTo>
                    <a:cubicBezTo>
                      <a:pt x="918" y="574"/>
                      <a:pt x="914" y="575"/>
                      <a:pt x="910" y="574"/>
                    </a:cubicBezTo>
                    <a:cubicBezTo>
                      <a:pt x="911" y="572"/>
                      <a:pt x="912" y="571"/>
                      <a:pt x="914" y="571"/>
                    </a:cubicBezTo>
                    <a:cubicBezTo>
                      <a:pt x="914" y="569"/>
                      <a:pt x="914" y="569"/>
                      <a:pt x="914" y="569"/>
                    </a:cubicBezTo>
                    <a:cubicBezTo>
                      <a:pt x="912" y="568"/>
                      <a:pt x="912" y="568"/>
                      <a:pt x="912" y="568"/>
                    </a:cubicBezTo>
                    <a:cubicBezTo>
                      <a:pt x="911" y="570"/>
                      <a:pt x="911" y="570"/>
                      <a:pt x="911" y="570"/>
                    </a:cubicBezTo>
                    <a:cubicBezTo>
                      <a:pt x="909" y="573"/>
                      <a:pt x="904" y="574"/>
                      <a:pt x="902" y="575"/>
                    </a:cubicBezTo>
                    <a:cubicBezTo>
                      <a:pt x="900" y="575"/>
                      <a:pt x="900" y="575"/>
                      <a:pt x="900" y="575"/>
                    </a:cubicBezTo>
                    <a:cubicBezTo>
                      <a:pt x="899" y="573"/>
                      <a:pt x="899" y="573"/>
                      <a:pt x="899" y="573"/>
                    </a:cubicBezTo>
                    <a:cubicBezTo>
                      <a:pt x="898" y="576"/>
                      <a:pt x="898" y="576"/>
                      <a:pt x="898" y="576"/>
                    </a:cubicBezTo>
                    <a:cubicBezTo>
                      <a:pt x="895" y="578"/>
                      <a:pt x="892" y="577"/>
                      <a:pt x="889" y="577"/>
                    </a:cubicBezTo>
                    <a:cubicBezTo>
                      <a:pt x="891" y="580"/>
                      <a:pt x="891" y="580"/>
                      <a:pt x="891" y="580"/>
                    </a:cubicBezTo>
                    <a:cubicBezTo>
                      <a:pt x="887" y="583"/>
                      <a:pt x="882" y="583"/>
                      <a:pt x="878" y="585"/>
                    </a:cubicBezTo>
                    <a:cubicBezTo>
                      <a:pt x="877" y="586"/>
                      <a:pt x="877" y="586"/>
                      <a:pt x="877" y="586"/>
                    </a:cubicBezTo>
                    <a:cubicBezTo>
                      <a:pt x="875" y="584"/>
                      <a:pt x="875" y="584"/>
                      <a:pt x="875" y="584"/>
                    </a:cubicBezTo>
                    <a:cubicBezTo>
                      <a:pt x="874" y="584"/>
                      <a:pt x="874" y="584"/>
                      <a:pt x="874" y="584"/>
                    </a:cubicBezTo>
                    <a:cubicBezTo>
                      <a:pt x="873" y="586"/>
                      <a:pt x="873" y="587"/>
                      <a:pt x="872" y="588"/>
                    </a:cubicBezTo>
                    <a:cubicBezTo>
                      <a:pt x="869" y="589"/>
                      <a:pt x="869" y="589"/>
                      <a:pt x="869" y="589"/>
                    </a:cubicBezTo>
                    <a:cubicBezTo>
                      <a:pt x="868" y="590"/>
                      <a:pt x="868" y="590"/>
                      <a:pt x="868" y="590"/>
                    </a:cubicBezTo>
                    <a:cubicBezTo>
                      <a:pt x="867" y="590"/>
                      <a:pt x="867" y="590"/>
                      <a:pt x="867" y="590"/>
                    </a:cubicBezTo>
                    <a:cubicBezTo>
                      <a:pt x="866" y="592"/>
                      <a:pt x="866" y="592"/>
                      <a:pt x="866" y="592"/>
                    </a:cubicBezTo>
                    <a:cubicBezTo>
                      <a:pt x="864" y="591"/>
                      <a:pt x="864" y="591"/>
                      <a:pt x="864" y="591"/>
                    </a:cubicBezTo>
                    <a:cubicBezTo>
                      <a:pt x="862" y="593"/>
                      <a:pt x="862" y="593"/>
                      <a:pt x="862" y="593"/>
                    </a:cubicBezTo>
                    <a:cubicBezTo>
                      <a:pt x="861" y="595"/>
                      <a:pt x="860" y="596"/>
                      <a:pt x="858" y="598"/>
                    </a:cubicBezTo>
                    <a:cubicBezTo>
                      <a:pt x="857" y="601"/>
                      <a:pt x="857" y="601"/>
                      <a:pt x="857" y="601"/>
                    </a:cubicBezTo>
                    <a:cubicBezTo>
                      <a:pt x="858" y="604"/>
                      <a:pt x="858" y="604"/>
                      <a:pt x="858" y="604"/>
                    </a:cubicBezTo>
                    <a:cubicBezTo>
                      <a:pt x="855" y="606"/>
                      <a:pt x="855" y="606"/>
                      <a:pt x="855" y="606"/>
                    </a:cubicBezTo>
                    <a:cubicBezTo>
                      <a:pt x="857" y="608"/>
                      <a:pt x="860" y="609"/>
                      <a:pt x="859" y="612"/>
                    </a:cubicBezTo>
                    <a:cubicBezTo>
                      <a:pt x="857" y="615"/>
                      <a:pt x="857" y="615"/>
                      <a:pt x="857" y="615"/>
                    </a:cubicBezTo>
                    <a:cubicBezTo>
                      <a:pt x="855" y="615"/>
                      <a:pt x="855" y="615"/>
                      <a:pt x="855" y="615"/>
                    </a:cubicBezTo>
                    <a:cubicBezTo>
                      <a:pt x="852" y="614"/>
                      <a:pt x="852" y="614"/>
                      <a:pt x="852" y="614"/>
                    </a:cubicBezTo>
                    <a:cubicBezTo>
                      <a:pt x="853" y="616"/>
                      <a:pt x="850" y="617"/>
                      <a:pt x="849" y="617"/>
                    </a:cubicBezTo>
                    <a:cubicBezTo>
                      <a:pt x="845" y="617"/>
                      <a:pt x="842" y="617"/>
                      <a:pt x="839" y="618"/>
                    </a:cubicBezTo>
                    <a:cubicBezTo>
                      <a:pt x="836" y="619"/>
                      <a:pt x="833" y="621"/>
                      <a:pt x="830" y="621"/>
                    </a:cubicBezTo>
                    <a:cubicBezTo>
                      <a:pt x="829" y="623"/>
                      <a:pt x="829" y="623"/>
                      <a:pt x="829" y="623"/>
                    </a:cubicBezTo>
                    <a:cubicBezTo>
                      <a:pt x="834" y="622"/>
                      <a:pt x="839" y="621"/>
                      <a:pt x="844" y="621"/>
                    </a:cubicBezTo>
                    <a:cubicBezTo>
                      <a:pt x="840" y="624"/>
                      <a:pt x="834" y="625"/>
                      <a:pt x="828" y="624"/>
                    </a:cubicBezTo>
                    <a:cubicBezTo>
                      <a:pt x="827" y="625"/>
                      <a:pt x="827" y="626"/>
                      <a:pt x="829" y="627"/>
                    </a:cubicBezTo>
                    <a:cubicBezTo>
                      <a:pt x="829" y="629"/>
                      <a:pt x="829" y="629"/>
                      <a:pt x="829" y="629"/>
                    </a:cubicBezTo>
                    <a:cubicBezTo>
                      <a:pt x="828" y="631"/>
                      <a:pt x="827" y="635"/>
                      <a:pt x="825" y="637"/>
                    </a:cubicBezTo>
                    <a:cubicBezTo>
                      <a:pt x="823" y="639"/>
                      <a:pt x="823" y="639"/>
                      <a:pt x="823" y="639"/>
                    </a:cubicBezTo>
                    <a:cubicBezTo>
                      <a:pt x="822" y="641"/>
                      <a:pt x="822" y="641"/>
                      <a:pt x="822" y="641"/>
                    </a:cubicBezTo>
                    <a:cubicBezTo>
                      <a:pt x="821" y="640"/>
                      <a:pt x="820" y="640"/>
                      <a:pt x="818" y="640"/>
                    </a:cubicBezTo>
                    <a:cubicBezTo>
                      <a:pt x="816" y="641"/>
                      <a:pt x="819" y="645"/>
                      <a:pt x="819" y="647"/>
                    </a:cubicBezTo>
                    <a:cubicBezTo>
                      <a:pt x="819" y="650"/>
                      <a:pt x="819" y="650"/>
                      <a:pt x="819" y="650"/>
                    </a:cubicBezTo>
                    <a:cubicBezTo>
                      <a:pt x="816" y="653"/>
                      <a:pt x="815" y="657"/>
                      <a:pt x="812" y="660"/>
                    </a:cubicBezTo>
                    <a:cubicBezTo>
                      <a:pt x="812" y="658"/>
                      <a:pt x="812" y="657"/>
                      <a:pt x="813" y="655"/>
                    </a:cubicBezTo>
                    <a:cubicBezTo>
                      <a:pt x="813" y="653"/>
                      <a:pt x="813" y="652"/>
                      <a:pt x="812" y="650"/>
                    </a:cubicBezTo>
                    <a:cubicBezTo>
                      <a:pt x="810" y="648"/>
                      <a:pt x="810" y="648"/>
                      <a:pt x="810" y="648"/>
                    </a:cubicBezTo>
                    <a:cubicBezTo>
                      <a:pt x="809" y="646"/>
                      <a:pt x="809" y="646"/>
                      <a:pt x="809" y="646"/>
                    </a:cubicBezTo>
                    <a:cubicBezTo>
                      <a:pt x="810" y="645"/>
                      <a:pt x="810" y="645"/>
                      <a:pt x="810" y="645"/>
                    </a:cubicBezTo>
                    <a:cubicBezTo>
                      <a:pt x="809" y="642"/>
                      <a:pt x="810" y="640"/>
                      <a:pt x="811" y="637"/>
                    </a:cubicBezTo>
                    <a:cubicBezTo>
                      <a:pt x="809" y="637"/>
                      <a:pt x="809" y="637"/>
                      <a:pt x="809" y="637"/>
                    </a:cubicBezTo>
                    <a:cubicBezTo>
                      <a:pt x="806" y="640"/>
                      <a:pt x="806" y="640"/>
                      <a:pt x="806" y="640"/>
                    </a:cubicBezTo>
                    <a:cubicBezTo>
                      <a:pt x="808" y="643"/>
                      <a:pt x="807" y="647"/>
                      <a:pt x="807" y="651"/>
                    </a:cubicBezTo>
                    <a:cubicBezTo>
                      <a:pt x="809" y="652"/>
                      <a:pt x="809" y="652"/>
                      <a:pt x="809" y="652"/>
                    </a:cubicBezTo>
                    <a:cubicBezTo>
                      <a:pt x="809" y="654"/>
                      <a:pt x="809" y="655"/>
                      <a:pt x="809" y="656"/>
                    </a:cubicBezTo>
                    <a:cubicBezTo>
                      <a:pt x="810" y="658"/>
                      <a:pt x="810" y="658"/>
                      <a:pt x="810" y="658"/>
                    </a:cubicBezTo>
                    <a:cubicBezTo>
                      <a:pt x="808" y="660"/>
                      <a:pt x="808" y="660"/>
                      <a:pt x="808" y="660"/>
                    </a:cubicBezTo>
                    <a:cubicBezTo>
                      <a:pt x="809" y="663"/>
                      <a:pt x="809" y="663"/>
                      <a:pt x="809" y="663"/>
                    </a:cubicBezTo>
                    <a:cubicBezTo>
                      <a:pt x="810" y="663"/>
                      <a:pt x="810" y="663"/>
                      <a:pt x="810" y="663"/>
                    </a:cubicBezTo>
                    <a:cubicBezTo>
                      <a:pt x="813" y="663"/>
                      <a:pt x="813" y="668"/>
                      <a:pt x="813" y="670"/>
                    </a:cubicBezTo>
                    <a:cubicBezTo>
                      <a:pt x="810" y="670"/>
                      <a:pt x="810" y="670"/>
                      <a:pt x="810" y="670"/>
                    </a:cubicBezTo>
                    <a:cubicBezTo>
                      <a:pt x="809" y="671"/>
                      <a:pt x="809" y="671"/>
                      <a:pt x="808" y="672"/>
                    </a:cubicBezTo>
                    <a:cubicBezTo>
                      <a:pt x="812" y="673"/>
                      <a:pt x="812" y="673"/>
                      <a:pt x="812" y="673"/>
                    </a:cubicBezTo>
                    <a:cubicBezTo>
                      <a:pt x="814" y="674"/>
                      <a:pt x="814" y="674"/>
                      <a:pt x="814" y="674"/>
                    </a:cubicBezTo>
                    <a:cubicBezTo>
                      <a:pt x="814" y="676"/>
                      <a:pt x="814" y="676"/>
                      <a:pt x="814" y="676"/>
                    </a:cubicBezTo>
                    <a:cubicBezTo>
                      <a:pt x="812" y="677"/>
                      <a:pt x="812" y="677"/>
                      <a:pt x="812" y="677"/>
                    </a:cubicBezTo>
                    <a:cubicBezTo>
                      <a:pt x="810" y="679"/>
                      <a:pt x="810" y="679"/>
                      <a:pt x="810" y="679"/>
                    </a:cubicBezTo>
                    <a:cubicBezTo>
                      <a:pt x="809" y="678"/>
                      <a:pt x="807" y="678"/>
                      <a:pt x="805" y="678"/>
                    </a:cubicBezTo>
                    <a:cubicBezTo>
                      <a:pt x="804" y="678"/>
                      <a:pt x="804" y="678"/>
                      <a:pt x="804" y="678"/>
                    </a:cubicBezTo>
                    <a:cubicBezTo>
                      <a:pt x="806" y="679"/>
                      <a:pt x="806" y="679"/>
                      <a:pt x="806" y="679"/>
                    </a:cubicBezTo>
                    <a:cubicBezTo>
                      <a:pt x="806" y="680"/>
                      <a:pt x="806" y="681"/>
                      <a:pt x="806" y="682"/>
                    </a:cubicBezTo>
                    <a:cubicBezTo>
                      <a:pt x="806" y="682"/>
                      <a:pt x="810" y="682"/>
                      <a:pt x="810" y="684"/>
                    </a:cubicBezTo>
                    <a:cubicBezTo>
                      <a:pt x="809" y="685"/>
                      <a:pt x="802" y="686"/>
                      <a:pt x="801" y="686"/>
                    </a:cubicBezTo>
                    <a:cubicBezTo>
                      <a:pt x="799" y="687"/>
                      <a:pt x="797" y="690"/>
                      <a:pt x="794" y="691"/>
                    </a:cubicBezTo>
                    <a:cubicBezTo>
                      <a:pt x="793" y="693"/>
                      <a:pt x="793" y="693"/>
                      <a:pt x="793" y="693"/>
                    </a:cubicBezTo>
                    <a:cubicBezTo>
                      <a:pt x="791" y="693"/>
                      <a:pt x="790" y="693"/>
                      <a:pt x="788" y="694"/>
                    </a:cubicBezTo>
                    <a:cubicBezTo>
                      <a:pt x="786" y="696"/>
                      <a:pt x="783" y="698"/>
                      <a:pt x="782" y="701"/>
                    </a:cubicBezTo>
                    <a:cubicBezTo>
                      <a:pt x="781" y="702"/>
                      <a:pt x="781" y="702"/>
                      <a:pt x="781" y="702"/>
                    </a:cubicBezTo>
                    <a:cubicBezTo>
                      <a:pt x="779" y="703"/>
                      <a:pt x="778" y="704"/>
                      <a:pt x="777" y="705"/>
                    </a:cubicBezTo>
                    <a:cubicBezTo>
                      <a:pt x="776" y="706"/>
                      <a:pt x="776" y="706"/>
                      <a:pt x="776" y="706"/>
                    </a:cubicBezTo>
                    <a:cubicBezTo>
                      <a:pt x="775" y="707"/>
                      <a:pt x="773" y="706"/>
                      <a:pt x="772" y="706"/>
                    </a:cubicBezTo>
                    <a:cubicBezTo>
                      <a:pt x="771" y="707"/>
                      <a:pt x="772" y="709"/>
                      <a:pt x="770" y="709"/>
                    </a:cubicBezTo>
                    <a:cubicBezTo>
                      <a:pt x="770" y="709"/>
                      <a:pt x="769" y="710"/>
                      <a:pt x="769" y="711"/>
                    </a:cubicBezTo>
                    <a:cubicBezTo>
                      <a:pt x="768" y="713"/>
                      <a:pt x="768" y="713"/>
                      <a:pt x="768" y="713"/>
                    </a:cubicBezTo>
                    <a:cubicBezTo>
                      <a:pt x="766" y="713"/>
                      <a:pt x="766" y="715"/>
                      <a:pt x="765" y="716"/>
                    </a:cubicBezTo>
                    <a:cubicBezTo>
                      <a:pt x="764" y="717"/>
                      <a:pt x="764" y="717"/>
                      <a:pt x="764" y="717"/>
                    </a:cubicBezTo>
                    <a:cubicBezTo>
                      <a:pt x="764" y="720"/>
                      <a:pt x="763" y="722"/>
                      <a:pt x="763" y="725"/>
                    </a:cubicBezTo>
                    <a:cubicBezTo>
                      <a:pt x="763" y="727"/>
                      <a:pt x="764" y="730"/>
                      <a:pt x="765" y="732"/>
                    </a:cubicBezTo>
                    <a:cubicBezTo>
                      <a:pt x="765" y="736"/>
                      <a:pt x="768" y="740"/>
                      <a:pt x="770" y="744"/>
                    </a:cubicBezTo>
                    <a:cubicBezTo>
                      <a:pt x="770" y="748"/>
                      <a:pt x="772" y="752"/>
                      <a:pt x="773" y="756"/>
                    </a:cubicBezTo>
                    <a:cubicBezTo>
                      <a:pt x="775" y="760"/>
                      <a:pt x="775" y="764"/>
                      <a:pt x="776" y="768"/>
                    </a:cubicBezTo>
                    <a:cubicBezTo>
                      <a:pt x="775" y="771"/>
                      <a:pt x="774" y="773"/>
                      <a:pt x="773" y="775"/>
                    </a:cubicBezTo>
                    <a:cubicBezTo>
                      <a:pt x="771" y="776"/>
                      <a:pt x="770" y="777"/>
                      <a:pt x="768" y="778"/>
                    </a:cubicBezTo>
                    <a:cubicBezTo>
                      <a:pt x="766" y="776"/>
                      <a:pt x="766" y="776"/>
                      <a:pt x="766" y="776"/>
                    </a:cubicBezTo>
                    <a:cubicBezTo>
                      <a:pt x="765" y="774"/>
                      <a:pt x="764" y="773"/>
                      <a:pt x="764" y="771"/>
                    </a:cubicBezTo>
                    <a:cubicBezTo>
                      <a:pt x="760" y="770"/>
                      <a:pt x="760" y="770"/>
                      <a:pt x="760" y="770"/>
                    </a:cubicBezTo>
                    <a:cubicBezTo>
                      <a:pt x="760" y="768"/>
                      <a:pt x="760" y="766"/>
                      <a:pt x="759" y="765"/>
                    </a:cubicBezTo>
                    <a:cubicBezTo>
                      <a:pt x="758" y="763"/>
                      <a:pt x="758" y="763"/>
                      <a:pt x="758" y="763"/>
                    </a:cubicBezTo>
                    <a:cubicBezTo>
                      <a:pt x="758" y="762"/>
                      <a:pt x="758" y="762"/>
                      <a:pt x="758" y="762"/>
                    </a:cubicBezTo>
                    <a:cubicBezTo>
                      <a:pt x="755" y="761"/>
                      <a:pt x="754" y="759"/>
                      <a:pt x="753" y="757"/>
                    </a:cubicBezTo>
                    <a:cubicBezTo>
                      <a:pt x="753" y="756"/>
                      <a:pt x="754" y="754"/>
                      <a:pt x="754" y="752"/>
                    </a:cubicBezTo>
                    <a:cubicBezTo>
                      <a:pt x="752" y="751"/>
                      <a:pt x="752" y="751"/>
                      <a:pt x="752" y="751"/>
                    </a:cubicBezTo>
                    <a:cubicBezTo>
                      <a:pt x="752" y="748"/>
                      <a:pt x="752" y="744"/>
                      <a:pt x="752" y="741"/>
                    </a:cubicBezTo>
                    <a:cubicBezTo>
                      <a:pt x="751" y="740"/>
                      <a:pt x="749" y="739"/>
                      <a:pt x="748" y="737"/>
                    </a:cubicBezTo>
                    <a:cubicBezTo>
                      <a:pt x="745" y="735"/>
                      <a:pt x="745" y="733"/>
                      <a:pt x="741" y="731"/>
                    </a:cubicBezTo>
                    <a:cubicBezTo>
                      <a:pt x="739" y="730"/>
                      <a:pt x="737" y="731"/>
                      <a:pt x="736" y="733"/>
                    </a:cubicBezTo>
                    <a:cubicBezTo>
                      <a:pt x="734" y="734"/>
                      <a:pt x="732" y="734"/>
                      <a:pt x="730" y="734"/>
                    </a:cubicBezTo>
                    <a:cubicBezTo>
                      <a:pt x="728" y="732"/>
                      <a:pt x="727" y="730"/>
                      <a:pt x="724" y="728"/>
                    </a:cubicBezTo>
                    <a:cubicBezTo>
                      <a:pt x="722" y="728"/>
                      <a:pt x="721" y="727"/>
                      <a:pt x="719" y="727"/>
                    </a:cubicBezTo>
                    <a:cubicBezTo>
                      <a:pt x="716" y="728"/>
                      <a:pt x="716" y="728"/>
                      <a:pt x="716" y="728"/>
                    </a:cubicBezTo>
                    <a:cubicBezTo>
                      <a:pt x="713" y="726"/>
                      <a:pt x="713" y="726"/>
                      <a:pt x="713" y="726"/>
                    </a:cubicBezTo>
                    <a:cubicBezTo>
                      <a:pt x="711" y="727"/>
                      <a:pt x="711" y="728"/>
                      <a:pt x="708" y="729"/>
                    </a:cubicBezTo>
                    <a:cubicBezTo>
                      <a:pt x="706" y="725"/>
                      <a:pt x="706" y="725"/>
                      <a:pt x="706" y="725"/>
                    </a:cubicBezTo>
                    <a:cubicBezTo>
                      <a:pt x="704" y="727"/>
                      <a:pt x="704" y="727"/>
                      <a:pt x="704" y="727"/>
                    </a:cubicBezTo>
                    <a:cubicBezTo>
                      <a:pt x="701" y="728"/>
                      <a:pt x="699" y="728"/>
                      <a:pt x="696" y="728"/>
                    </a:cubicBezTo>
                    <a:cubicBezTo>
                      <a:pt x="694" y="728"/>
                      <a:pt x="692" y="729"/>
                      <a:pt x="690" y="729"/>
                    </a:cubicBezTo>
                    <a:cubicBezTo>
                      <a:pt x="690" y="731"/>
                      <a:pt x="690" y="731"/>
                      <a:pt x="690" y="731"/>
                    </a:cubicBezTo>
                    <a:cubicBezTo>
                      <a:pt x="692" y="732"/>
                      <a:pt x="692" y="732"/>
                      <a:pt x="692" y="732"/>
                    </a:cubicBezTo>
                    <a:cubicBezTo>
                      <a:pt x="693" y="733"/>
                      <a:pt x="693" y="733"/>
                      <a:pt x="693" y="733"/>
                    </a:cubicBezTo>
                    <a:cubicBezTo>
                      <a:pt x="691" y="734"/>
                      <a:pt x="691" y="734"/>
                      <a:pt x="691" y="734"/>
                    </a:cubicBezTo>
                    <a:cubicBezTo>
                      <a:pt x="691" y="736"/>
                      <a:pt x="691" y="736"/>
                      <a:pt x="691" y="736"/>
                    </a:cubicBezTo>
                    <a:cubicBezTo>
                      <a:pt x="693" y="737"/>
                      <a:pt x="694" y="738"/>
                      <a:pt x="696" y="739"/>
                    </a:cubicBezTo>
                    <a:cubicBezTo>
                      <a:pt x="696" y="741"/>
                      <a:pt x="696" y="741"/>
                      <a:pt x="696" y="741"/>
                    </a:cubicBezTo>
                    <a:cubicBezTo>
                      <a:pt x="693" y="741"/>
                      <a:pt x="693" y="741"/>
                      <a:pt x="693" y="741"/>
                    </a:cubicBezTo>
                    <a:cubicBezTo>
                      <a:pt x="692" y="739"/>
                      <a:pt x="692" y="739"/>
                      <a:pt x="692" y="739"/>
                    </a:cubicBezTo>
                    <a:cubicBezTo>
                      <a:pt x="691" y="738"/>
                      <a:pt x="689" y="737"/>
                      <a:pt x="688" y="736"/>
                    </a:cubicBezTo>
                    <a:cubicBezTo>
                      <a:pt x="686" y="736"/>
                      <a:pt x="686" y="736"/>
                      <a:pt x="686" y="736"/>
                    </a:cubicBezTo>
                    <a:cubicBezTo>
                      <a:pt x="687" y="738"/>
                      <a:pt x="687" y="738"/>
                      <a:pt x="687" y="738"/>
                    </a:cubicBezTo>
                    <a:cubicBezTo>
                      <a:pt x="686" y="740"/>
                      <a:pt x="686" y="740"/>
                      <a:pt x="686" y="740"/>
                    </a:cubicBezTo>
                    <a:cubicBezTo>
                      <a:pt x="684" y="738"/>
                      <a:pt x="684" y="738"/>
                      <a:pt x="684" y="738"/>
                    </a:cubicBezTo>
                    <a:cubicBezTo>
                      <a:pt x="683" y="740"/>
                      <a:pt x="681" y="740"/>
                      <a:pt x="679" y="740"/>
                    </a:cubicBezTo>
                    <a:cubicBezTo>
                      <a:pt x="678" y="738"/>
                      <a:pt x="677" y="737"/>
                      <a:pt x="676" y="736"/>
                    </a:cubicBezTo>
                    <a:cubicBezTo>
                      <a:pt x="674" y="735"/>
                      <a:pt x="674" y="735"/>
                      <a:pt x="674" y="735"/>
                    </a:cubicBezTo>
                    <a:cubicBezTo>
                      <a:pt x="672" y="734"/>
                      <a:pt x="672" y="734"/>
                      <a:pt x="672" y="734"/>
                    </a:cubicBezTo>
                    <a:cubicBezTo>
                      <a:pt x="670" y="734"/>
                      <a:pt x="670" y="734"/>
                      <a:pt x="670" y="734"/>
                    </a:cubicBezTo>
                    <a:cubicBezTo>
                      <a:pt x="668" y="737"/>
                      <a:pt x="664" y="735"/>
                      <a:pt x="661" y="734"/>
                    </a:cubicBezTo>
                    <a:cubicBezTo>
                      <a:pt x="656" y="733"/>
                      <a:pt x="652" y="735"/>
                      <a:pt x="648" y="736"/>
                    </a:cubicBezTo>
                    <a:cubicBezTo>
                      <a:pt x="647" y="735"/>
                      <a:pt x="647" y="735"/>
                      <a:pt x="647" y="735"/>
                    </a:cubicBezTo>
                    <a:cubicBezTo>
                      <a:pt x="645" y="735"/>
                      <a:pt x="645" y="735"/>
                      <a:pt x="645" y="735"/>
                    </a:cubicBezTo>
                    <a:cubicBezTo>
                      <a:pt x="644" y="735"/>
                      <a:pt x="644" y="737"/>
                      <a:pt x="644" y="737"/>
                    </a:cubicBezTo>
                    <a:cubicBezTo>
                      <a:pt x="645" y="739"/>
                      <a:pt x="642" y="740"/>
                      <a:pt x="641" y="741"/>
                    </a:cubicBezTo>
                    <a:cubicBezTo>
                      <a:pt x="639" y="744"/>
                      <a:pt x="637" y="744"/>
                      <a:pt x="634" y="744"/>
                    </a:cubicBezTo>
                    <a:cubicBezTo>
                      <a:pt x="633" y="744"/>
                      <a:pt x="631" y="743"/>
                      <a:pt x="630" y="744"/>
                    </a:cubicBezTo>
                    <a:cubicBezTo>
                      <a:pt x="631" y="747"/>
                      <a:pt x="631" y="747"/>
                      <a:pt x="631" y="747"/>
                    </a:cubicBezTo>
                    <a:cubicBezTo>
                      <a:pt x="629" y="748"/>
                      <a:pt x="629" y="748"/>
                      <a:pt x="629" y="748"/>
                    </a:cubicBezTo>
                    <a:cubicBezTo>
                      <a:pt x="628" y="750"/>
                      <a:pt x="628" y="750"/>
                      <a:pt x="628" y="750"/>
                    </a:cubicBezTo>
                    <a:cubicBezTo>
                      <a:pt x="626" y="751"/>
                      <a:pt x="626" y="751"/>
                      <a:pt x="626" y="751"/>
                    </a:cubicBezTo>
                    <a:cubicBezTo>
                      <a:pt x="624" y="753"/>
                      <a:pt x="624" y="753"/>
                      <a:pt x="624" y="753"/>
                    </a:cubicBezTo>
                    <a:cubicBezTo>
                      <a:pt x="624" y="756"/>
                      <a:pt x="622" y="757"/>
                      <a:pt x="621" y="759"/>
                    </a:cubicBezTo>
                    <a:cubicBezTo>
                      <a:pt x="622" y="761"/>
                      <a:pt x="622" y="764"/>
                      <a:pt x="622" y="766"/>
                    </a:cubicBezTo>
                    <a:cubicBezTo>
                      <a:pt x="625" y="767"/>
                      <a:pt x="625" y="771"/>
                      <a:pt x="624" y="773"/>
                    </a:cubicBezTo>
                    <a:cubicBezTo>
                      <a:pt x="624" y="774"/>
                      <a:pt x="623" y="776"/>
                      <a:pt x="622" y="776"/>
                    </a:cubicBezTo>
                    <a:cubicBezTo>
                      <a:pt x="620" y="776"/>
                      <a:pt x="620" y="780"/>
                      <a:pt x="620" y="781"/>
                    </a:cubicBezTo>
                    <a:cubicBezTo>
                      <a:pt x="620" y="787"/>
                      <a:pt x="619" y="792"/>
                      <a:pt x="620" y="798"/>
                    </a:cubicBezTo>
                    <a:cubicBezTo>
                      <a:pt x="618" y="801"/>
                      <a:pt x="618" y="801"/>
                      <a:pt x="618" y="801"/>
                    </a:cubicBezTo>
                    <a:cubicBezTo>
                      <a:pt x="620" y="807"/>
                      <a:pt x="622" y="813"/>
                      <a:pt x="625" y="819"/>
                    </a:cubicBezTo>
                    <a:cubicBezTo>
                      <a:pt x="627" y="822"/>
                      <a:pt x="629" y="824"/>
                      <a:pt x="631" y="827"/>
                    </a:cubicBezTo>
                    <a:cubicBezTo>
                      <a:pt x="632" y="831"/>
                      <a:pt x="635" y="834"/>
                      <a:pt x="636" y="838"/>
                    </a:cubicBezTo>
                    <a:cubicBezTo>
                      <a:pt x="638" y="837"/>
                      <a:pt x="640" y="837"/>
                      <a:pt x="642" y="838"/>
                    </a:cubicBezTo>
                    <a:cubicBezTo>
                      <a:pt x="645" y="839"/>
                      <a:pt x="646" y="842"/>
                      <a:pt x="649" y="842"/>
                    </a:cubicBezTo>
                    <a:cubicBezTo>
                      <a:pt x="652" y="842"/>
                      <a:pt x="654" y="840"/>
                      <a:pt x="658" y="840"/>
                    </a:cubicBezTo>
                    <a:cubicBezTo>
                      <a:pt x="660" y="840"/>
                      <a:pt x="663" y="840"/>
                      <a:pt x="665" y="841"/>
                    </a:cubicBezTo>
                    <a:cubicBezTo>
                      <a:pt x="666" y="838"/>
                      <a:pt x="666" y="838"/>
                      <a:pt x="666" y="838"/>
                    </a:cubicBezTo>
                    <a:cubicBezTo>
                      <a:pt x="670" y="838"/>
                      <a:pt x="670" y="838"/>
                      <a:pt x="670" y="838"/>
                    </a:cubicBezTo>
                    <a:cubicBezTo>
                      <a:pt x="670" y="839"/>
                      <a:pt x="670" y="839"/>
                      <a:pt x="670" y="839"/>
                    </a:cubicBezTo>
                    <a:cubicBezTo>
                      <a:pt x="672" y="840"/>
                      <a:pt x="674" y="840"/>
                      <a:pt x="676" y="839"/>
                    </a:cubicBezTo>
                    <a:cubicBezTo>
                      <a:pt x="676" y="837"/>
                      <a:pt x="676" y="837"/>
                      <a:pt x="676" y="837"/>
                    </a:cubicBezTo>
                    <a:cubicBezTo>
                      <a:pt x="677" y="836"/>
                      <a:pt x="677" y="835"/>
                      <a:pt x="677" y="834"/>
                    </a:cubicBezTo>
                    <a:cubicBezTo>
                      <a:pt x="679" y="833"/>
                      <a:pt x="682" y="834"/>
                      <a:pt x="682" y="831"/>
                    </a:cubicBezTo>
                    <a:cubicBezTo>
                      <a:pt x="682" y="830"/>
                      <a:pt x="681" y="829"/>
                      <a:pt x="682" y="828"/>
                    </a:cubicBezTo>
                    <a:cubicBezTo>
                      <a:pt x="682" y="827"/>
                      <a:pt x="684" y="827"/>
                      <a:pt x="684" y="826"/>
                    </a:cubicBezTo>
                    <a:cubicBezTo>
                      <a:pt x="684" y="824"/>
                      <a:pt x="684" y="821"/>
                      <a:pt x="684" y="819"/>
                    </a:cubicBezTo>
                    <a:cubicBezTo>
                      <a:pt x="686" y="815"/>
                      <a:pt x="686" y="815"/>
                      <a:pt x="686" y="815"/>
                    </a:cubicBezTo>
                    <a:cubicBezTo>
                      <a:pt x="688" y="813"/>
                      <a:pt x="696" y="812"/>
                      <a:pt x="699" y="812"/>
                    </a:cubicBezTo>
                    <a:cubicBezTo>
                      <a:pt x="701" y="812"/>
                      <a:pt x="704" y="811"/>
                      <a:pt x="707" y="811"/>
                    </a:cubicBezTo>
                    <a:cubicBezTo>
                      <a:pt x="709" y="811"/>
                      <a:pt x="711" y="813"/>
                      <a:pt x="713" y="811"/>
                    </a:cubicBezTo>
                    <a:cubicBezTo>
                      <a:pt x="715" y="813"/>
                      <a:pt x="715" y="813"/>
                      <a:pt x="715" y="813"/>
                    </a:cubicBezTo>
                    <a:cubicBezTo>
                      <a:pt x="716" y="815"/>
                      <a:pt x="716" y="815"/>
                      <a:pt x="716" y="815"/>
                    </a:cubicBezTo>
                    <a:cubicBezTo>
                      <a:pt x="717" y="818"/>
                      <a:pt x="713" y="820"/>
                      <a:pt x="712" y="822"/>
                    </a:cubicBezTo>
                    <a:cubicBezTo>
                      <a:pt x="712" y="824"/>
                      <a:pt x="712" y="823"/>
                      <a:pt x="711" y="824"/>
                    </a:cubicBezTo>
                    <a:cubicBezTo>
                      <a:pt x="710" y="825"/>
                      <a:pt x="710" y="827"/>
                      <a:pt x="709" y="828"/>
                    </a:cubicBezTo>
                    <a:cubicBezTo>
                      <a:pt x="711" y="831"/>
                      <a:pt x="710" y="833"/>
                      <a:pt x="710" y="836"/>
                    </a:cubicBezTo>
                    <a:cubicBezTo>
                      <a:pt x="710" y="836"/>
                      <a:pt x="708" y="842"/>
                      <a:pt x="707" y="842"/>
                    </a:cubicBezTo>
                    <a:cubicBezTo>
                      <a:pt x="707" y="842"/>
                      <a:pt x="705" y="837"/>
                      <a:pt x="705" y="837"/>
                    </a:cubicBezTo>
                    <a:cubicBezTo>
                      <a:pt x="703" y="838"/>
                      <a:pt x="703" y="838"/>
                      <a:pt x="703" y="838"/>
                    </a:cubicBezTo>
                    <a:cubicBezTo>
                      <a:pt x="704" y="839"/>
                      <a:pt x="704" y="839"/>
                      <a:pt x="704" y="839"/>
                    </a:cubicBezTo>
                    <a:cubicBezTo>
                      <a:pt x="704" y="845"/>
                      <a:pt x="704" y="851"/>
                      <a:pt x="703" y="856"/>
                    </a:cubicBezTo>
                    <a:cubicBezTo>
                      <a:pt x="702" y="858"/>
                      <a:pt x="701" y="859"/>
                      <a:pt x="699" y="861"/>
                    </a:cubicBezTo>
                    <a:cubicBezTo>
                      <a:pt x="697" y="862"/>
                      <a:pt x="697" y="864"/>
                      <a:pt x="699" y="864"/>
                    </a:cubicBezTo>
                    <a:cubicBezTo>
                      <a:pt x="706" y="863"/>
                      <a:pt x="712" y="864"/>
                      <a:pt x="718" y="864"/>
                    </a:cubicBezTo>
                    <a:cubicBezTo>
                      <a:pt x="726" y="864"/>
                      <a:pt x="733" y="862"/>
                      <a:pt x="740" y="864"/>
                    </a:cubicBezTo>
                    <a:cubicBezTo>
                      <a:pt x="741" y="865"/>
                      <a:pt x="741" y="867"/>
                      <a:pt x="742" y="869"/>
                    </a:cubicBezTo>
                    <a:cubicBezTo>
                      <a:pt x="744" y="869"/>
                      <a:pt x="745" y="869"/>
                      <a:pt x="747" y="869"/>
                    </a:cubicBezTo>
                    <a:cubicBezTo>
                      <a:pt x="748" y="872"/>
                      <a:pt x="748" y="875"/>
                      <a:pt x="747" y="878"/>
                    </a:cubicBezTo>
                    <a:cubicBezTo>
                      <a:pt x="745" y="881"/>
                      <a:pt x="745" y="886"/>
                      <a:pt x="745" y="890"/>
                    </a:cubicBezTo>
                    <a:cubicBezTo>
                      <a:pt x="745" y="891"/>
                      <a:pt x="744" y="892"/>
                      <a:pt x="744" y="894"/>
                    </a:cubicBezTo>
                    <a:cubicBezTo>
                      <a:pt x="744" y="896"/>
                      <a:pt x="743" y="898"/>
                      <a:pt x="743" y="899"/>
                    </a:cubicBezTo>
                    <a:cubicBezTo>
                      <a:pt x="743" y="901"/>
                      <a:pt x="743" y="901"/>
                      <a:pt x="743" y="901"/>
                    </a:cubicBezTo>
                    <a:cubicBezTo>
                      <a:pt x="743" y="903"/>
                      <a:pt x="743" y="903"/>
                      <a:pt x="743" y="903"/>
                    </a:cubicBezTo>
                    <a:cubicBezTo>
                      <a:pt x="743" y="906"/>
                      <a:pt x="743" y="906"/>
                      <a:pt x="743" y="906"/>
                    </a:cubicBezTo>
                    <a:cubicBezTo>
                      <a:pt x="745" y="912"/>
                      <a:pt x="752" y="920"/>
                      <a:pt x="758" y="924"/>
                    </a:cubicBezTo>
                    <a:cubicBezTo>
                      <a:pt x="760" y="923"/>
                      <a:pt x="760" y="923"/>
                      <a:pt x="760" y="923"/>
                    </a:cubicBezTo>
                    <a:cubicBezTo>
                      <a:pt x="762" y="926"/>
                      <a:pt x="763" y="926"/>
                      <a:pt x="767" y="926"/>
                    </a:cubicBezTo>
                    <a:cubicBezTo>
                      <a:pt x="771" y="925"/>
                      <a:pt x="776" y="922"/>
                      <a:pt x="779" y="920"/>
                    </a:cubicBezTo>
                    <a:cubicBezTo>
                      <a:pt x="782" y="919"/>
                      <a:pt x="782" y="919"/>
                      <a:pt x="782" y="919"/>
                    </a:cubicBezTo>
                    <a:cubicBezTo>
                      <a:pt x="786" y="921"/>
                      <a:pt x="789" y="921"/>
                      <a:pt x="793" y="922"/>
                    </a:cubicBezTo>
                    <a:cubicBezTo>
                      <a:pt x="795" y="924"/>
                      <a:pt x="797" y="925"/>
                      <a:pt x="798" y="927"/>
                    </a:cubicBezTo>
                    <a:cubicBezTo>
                      <a:pt x="801" y="927"/>
                      <a:pt x="802" y="930"/>
                      <a:pt x="803" y="932"/>
                    </a:cubicBezTo>
                    <a:cubicBezTo>
                      <a:pt x="804" y="932"/>
                      <a:pt x="804" y="932"/>
                      <a:pt x="804" y="932"/>
                    </a:cubicBezTo>
                    <a:cubicBezTo>
                      <a:pt x="805" y="929"/>
                      <a:pt x="805" y="929"/>
                      <a:pt x="805" y="929"/>
                    </a:cubicBezTo>
                    <a:cubicBezTo>
                      <a:pt x="806" y="926"/>
                      <a:pt x="810" y="923"/>
                      <a:pt x="812" y="921"/>
                    </a:cubicBezTo>
                    <a:cubicBezTo>
                      <a:pt x="817" y="920"/>
                      <a:pt x="816" y="915"/>
                      <a:pt x="816" y="911"/>
                    </a:cubicBezTo>
                    <a:cubicBezTo>
                      <a:pt x="818" y="909"/>
                      <a:pt x="821" y="905"/>
                      <a:pt x="823" y="906"/>
                    </a:cubicBezTo>
                    <a:cubicBezTo>
                      <a:pt x="824" y="909"/>
                      <a:pt x="824" y="909"/>
                      <a:pt x="824" y="909"/>
                    </a:cubicBezTo>
                    <a:cubicBezTo>
                      <a:pt x="826" y="909"/>
                      <a:pt x="826" y="909"/>
                      <a:pt x="826" y="909"/>
                    </a:cubicBezTo>
                    <a:cubicBezTo>
                      <a:pt x="827" y="907"/>
                      <a:pt x="827" y="906"/>
                      <a:pt x="829" y="904"/>
                    </a:cubicBezTo>
                    <a:cubicBezTo>
                      <a:pt x="830" y="904"/>
                      <a:pt x="832" y="904"/>
                      <a:pt x="834" y="904"/>
                    </a:cubicBezTo>
                    <a:cubicBezTo>
                      <a:pt x="837" y="903"/>
                      <a:pt x="838" y="902"/>
                      <a:pt x="841" y="900"/>
                    </a:cubicBezTo>
                    <a:cubicBezTo>
                      <a:pt x="844" y="900"/>
                      <a:pt x="844" y="900"/>
                      <a:pt x="844" y="900"/>
                    </a:cubicBezTo>
                    <a:cubicBezTo>
                      <a:pt x="845" y="897"/>
                      <a:pt x="846" y="896"/>
                      <a:pt x="848" y="895"/>
                    </a:cubicBezTo>
                    <a:cubicBezTo>
                      <a:pt x="850" y="894"/>
                      <a:pt x="851" y="894"/>
                      <a:pt x="853" y="895"/>
                    </a:cubicBezTo>
                    <a:cubicBezTo>
                      <a:pt x="855" y="897"/>
                      <a:pt x="855" y="897"/>
                      <a:pt x="855" y="897"/>
                    </a:cubicBezTo>
                    <a:cubicBezTo>
                      <a:pt x="853" y="899"/>
                      <a:pt x="853" y="899"/>
                      <a:pt x="853" y="899"/>
                    </a:cubicBezTo>
                    <a:cubicBezTo>
                      <a:pt x="852" y="900"/>
                      <a:pt x="850" y="900"/>
                      <a:pt x="849" y="900"/>
                    </a:cubicBezTo>
                    <a:cubicBezTo>
                      <a:pt x="847" y="901"/>
                      <a:pt x="848" y="902"/>
                      <a:pt x="848" y="904"/>
                    </a:cubicBezTo>
                    <a:cubicBezTo>
                      <a:pt x="848" y="905"/>
                      <a:pt x="849" y="907"/>
                      <a:pt x="850" y="908"/>
                    </a:cubicBezTo>
                    <a:cubicBezTo>
                      <a:pt x="850" y="909"/>
                      <a:pt x="850" y="910"/>
                      <a:pt x="850" y="911"/>
                    </a:cubicBezTo>
                    <a:cubicBezTo>
                      <a:pt x="848" y="913"/>
                      <a:pt x="847" y="915"/>
                      <a:pt x="846" y="917"/>
                    </a:cubicBezTo>
                    <a:cubicBezTo>
                      <a:pt x="847" y="919"/>
                      <a:pt x="847" y="919"/>
                      <a:pt x="847" y="919"/>
                    </a:cubicBezTo>
                    <a:cubicBezTo>
                      <a:pt x="848" y="921"/>
                      <a:pt x="849" y="922"/>
                      <a:pt x="849" y="923"/>
                    </a:cubicBezTo>
                    <a:cubicBezTo>
                      <a:pt x="851" y="924"/>
                      <a:pt x="851" y="924"/>
                      <a:pt x="851" y="924"/>
                    </a:cubicBezTo>
                    <a:cubicBezTo>
                      <a:pt x="853" y="923"/>
                      <a:pt x="853" y="923"/>
                      <a:pt x="853" y="923"/>
                    </a:cubicBezTo>
                    <a:cubicBezTo>
                      <a:pt x="856" y="922"/>
                      <a:pt x="855" y="918"/>
                      <a:pt x="855" y="916"/>
                    </a:cubicBezTo>
                    <a:cubicBezTo>
                      <a:pt x="852" y="914"/>
                      <a:pt x="852" y="914"/>
                      <a:pt x="852" y="914"/>
                    </a:cubicBezTo>
                    <a:cubicBezTo>
                      <a:pt x="851" y="912"/>
                      <a:pt x="851" y="912"/>
                      <a:pt x="851" y="912"/>
                    </a:cubicBezTo>
                    <a:cubicBezTo>
                      <a:pt x="851" y="910"/>
                      <a:pt x="851" y="909"/>
                      <a:pt x="851" y="907"/>
                    </a:cubicBezTo>
                    <a:cubicBezTo>
                      <a:pt x="854" y="906"/>
                      <a:pt x="857" y="905"/>
                      <a:pt x="859" y="904"/>
                    </a:cubicBezTo>
                    <a:cubicBezTo>
                      <a:pt x="861" y="904"/>
                      <a:pt x="861" y="904"/>
                      <a:pt x="861" y="904"/>
                    </a:cubicBezTo>
                    <a:cubicBezTo>
                      <a:pt x="863" y="902"/>
                      <a:pt x="863" y="902"/>
                      <a:pt x="863" y="902"/>
                    </a:cubicBezTo>
                    <a:cubicBezTo>
                      <a:pt x="869" y="902"/>
                      <a:pt x="875" y="902"/>
                      <a:pt x="879" y="906"/>
                    </a:cubicBezTo>
                    <a:cubicBezTo>
                      <a:pt x="879" y="909"/>
                      <a:pt x="879" y="911"/>
                      <a:pt x="882" y="912"/>
                    </a:cubicBezTo>
                    <a:cubicBezTo>
                      <a:pt x="887" y="911"/>
                      <a:pt x="893" y="909"/>
                      <a:pt x="898" y="910"/>
                    </a:cubicBezTo>
                    <a:cubicBezTo>
                      <a:pt x="899" y="912"/>
                      <a:pt x="901" y="913"/>
                      <a:pt x="903" y="914"/>
                    </a:cubicBezTo>
                    <a:cubicBezTo>
                      <a:pt x="905" y="914"/>
                      <a:pt x="908" y="915"/>
                      <a:pt x="910" y="915"/>
                    </a:cubicBezTo>
                    <a:cubicBezTo>
                      <a:pt x="916" y="911"/>
                      <a:pt x="923" y="909"/>
                      <a:pt x="930" y="909"/>
                    </a:cubicBezTo>
                    <a:cubicBezTo>
                      <a:pt x="931" y="911"/>
                      <a:pt x="931" y="911"/>
                      <a:pt x="931" y="911"/>
                    </a:cubicBezTo>
                    <a:cubicBezTo>
                      <a:pt x="928" y="911"/>
                      <a:pt x="928" y="911"/>
                      <a:pt x="928" y="911"/>
                    </a:cubicBezTo>
                    <a:cubicBezTo>
                      <a:pt x="927" y="912"/>
                      <a:pt x="927" y="912"/>
                      <a:pt x="927" y="912"/>
                    </a:cubicBezTo>
                    <a:cubicBezTo>
                      <a:pt x="928" y="913"/>
                      <a:pt x="928" y="913"/>
                      <a:pt x="928" y="913"/>
                    </a:cubicBezTo>
                    <a:cubicBezTo>
                      <a:pt x="928" y="915"/>
                      <a:pt x="928" y="915"/>
                      <a:pt x="928" y="915"/>
                    </a:cubicBezTo>
                    <a:cubicBezTo>
                      <a:pt x="930" y="915"/>
                      <a:pt x="930" y="915"/>
                      <a:pt x="930" y="915"/>
                    </a:cubicBezTo>
                    <a:cubicBezTo>
                      <a:pt x="931" y="916"/>
                      <a:pt x="932" y="917"/>
                      <a:pt x="932" y="918"/>
                    </a:cubicBezTo>
                    <a:cubicBezTo>
                      <a:pt x="934" y="917"/>
                      <a:pt x="934" y="917"/>
                      <a:pt x="934" y="917"/>
                    </a:cubicBezTo>
                    <a:cubicBezTo>
                      <a:pt x="935" y="917"/>
                      <a:pt x="936" y="917"/>
                      <a:pt x="937" y="918"/>
                    </a:cubicBezTo>
                    <a:cubicBezTo>
                      <a:pt x="939" y="917"/>
                      <a:pt x="941" y="919"/>
                      <a:pt x="943" y="920"/>
                    </a:cubicBezTo>
                    <a:cubicBezTo>
                      <a:pt x="945" y="920"/>
                      <a:pt x="945" y="920"/>
                      <a:pt x="945" y="920"/>
                    </a:cubicBezTo>
                    <a:cubicBezTo>
                      <a:pt x="945" y="922"/>
                      <a:pt x="945" y="922"/>
                      <a:pt x="945" y="922"/>
                    </a:cubicBezTo>
                    <a:cubicBezTo>
                      <a:pt x="943" y="924"/>
                      <a:pt x="943" y="926"/>
                      <a:pt x="942" y="928"/>
                    </a:cubicBezTo>
                    <a:cubicBezTo>
                      <a:pt x="938" y="928"/>
                      <a:pt x="938" y="928"/>
                      <a:pt x="938" y="928"/>
                    </a:cubicBezTo>
                    <a:cubicBezTo>
                      <a:pt x="941" y="930"/>
                      <a:pt x="941" y="930"/>
                      <a:pt x="941" y="930"/>
                    </a:cubicBezTo>
                    <a:cubicBezTo>
                      <a:pt x="945" y="929"/>
                      <a:pt x="948" y="928"/>
                      <a:pt x="952" y="928"/>
                    </a:cubicBezTo>
                    <a:cubicBezTo>
                      <a:pt x="953" y="928"/>
                      <a:pt x="953" y="929"/>
                      <a:pt x="954" y="930"/>
                    </a:cubicBezTo>
                    <a:cubicBezTo>
                      <a:pt x="955" y="931"/>
                      <a:pt x="956" y="931"/>
                      <a:pt x="957" y="931"/>
                    </a:cubicBezTo>
                    <a:cubicBezTo>
                      <a:pt x="959" y="932"/>
                      <a:pt x="961" y="933"/>
                      <a:pt x="963" y="934"/>
                    </a:cubicBezTo>
                    <a:cubicBezTo>
                      <a:pt x="965" y="937"/>
                      <a:pt x="966" y="940"/>
                      <a:pt x="965" y="944"/>
                    </a:cubicBezTo>
                    <a:cubicBezTo>
                      <a:pt x="967" y="944"/>
                      <a:pt x="969" y="944"/>
                      <a:pt x="971" y="945"/>
                    </a:cubicBezTo>
                    <a:cubicBezTo>
                      <a:pt x="973" y="947"/>
                      <a:pt x="974" y="950"/>
                      <a:pt x="977" y="950"/>
                    </a:cubicBezTo>
                    <a:cubicBezTo>
                      <a:pt x="978" y="952"/>
                      <a:pt x="978" y="952"/>
                      <a:pt x="978" y="952"/>
                    </a:cubicBezTo>
                    <a:cubicBezTo>
                      <a:pt x="977" y="954"/>
                      <a:pt x="977" y="954"/>
                      <a:pt x="977" y="954"/>
                    </a:cubicBezTo>
                    <a:cubicBezTo>
                      <a:pt x="980" y="952"/>
                      <a:pt x="980" y="952"/>
                      <a:pt x="980" y="952"/>
                    </a:cubicBezTo>
                    <a:cubicBezTo>
                      <a:pt x="982" y="952"/>
                      <a:pt x="984" y="952"/>
                      <a:pt x="986" y="952"/>
                    </a:cubicBezTo>
                    <a:cubicBezTo>
                      <a:pt x="989" y="954"/>
                      <a:pt x="989" y="954"/>
                      <a:pt x="989" y="954"/>
                    </a:cubicBezTo>
                    <a:cubicBezTo>
                      <a:pt x="988" y="950"/>
                      <a:pt x="996" y="954"/>
                      <a:pt x="998" y="952"/>
                    </a:cubicBezTo>
                    <a:cubicBezTo>
                      <a:pt x="999" y="952"/>
                      <a:pt x="1001" y="952"/>
                      <a:pt x="1002" y="952"/>
                    </a:cubicBezTo>
                    <a:cubicBezTo>
                      <a:pt x="1005" y="953"/>
                      <a:pt x="1005" y="953"/>
                      <a:pt x="1005" y="953"/>
                    </a:cubicBezTo>
                    <a:cubicBezTo>
                      <a:pt x="1005" y="956"/>
                      <a:pt x="1005" y="956"/>
                      <a:pt x="1005" y="956"/>
                    </a:cubicBezTo>
                    <a:cubicBezTo>
                      <a:pt x="1008" y="954"/>
                      <a:pt x="1008" y="954"/>
                      <a:pt x="1008" y="954"/>
                    </a:cubicBezTo>
                    <a:cubicBezTo>
                      <a:pt x="1010" y="955"/>
                      <a:pt x="1012" y="956"/>
                      <a:pt x="1014" y="956"/>
                    </a:cubicBezTo>
                    <a:cubicBezTo>
                      <a:pt x="1016" y="958"/>
                      <a:pt x="1018" y="960"/>
                      <a:pt x="1020" y="961"/>
                    </a:cubicBezTo>
                    <a:cubicBezTo>
                      <a:pt x="1020" y="963"/>
                      <a:pt x="1020" y="963"/>
                      <a:pt x="1020" y="963"/>
                    </a:cubicBezTo>
                    <a:cubicBezTo>
                      <a:pt x="1023" y="964"/>
                      <a:pt x="1025" y="966"/>
                      <a:pt x="1027" y="968"/>
                    </a:cubicBezTo>
                    <a:cubicBezTo>
                      <a:pt x="1028" y="967"/>
                      <a:pt x="1028" y="967"/>
                      <a:pt x="1028" y="967"/>
                    </a:cubicBezTo>
                    <a:cubicBezTo>
                      <a:pt x="1030" y="969"/>
                      <a:pt x="1030" y="969"/>
                      <a:pt x="1030" y="969"/>
                    </a:cubicBezTo>
                    <a:cubicBezTo>
                      <a:pt x="1031" y="972"/>
                      <a:pt x="1031" y="975"/>
                      <a:pt x="1032" y="978"/>
                    </a:cubicBezTo>
                    <a:cubicBezTo>
                      <a:pt x="1034" y="981"/>
                      <a:pt x="1033" y="984"/>
                      <a:pt x="1035" y="987"/>
                    </a:cubicBezTo>
                    <a:cubicBezTo>
                      <a:pt x="1037" y="988"/>
                      <a:pt x="1038" y="988"/>
                      <a:pt x="1040" y="989"/>
                    </a:cubicBezTo>
                    <a:cubicBezTo>
                      <a:pt x="1041" y="990"/>
                      <a:pt x="1041" y="990"/>
                      <a:pt x="1041" y="990"/>
                    </a:cubicBezTo>
                    <a:cubicBezTo>
                      <a:pt x="1041" y="992"/>
                      <a:pt x="1041" y="992"/>
                      <a:pt x="1041" y="992"/>
                    </a:cubicBezTo>
                    <a:cubicBezTo>
                      <a:pt x="1040" y="993"/>
                      <a:pt x="1039" y="994"/>
                      <a:pt x="1037" y="995"/>
                    </a:cubicBezTo>
                    <a:cubicBezTo>
                      <a:pt x="1040" y="995"/>
                      <a:pt x="1040" y="995"/>
                      <a:pt x="1040" y="995"/>
                    </a:cubicBezTo>
                    <a:cubicBezTo>
                      <a:pt x="1037" y="1000"/>
                      <a:pt x="1032" y="1004"/>
                      <a:pt x="1028" y="1008"/>
                    </a:cubicBezTo>
                    <a:cubicBezTo>
                      <a:pt x="1027" y="1010"/>
                      <a:pt x="1027" y="1010"/>
                      <a:pt x="1027" y="1010"/>
                    </a:cubicBezTo>
                    <a:cubicBezTo>
                      <a:pt x="1028" y="1009"/>
                      <a:pt x="1030" y="1009"/>
                      <a:pt x="1030" y="1011"/>
                    </a:cubicBezTo>
                    <a:cubicBezTo>
                      <a:pt x="1030" y="1013"/>
                      <a:pt x="1030" y="1013"/>
                      <a:pt x="1030" y="1013"/>
                    </a:cubicBezTo>
                    <a:cubicBezTo>
                      <a:pt x="1032" y="1013"/>
                      <a:pt x="1032" y="1013"/>
                      <a:pt x="1032" y="1013"/>
                    </a:cubicBezTo>
                    <a:cubicBezTo>
                      <a:pt x="1033" y="1013"/>
                      <a:pt x="1034" y="1012"/>
                      <a:pt x="1035" y="1011"/>
                    </a:cubicBezTo>
                    <a:cubicBezTo>
                      <a:pt x="1035" y="1009"/>
                      <a:pt x="1035" y="1009"/>
                      <a:pt x="1035" y="1009"/>
                    </a:cubicBezTo>
                    <a:cubicBezTo>
                      <a:pt x="1036" y="1007"/>
                      <a:pt x="1036" y="1007"/>
                      <a:pt x="1036" y="1007"/>
                    </a:cubicBezTo>
                    <a:cubicBezTo>
                      <a:pt x="1036" y="1005"/>
                      <a:pt x="1036" y="1005"/>
                      <a:pt x="1036" y="1005"/>
                    </a:cubicBezTo>
                    <a:cubicBezTo>
                      <a:pt x="1038" y="1004"/>
                      <a:pt x="1039" y="1003"/>
                      <a:pt x="1040" y="1001"/>
                    </a:cubicBezTo>
                    <a:cubicBezTo>
                      <a:pt x="1043" y="999"/>
                      <a:pt x="1043" y="1003"/>
                      <a:pt x="1042" y="1005"/>
                    </a:cubicBezTo>
                    <a:cubicBezTo>
                      <a:pt x="1041" y="1005"/>
                      <a:pt x="1041" y="1005"/>
                      <a:pt x="1041" y="1005"/>
                    </a:cubicBezTo>
                    <a:cubicBezTo>
                      <a:pt x="1043" y="1006"/>
                      <a:pt x="1043" y="1006"/>
                      <a:pt x="1043" y="1006"/>
                    </a:cubicBezTo>
                    <a:cubicBezTo>
                      <a:pt x="1047" y="1007"/>
                      <a:pt x="1054" y="1003"/>
                      <a:pt x="1054" y="1009"/>
                    </a:cubicBezTo>
                    <a:cubicBezTo>
                      <a:pt x="1054" y="1012"/>
                      <a:pt x="1054" y="1012"/>
                      <a:pt x="1054" y="1012"/>
                    </a:cubicBezTo>
                    <a:cubicBezTo>
                      <a:pt x="1053" y="1014"/>
                      <a:pt x="1052" y="1015"/>
                      <a:pt x="1051" y="1017"/>
                    </a:cubicBezTo>
                    <a:cubicBezTo>
                      <a:pt x="1048" y="1018"/>
                      <a:pt x="1046" y="1018"/>
                      <a:pt x="1046" y="1021"/>
                    </a:cubicBezTo>
                    <a:cubicBezTo>
                      <a:pt x="1049" y="1021"/>
                      <a:pt x="1049" y="1021"/>
                      <a:pt x="1049" y="1021"/>
                    </a:cubicBezTo>
                    <a:cubicBezTo>
                      <a:pt x="1051" y="1019"/>
                      <a:pt x="1053" y="1017"/>
                      <a:pt x="1055" y="1016"/>
                    </a:cubicBezTo>
                    <a:cubicBezTo>
                      <a:pt x="1056" y="1012"/>
                      <a:pt x="1056" y="1010"/>
                      <a:pt x="1061" y="1010"/>
                    </a:cubicBezTo>
                    <a:cubicBezTo>
                      <a:pt x="1064" y="1010"/>
                      <a:pt x="1067" y="1011"/>
                      <a:pt x="1070" y="1012"/>
                    </a:cubicBezTo>
                    <a:cubicBezTo>
                      <a:pt x="1071" y="1014"/>
                      <a:pt x="1071" y="1014"/>
                      <a:pt x="1071" y="1014"/>
                    </a:cubicBezTo>
                    <a:cubicBezTo>
                      <a:pt x="1075" y="1014"/>
                      <a:pt x="1077" y="1014"/>
                      <a:pt x="1080" y="1016"/>
                    </a:cubicBezTo>
                    <a:cubicBezTo>
                      <a:pt x="1082" y="1018"/>
                      <a:pt x="1082" y="1018"/>
                      <a:pt x="1082" y="1018"/>
                    </a:cubicBezTo>
                    <a:cubicBezTo>
                      <a:pt x="1084" y="1018"/>
                      <a:pt x="1084" y="1018"/>
                      <a:pt x="1084" y="1018"/>
                    </a:cubicBezTo>
                    <a:cubicBezTo>
                      <a:pt x="1087" y="1018"/>
                      <a:pt x="1087" y="1018"/>
                      <a:pt x="1087" y="1018"/>
                    </a:cubicBezTo>
                    <a:cubicBezTo>
                      <a:pt x="1088" y="1020"/>
                      <a:pt x="1089" y="1021"/>
                      <a:pt x="1090" y="1022"/>
                    </a:cubicBezTo>
                    <a:cubicBezTo>
                      <a:pt x="1090" y="1025"/>
                      <a:pt x="1088" y="1028"/>
                      <a:pt x="1088" y="1031"/>
                    </a:cubicBezTo>
                    <a:cubicBezTo>
                      <a:pt x="1090" y="1030"/>
                      <a:pt x="1090" y="1030"/>
                      <a:pt x="1090" y="1030"/>
                    </a:cubicBezTo>
                    <a:cubicBezTo>
                      <a:pt x="1091" y="1027"/>
                      <a:pt x="1091" y="1027"/>
                      <a:pt x="1091" y="1027"/>
                    </a:cubicBezTo>
                    <a:cubicBezTo>
                      <a:pt x="1093" y="1027"/>
                      <a:pt x="1097" y="1027"/>
                      <a:pt x="1099" y="1026"/>
                    </a:cubicBezTo>
                    <a:cubicBezTo>
                      <a:pt x="1102" y="1026"/>
                      <a:pt x="1104" y="1027"/>
                      <a:pt x="1107" y="1028"/>
                    </a:cubicBezTo>
                    <a:cubicBezTo>
                      <a:pt x="1110" y="1029"/>
                      <a:pt x="1113" y="1029"/>
                      <a:pt x="1117" y="1030"/>
                    </a:cubicBezTo>
                    <a:cubicBezTo>
                      <a:pt x="1121" y="1029"/>
                      <a:pt x="1125" y="1029"/>
                      <a:pt x="1130" y="1029"/>
                    </a:cubicBezTo>
                    <a:cubicBezTo>
                      <a:pt x="1133" y="1031"/>
                      <a:pt x="1135" y="1033"/>
                      <a:pt x="1138" y="1035"/>
                    </a:cubicBezTo>
                    <a:cubicBezTo>
                      <a:pt x="1142" y="1036"/>
                      <a:pt x="1142" y="1036"/>
                      <a:pt x="1142" y="1036"/>
                    </a:cubicBezTo>
                    <a:cubicBezTo>
                      <a:pt x="1147" y="1040"/>
                      <a:pt x="1150" y="1045"/>
                      <a:pt x="1156" y="1049"/>
                    </a:cubicBezTo>
                    <a:cubicBezTo>
                      <a:pt x="1162" y="1050"/>
                      <a:pt x="1165" y="1049"/>
                      <a:pt x="1170" y="1051"/>
                    </a:cubicBezTo>
                    <a:cubicBezTo>
                      <a:pt x="1171" y="1053"/>
                      <a:pt x="1171" y="1054"/>
                      <a:pt x="1172" y="1056"/>
                    </a:cubicBezTo>
                    <a:cubicBezTo>
                      <a:pt x="1172" y="1058"/>
                      <a:pt x="1174" y="1060"/>
                      <a:pt x="1174" y="1062"/>
                    </a:cubicBezTo>
                    <a:cubicBezTo>
                      <a:pt x="1175" y="1067"/>
                      <a:pt x="1175" y="1073"/>
                      <a:pt x="1174" y="1078"/>
                    </a:cubicBezTo>
                    <a:cubicBezTo>
                      <a:pt x="1172" y="1086"/>
                      <a:pt x="1165" y="1091"/>
                      <a:pt x="1161" y="1098"/>
                    </a:cubicBezTo>
                    <a:cubicBezTo>
                      <a:pt x="1158" y="1098"/>
                      <a:pt x="1157" y="1099"/>
                      <a:pt x="1155" y="1100"/>
                    </a:cubicBezTo>
                    <a:cubicBezTo>
                      <a:pt x="1154" y="1103"/>
                      <a:pt x="1152" y="1106"/>
                      <a:pt x="1150" y="1109"/>
                    </a:cubicBezTo>
                    <a:cubicBezTo>
                      <a:pt x="1149" y="1113"/>
                      <a:pt x="1147" y="1115"/>
                      <a:pt x="1144" y="1118"/>
                    </a:cubicBezTo>
                    <a:cubicBezTo>
                      <a:pt x="1143" y="1118"/>
                      <a:pt x="1141" y="1117"/>
                      <a:pt x="1139" y="1117"/>
                    </a:cubicBezTo>
                    <a:cubicBezTo>
                      <a:pt x="1139" y="1121"/>
                      <a:pt x="1139" y="1121"/>
                      <a:pt x="1139" y="1121"/>
                    </a:cubicBezTo>
                    <a:cubicBezTo>
                      <a:pt x="1139" y="1122"/>
                      <a:pt x="1138" y="1124"/>
                      <a:pt x="1137" y="1125"/>
                    </a:cubicBezTo>
                    <a:cubicBezTo>
                      <a:pt x="1138" y="1131"/>
                      <a:pt x="1137" y="1138"/>
                      <a:pt x="1139" y="1144"/>
                    </a:cubicBezTo>
                    <a:cubicBezTo>
                      <a:pt x="1140" y="1147"/>
                      <a:pt x="1137" y="1149"/>
                      <a:pt x="1137" y="1152"/>
                    </a:cubicBezTo>
                    <a:cubicBezTo>
                      <a:pt x="1136" y="1155"/>
                      <a:pt x="1136" y="1159"/>
                      <a:pt x="1136" y="1162"/>
                    </a:cubicBezTo>
                    <a:cubicBezTo>
                      <a:pt x="1135" y="1163"/>
                      <a:pt x="1134" y="1165"/>
                      <a:pt x="1132" y="1167"/>
                    </a:cubicBezTo>
                    <a:cubicBezTo>
                      <a:pt x="1132" y="1171"/>
                      <a:pt x="1132" y="1175"/>
                      <a:pt x="1131" y="1179"/>
                    </a:cubicBezTo>
                    <a:cubicBezTo>
                      <a:pt x="1129" y="1181"/>
                      <a:pt x="1129" y="1181"/>
                      <a:pt x="1129" y="1181"/>
                    </a:cubicBezTo>
                    <a:cubicBezTo>
                      <a:pt x="1127" y="1184"/>
                      <a:pt x="1126" y="1187"/>
                      <a:pt x="1124" y="1190"/>
                    </a:cubicBezTo>
                    <a:cubicBezTo>
                      <a:pt x="1122" y="1192"/>
                      <a:pt x="1122" y="1192"/>
                      <a:pt x="1122" y="1192"/>
                    </a:cubicBezTo>
                    <a:cubicBezTo>
                      <a:pt x="1120" y="1195"/>
                      <a:pt x="1120" y="1198"/>
                      <a:pt x="1120" y="1202"/>
                    </a:cubicBezTo>
                    <a:cubicBezTo>
                      <a:pt x="1118" y="1203"/>
                      <a:pt x="1116" y="1203"/>
                      <a:pt x="1114" y="1204"/>
                    </a:cubicBezTo>
                    <a:cubicBezTo>
                      <a:pt x="1112" y="1207"/>
                      <a:pt x="1112" y="1207"/>
                      <a:pt x="1112" y="1207"/>
                    </a:cubicBezTo>
                    <a:cubicBezTo>
                      <a:pt x="1112" y="1210"/>
                      <a:pt x="1112" y="1210"/>
                      <a:pt x="1112" y="1210"/>
                    </a:cubicBezTo>
                    <a:cubicBezTo>
                      <a:pt x="1109" y="1210"/>
                      <a:pt x="1105" y="1211"/>
                      <a:pt x="1102" y="1210"/>
                    </a:cubicBezTo>
                    <a:cubicBezTo>
                      <a:pt x="1098" y="1211"/>
                      <a:pt x="1092" y="1211"/>
                      <a:pt x="1087" y="1212"/>
                    </a:cubicBezTo>
                    <a:cubicBezTo>
                      <a:pt x="1088" y="1213"/>
                      <a:pt x="1088" y="1213"/>
                      <a:pt x="1088" y="1213"/>
                    </a:cubicBezTo>
                    <a:cubicBezTo>
                      <a:pt x="1084" y="1214"/>
                      <a:pt x="1084" y="1214"/>
                      <a:pt x="1084" y="1214"/>
                    </a:cubicBezTo>
                    <a:cubicBezTo>
                      <a:pt x="1083" y="1215"/>
                      <a:pt x="1082" y="1217"/>
                      <a:pt x="1082" y="1218"/>
                    </a:cubicBezTo>
                    <a:cubicBezTo>
                      <a:pt x="1078" y="1218"/>
                      <a:pt x="1076" y="1218"/>
                      <a:pt x="1073" y="1219"/>
                    </a:cubicBezTo>
                    <a:cubicBezTo>
                      <a:pt x="1071" y="1221"/>
                      <a:pt x="1071" y="1221"/>
                      <a:pt x="1071" y="1221"/>
                    </a:cubicBezTo>
                    <a:cubicBezTo>
                      <a:pt x="1067" y="1223"/>
                      <a:pt x="1064" y="1227"/>
                      <a:pt x="1060" y="1229"/>
                    </a:cubicBezTo>
                    <a:cubicBezTo>
                      <a:pt x="1058" y="1231"/>
                      <a:pt x="1058" y="1231"/>
                      <a:pt x="1058" y="1231"/>
                    </a:cubicBezTo>
                    <a:cubicBezTo>
                      <a:pt x="1055" y="1232"/>
                      <a:pt x="1055" y="1232"/>
                      <a:pt x="1055" y="1232"/>
                    </a:cubicBezTo>
                    <a:cubicBezTo>
                      <a:pt x="1054" y="1234"/>
                      <a:pt x="1054" y="1234"/>
                      <a:pt x="1054" y="1234"/>
                    </a:cubicBezTo>
                    <a:cubicBezTo>
                      <a:pt x="1055" y="1236"/>
                      <a:pt x="1055" y="1236"/>
                      <a:pt x="1055" y="1236"/>
                    </a:cubicBezTo>
                    <a:cubicBezTo>
                      <a:pt x="1054" y="1238"/>
                      <a:pt x="1053" y="1240"/>
                      <a:pt x="1052" y="1242"/>
                    </a:cubicBezTo>
                    <a:cubicBezTo>
                      <a:pt x="1053" y="1245"/>
                      <a:pt x="1053" y="1245"/>
                      <a:pt x="1053" y="1245"/>
                    </a:cubicBezTo>
                    <a:cubicBezTo>
                      <a:pt x="1053" y="1248"/>
                      <a:pt x="1053" y="1251"/>
                      <a:pt x="1054" y="1254"/>
                    </a:cubicBezTo>
                    <a:cubicBezTo>
                      <a:pt x="1053" y="1257"/>
                      <a:pt x="1052" y="1259"/>
                      <a:pt x="1051" y="1262"/>
                    </a:cubicBezTo>
                    <a:cubicBezTo>
                      <a:pt x="1049" y="1265"/>
                      <a:pt x="1047" y="1267"/>
                      <a:pt x="1044" y="1269"/>
                    </a:cubicBezTo>
                    <a:cubicBezTo>
                      <a:pt x="1042" y="1272"/>
                      <a:pt x="1041" y="1275"/>
                      <a:pt x="1039" y="1279"/>
                    </a:cubicBezTo>
                    <a:cubicBezTo>
                      <a:pt x="1038" y="1282"/>
                      <a:pt x="1036" y="1285"/>
                      <a:pt x="1034" y="1288"/>
                    </a:cubicBezTo>
                    <a:cubicBezTo>
                      <a:pt x="1032" y="1290"/>
                      <a:pt x="1029" y="1292"/>
                      <a:pt x="1027" y="1294"/>
                    </a:cubicBezTo>
                    <a:cubicBezTo>
                      <a:pt x="1027" y="1293"/>
                      <a:pt x="1028" y="1291"/>
                      <a:pt x="1030" y="1290"/>
                    </a:cubicBezTo>
                    <a:cubicBezTo>
                      <a:pt x="1030" y="1288"/>
                      <a:pt x="1030" y="1288"/>
                      <a:pt x="1030" y="1288"/>
                    </a:cubicBezTo>
                    <a:cubicBezTo>
                      <a:pt x="1033" y="1287"/>
                      <a:pt x="1034" y="1283"/>
                      <a:pt x="1036" y="1281"/>
                    </a:cubicBezTo>
                    <a:cubicBezTo>
                      <a:pt x="1035" y="1279"/>
                      <a:pt x="1035" y="1279"/>
                      <a:pt x="1035" y="1279"/>
                    </a:cubicBezTo>
                    <a:cubicBezTo>
                      <a:pt x="1033" y="1280"/>
                      <a:pt x="1032" y="1281"/>
                      <a:pt x="1030" y="1281"/>
                    </a:cubicBezTo>
                    <a:cubicBezTo>
                      <a:pt x="1029" y="1283"/>
                      <a:pt x="1028" y="1287"/>
                      <a:pt x="1026" y="1289"/>
                    </a:cubicBezTo>
                    <a:cubicBezTo>
                      <a:pt x="1025" y="1289"/>
                      <a:pt x="1022" y="1291"/>
                      <a:pt x="1022" y="1292"/>
                    </a:cubicBezTo>
                    <a:cubicBezTo>
                      <a:pt x="1022" y="1294"/>
                      <a:pt x="1022" y="1296"/>
                      <a:pt x="1022" y="1298"/>
                    </a:cubicBezTo>
                    <a:cubicBezTo>
                      <a:pt x="1020" y="1300"/>
                      <a:pt x="1020" y="1300"/>
                      <a:pt x="1020" y="1300"/>
                    </a:cubicBezTo>
                    <a:cubicBezTo>
                      <a:pt x="1020" y="1304"/>
                      <a:pt x="1020" y="1304"/>
                      <a:pt x="1020" y="1304"/>
                    </a:cubicBezTo>
                    <a:cubicBezTo>
                      <a:pt x="1017" y="1308"/>
                      <a:pt x="1015" y="1311"/>
                      <a:pt x="1010" y="1313"/>
                    </a:cubicBezTo>
                    <a:cubicBezTo>
                      <a:pt x="1009" y="1315"/>
                      <a:pt x="1009" y="1317"/>
                      <a:pt x="1008" y="1319"/>
                    </a:cubicBezTo>
                    <a:cubicBezTo>
                      <a:pt x="1006" y="1322"/>
                      <a:pt x="1006" y="1322"/>
                      <a:pt x="1006" y="1322"/>
                    </a:cubicBezTo>
                    <a:cubicBezTo>
                      <a:pt x="1001" y="1325"/>
                      <a:pt x="997" y="1325"/>
                      <a:pt x="991" y="1324"/>
                    </a:cubicBezTo>
                    <a:cubicBezTo>
                      <a:pt x="986" y="1325"/>
                      <a:pt x="981" y="1324"/>
                      <a:pt x="977" y="1321"/>
                    </a:cubicBezTo>
                    <a:cubicBezTo>
                      <a:pt x="975" y="1321"/>
                      <a:pt x="974" y="1321"/>
                      <a:pt x="972" y="1321"/>
                    </a:cubicBezTo>
                    <a:cubicBezTo>
                      <a:pt x="970" y="1319"/>
                      <a:pt x="968" y="1316"/>
                      <a:pt x="966" y="1314"/>
                    </a:cubicBezTo>
                    <a:cubicBezTo>
                      <a:pt x="965" y="1318"/>
                      <a:pt x="965" y="1318"/>
                      <a:pt x="965" y="1318"/>
                    </a:cubicBezTo>
                    <a:cubicBezTo>
                      <a:pt x="966" y="1321"/>
                      <a:pt x="967" y="1322"/>
                      <a:pt x="969" y="1324"/>
                    </a:cubicBezTo>
                    <a:cubicBezTo>
                      <a:pt x="972" y="1324"/>
                      <a:pt x="972" y="1324"/>
                      <a:pt x="972" y="1324"/>
                    </a:cubicBezTo>
                    <a:cubicBezTo>
                      <a:pt x="976" y="1328"/>
                      <a:pt x="976" y="1328"/>
                      <a:pt x="976" y="1328"/>
                    </a:cubicBezTo>
                    <a:cubicBezTo>
                      <a:pt x="978" y="1331"/>
                      <a:pt x="978" y="1331"/>
                      <a:pt x="978" y="1331"/>
                    </a:cubicBezTo>
                    <a:cubicBezTo>
                      <a:pt x="974" y="1332"/>
                      <a:pt x="977" y="1337"/>
                      <a:pt x="978" y="1339"/>
                    </a:cubicBezTo>
                    <a:cubicBezTo>
                      <a:pt x="980" y="1340"/>
                      <a:pt x="980" y="1340"/>
                      <a:pt x="980" y="1340"/>
                    </a:cubicBezTo>
                    <a:cubicBezTo>
                      <a:pt x="982" y="1341"/>
                      <a:pt x="982" y="1341"/>
                      <a:pt x="982" y="1341"/>
                    </a:cubicBezTo>
                    <a:cubicBezTo>
                      <a:pt x="981" y="1346"/>
                      <a:pt x="981" y="1346"/>
                      <a:pt x="981" y="1346"/>
                    </a:cubicBezTo>
                    <a:cubicBezTo>
                      <a:pt x="979" y="1349"/>
                      <a:pt x="976" y="1353"/>
                      <a:pt x="974" y="1357"/>
                    </a:cubicBezTo>
                    <a:cubicBezTo>
                      <a:pt x="964" y="1366"/>
                      <a:pt x="950" y="1365"/>
                      <a:pt x="938" y="1367"/>
                    </a:cubicBezTo>
                    <a:cubicBezTo>
                      <a:pt x="934" y="1365"/>
                      <a:pt x="934" y="1365"/>
                      <a:pt x="934" y="1365"/>
                    </a:cubicBezTo>
                    <a:cubicBezTo>
                      <a:pt x="932" y="1366"/>
                      <a:pt x="932" y="1366"/>
                      <a:pt x="932" y="1366"/>
                    </a:cubicBezTo>
                    <a:cubicBezTo>
                      <a:pt x="933" y="1368"/>
                      <a:pt x="933" y="1369"/>
                      <a:pt x="934" y="1371"/>
                    </a:cubicBezTo>
                    <a:cubicBezTo>
                      <a:pt x="933" y="1373"/>
                      <a:pt x="933" y="1373"/>
                      <a:pt x="933" y="1373"/>
                    </a:cubicBezTo>
                    <a:cubicBezTo>
                      <a:pt x="931" y="1374"/>
                      <a:pt x="931" y="1378"/>
                      <a:pt x="931" y="1380"/>
                    </a:cubicBezTo>
                    <a:cubicBezTo>
                      <a:pt x="931" y="1382"/>
                      <a:pt x="932" y="1383"/>
                      <a:pt x="932" y="1385"/>
                    </a:cubicBezTo>
                    <a:cubicBezTo>
                      <a:pt x="930" y="1388"/>
                      <a:pt x="930" y="1388"/>
                      <a:pt x="930" y="1388"/>
                    </a:cubicBezTo>
                    <a:cubicBezTo>
                      <a:pt x="926" y="1389"/>
                      <a:pt x="926" y="1389"/>
                      <a:pt x="926" y="1389"/>
                    </a:cubicBezTo>
                    <a:cubicBezTo>
                      <a:pt x="923" y="1390"/>
                      <a:pt x="920" y="1390"/>
                      <a:pt x="917" y="1389"/>
                    </a:cubicBezTo>
                    <a:cubicBezTo>
                      <a:pt x="914" y="1386"/>
                      <a:pt x="914" y="1386"/>
                      <a:pt x="914" y="1386"/>
                    </a:cubicBezTo>
                    <a:cubicBezTo>
                      <a:pt x="911" y="1386"/>
                      <a:pt x="909" y="1386"/>
                      <a:pt x="907" y="1386"/>
                    </a:cubicBezTo>
                    <a:cubicBezTo>
                      <a:pt x="907" y="1390"/>
                      <a:pt x="907" y="1390"/>
                      <a:pt x="907" y="1390"/>
                    </a:cubicBezTo>
                    <a:cubicBezTo>
                      <a:pt x="908" y="1393"/>
                      <a:pt x="908" y="1397"/>
                      <a:pt x="910" y="1400"/>
                    </a:cubicBezTo>
                    <a:cubicBezTo>
                      <a:pt x="913" y="1401"/>
                      <a:pt x="913" y="1401"/>
                      <a:pt x="913" y="1401"/>
                    </a:cubicBezTo>
                    <a:cubicBezTo>
                      <a:pt x="913" y="1403"/>
                      <a:pt x="913" y="1403"/>
                      <a:pt x="913" y="1403"/>
                    </a:cubicBezTo>
                    <a:cubicBezTo>
                      <a:pt x="912" y="1404"/>
                      <a:pt x="910" y="1404"/>
                      <a:pt x="909" y="1405"/>
                    </a:cubicBezTo>
                    <a:cubicBezTo>
                      <a:pt x="910" y="1407"/>
                      <a:pt x="912" y="1408"/>
                      <a:pt x="913" y="1410"/>
                    </a:cubicBezTo>
                    <a:cubicBezTo>
                      <a:pt x="911" y="1410"/>
                      <a:pt x="909" y="1411"/>
                      <a:pt x="907" y="1413"/>
                    </a:cubicBezTo>
                    <a:cubicBezTo>
                      <a:pt x="905" y="1415"/>
                      <a:pt x="905" y="1415"/>
                      <a:pt x="905" y="1415"/>
                    </a:cubicBezTo>
                    <a:cubicBezTo>
                      <a:pt x="905" y="1417"/>
                      <a:pt x="906" y="1419"/>
                      <a:pt x="906" y="1421"/>
                    </a:cubicBezTo>
                    <a:cubicBezTo>
                      <a:pt x="906" y="1424"/>
                      <a:pt x="904" y="1426"/>
                      <a:pt x="903" y="1429"/>
                    </a:cubicBezTo>
                    <a:cubicBezTo>
                      <a:pt x="901" y="1430"/>
                      <a:pt x="901" y="1430"/>
                      <a:pt x="901" y="1430"/>
                    </a:cubicBezTo>
                    <a:cubicBezTo>
                      <a:pt x="898" y="1430"/>
                      <a:pt x="898" y="1430"/>
                      <a:pt x="898" y="1430"/>
                    </a:cubicBezTo>
                    <a:cubicBezTo>
                      <a:pt x="896" y="1432"/>
                      <a:pt x="896" y="1432"/>
                      <a:pt x="896" y="1432"/>
                    </a:cubicBezTo>
                    <a:cubicBezTo>
                      <a:pt x="894" y="1432"/>
                      <a:pt x="892" y="1433"/>
                      <a:pt x="891" y="1433"/>
                    </a:cubicBezTo>
                    <a:cubicBezTo>
                      <a:pt x="889" y="1437"/>
                      <a:pt x="887" y="1440"/>
                      <a:pt x="886" y="1444"/>
                    </a:cubicBezTo>
                    <a:cubicBezTo>
                      <a:pt x="888" y="1448"/>
                      <a:pt x="890" y="1450"/>
                      <a:pt x="894" y="1453"/>
                    </a:cubicBezTo>
                    <a:cubicBezTo>
                      <a:pt x="896" y="1453"/>
                      <a:pt x="898" y="1454"/>
                      <a:pt x="900" y="1453"/>
                    </a:cubicBezTo>
                    <a:cubicBezTo>
                      <a:pt x="902" y="1456"/>
                      <a:pt x="902" y="1456"/>
                      <a:pt x="902" y="1456"/>
                    </a:cubicBezTo>
                    <a:cubicBezTo>
                      <a:pt x="902" y="1459"/>
                      <a:pt x="902" y="1459"/>
                      <a:pt x="902" y="1459"/>
                    </a:cubicBezTo>
                    <a:cubicBezTo>
                      <a:pt x="899" y="1461"/>
                      <a:pt x="899" y="1461"/>
                      <a:pt x="899" y="1461"/>
                    </a:cubicBezTo>
                    <a:cubicBezTo>
                      <a:pt x="897" y="1462"/>
                      <a:pt x="897" y="1462"/>
                      <a:pt x="897" y="1462"/>
                    </a:cubicBezTo>
                    <a:cubicBezTo>
                      <a:pt x="901" y="1462"/>
                      <a:pt x="901" y="1462"/>
                      <a:pt x="901" y="1462"/>
                    </a:cubicBezTo>
                    <a:cubicBezTo>
                      <a:pt x="900" y="1465"/>
                      <a:pt x="900" y="1465"/>
                      <a:pt x="900" y="1465"/>
                    </a:cubicBezTo>
                    <a:cubicBezTo>
                      <a:pt x="896" y="1468"/>
                      <a:pt x="891" y="1470"/>
                      <a:pt x="887" y="1474"/>
                    </a:cubicBezTo>
                    <a:cubicBezTo>
                      <a:pt x="886" y="1477"/>
                      <a:pt x="885" y="1479"/>
                      <a:pt x="885" y="1483"/>
                    </a:cubicBezTo>
                    <a:cubicBezTo>
                      <a:pt x="885" y="1486"/>
                      <a:pt x="882" y="1486"/>
                      <a:pt x="880" y="1488"/>
                    </a:cubicBezTo>
                    <a:cubicBezTo>
                      <a:pt x="879" y="1487"/>
                      <a:pt x="877" y="1486"/>
                      <a:pt x="876" y="1484"/>
                    </a:cubicBezTo>
                    <a:cubicBezTo>
                      <a:pt x="873" y="1486"/>
                      <a:pt x="873" y="1486"/>
                      <a:pt x="873" y="1486"/>
                    </a:cubicBezTo>
                    <a:cubicBezTo>
                      <a:pt x="876" y="1487"/>
                      <a:pt x="876" y="1487"/>
                      <a:pt x="876" y="1487"/>
                    </a:cubicBezTo>
                    <a:cubicBezTo>
                      <a:pt x="877" y="1489"/>
                      <a:pt x="877" y="1489"/>
                      <a:pt x="877" y="1489"/>
                    </a:cubicBezTo>
                    <a:cubicBezTo>
                      <a:pt x="876" y="1490"/>
                      <a:pt x="875" y="1490"/>
                      <a:pt x="874" y="1491"/>
                    </a:cubicBezTo>
                    <a:cubicBezTo>
                      <a:pt x="871" y="1496"/>
                      <a:pt x="872" y="1499"/>
                      <a:pt x="873" y="1504"/>
                    </a:cubicBezTo>
                    <a:cubicBezTo>
                      <a:pt x="875" y="1507"/>
                      <a:pt x="876" y="1509"/>
                      <a:pt x="878" y="1512"/>
                    </a:cubicBezTo>
                    <a:cubicBezTo>
                      <a:pt x="878" y="1514"/>
                      <a:pt x="878" y="1514"/>
                      <a:pt x="878" y="1514"/>
                    </a:cubicBezTo>
                    <a:cubicBezTo>
                      <a:pt x="876" y="1513"/>
                      <a:pt x="873" y="1513"/>
                      <a:pt x="870" y="1513"/>
                    </a:cubicBezTo>
                    <a:cubicBezTo>
                      <a:pt x="869" y="1514"/>
                      <a:pt x="868" y="1515"/>
                      <a:pt x="866" y="1516"/>
                    </a:cubicBezTo>
                    <a:cubicBezTo>
                      <a:pt x="864" y="1516"/>
                      <a:pt x="863" y="1516"/>
                      <a:pt x="861" y="1516"/>
                    </a:cubicBezTo>
                    <a:cubicBezTo>
                      <a:pt x="857" y="1520"/>
                      <a:pt x="856" y="1524"/>
                      <a:pt x="855" y="1529"/>
                    </a:cubicBezTo>
                    <a:cubicBezTo>
                      <a:pt x="856" y="1532"/>
                      <a:pt x="851" y="1531"/>
                      <a:pt x="849" y="1532"/>
                    </a:cubicBezTo>
                    <a:cubicBezTo>
                      <a:pt x="847" y="1530"/>
                      <a:pt x="845" y="1529"/>
                      <a:pt x="843" y="1527"/>
                    </a:cubicBezTo>
                    <a:cubicBezTo>
                      <a:pt x="845" y="1525"/>
                      <a:pt x="845" y="1525"/>
                      <a:pt x="845" y="1525"/>
                    </a:cubicBezTo>
                    <a:cubicBezTo>
                      <a:pt x="848" y="1525"/>
                      <a:pt x="848" y="1525"/>
                      <a:pt x="848" y="1525"/>
                    </a:cubicBezTo>
                    <a:cubicBezTo>
                      <a:pt x="849" y="1523"/>
                      <a:pt x="849" y="1523"/>
                      <a:pt x="849" y="1523"/>
                    </a:cubicBezTo>
                    <a:cubicBezTo>
                      <a:pt x="852" y="1523"/>
                      <a:pt x="852" y="1523"/>
                      <a:pt x="852" y="1523"/>
                    </a:cubicBezTo>
                    <a:cubicBezTo>
                      <a:pt x="853" y="1520"/>
                      <a:pt x="853" y="1520"/>
                      <a:pt x="853" y="1520"/>
                    </a:cubicBezTo>
                    <a:cubicBezTo>
                      <a:pt x="852" y="1518"/>
                      <a:pt x="852" y="1518"/>
                      <a:pt x="852" y="1518"/>
                    </a:cubicBezTo>
                    <a:cubicBezTo>
                      <a:pt x="850" y="1515"/>
                      <a:pt x="845" y="1516"/>
                      <a:pt x="842" y="1516"/>
                    </a:cubicBezTo>
                    <a:cubicBezTo>
                      <a:pt x="840" y="1515"/>
                      <a:pt x="840" y="1515"/>
                      <a:pt x="840" y="1515"/>
                    </a:cubicBezTo>
                    <a:cubicBezTo>
                      <a:pt x="842" y="1514"/>
                      <a:pt x="842" y="1514"/>
                      <a:pt x="842" y="1514"/>
                    </a:cubicBezTo>
                    <a:cubicBezTo>
                      <a:pt x="842" y="1512"/>
                      <a:pt x="842" y="1512"/>
                      <a:pt x="842" y="1512"/>
                    </a:cubicBezTo>
                    <a:cubicBezTo>
                      <a:pt x="842" y="1510"/>
                      <a:pt x="842" y="1510"/>
                      <a:pt x="842" y="1510"/>
                    </a:cubicBezTo>
                    <a:cubicBezTo>
                      <a:pt x="842" y="1507"/>
                      <a:pt x="842" y="1507"/>
                      <a:pt x="842" y="1507"/>
                    </a:cubicBezTo>
                    <a:cubicBezTo>
                      <a:pt x="841" y="1506"/>
                      <a:pt x="841" y="1506"/>
                      <a:pt x="841" y="1506"/>
                    </a:cubicBezTo>
                    <a:cubicBezTo>
                      <a:pt x="838" y="1504"/>
                      <a:pt x="838" y="1504"/>
                      <a:pt x="838" y="1504"/>
                    </a:cubicBezTo>
                    <a:cubicBezTo>
                      <a:pt x="837" y="1507"/>
                      <a:pt x="837" y="1507"/>
                      <a:pt x="837" y="1507"/>
                    </a:cubicBezTo>
                    <a:cubicBezTo>
                      <a:pt x="837" y="1509"/>
                      <a:pt x="837" y="1509"/>
                      <a:pt x="837" y="1509"/>
                    </a:cubicBezTo>
                    <a:cubicBezTo>
                      <a:pt x="835" y="1510"/>
                      <a:pt x="835" y="1510"/>
                      <a:pt x="835" y="1510"/>
                    </a:cubicBezTo>
                    <a:cubicBezTo>
                      <a:pt x="833" y="1510"/>
                      <a:pt x="833" y="1510"/>
                      <a:pt x="833" y="1510"/>
                    </a:cubicBezTo>
                    <a:cubicBezTo>
                      <a:pt x="833" y="1508"/>
                      <a:pt x="833" y="1507"/>
                      <a:pt x="832" y="1506"/>
                    </a:cubicBezTo>
                    <a:cubicBezTo>
                      <a:pt x="830" y="1505"/>
                      <a:pt x="830" y="1505"/>
                      <a:pt x="830" y="1505"/>
                    </a:cubicBezTo>
                    <a:cubicBezTo>
                      <a:pt x="831" y="1503"/>
                      <a:pt x="831" y="1503"/>
                      <a:pt x="831" y="1503"/>
                    </a:cubicBezTo>
                    <a:cubicBezTo>
                      <a:pt x="832" y="1500"/>
                      <a:pt x="832" y="1500"/>
                      <a:pt x="832" y="1500"/>
                    </a:cubicBezTo>
                    <a:cubicBezTo>
                      <a:pt x="828" y="1499"/>
                      <a:pt x="828" y="1499"/>
                      <a:pt x="828" y="1499"/>
                    </a:cubicBezTo>
                    <a:cubicBezTo>
                      <a:pt x="828" y="1497"/>
                      <a:pt x="828" y="1497"/>
                      <a:pt x="828" y="1497"/>
                    </a:cubicBezTo>
                    <a:cubicBezTo>
                      <a:pt x="830" y="1496"/>
                      <a:pt x="830" y="1496"/>
                      <a:pt x="830" y="1496"/>
                    </a:cubicBezTo>
                    <a:cubicBezTo>
                      <a:pt x="831" y="1495"/>
                      <a:pt x="832" y="1493"/>
                      <a:pt x="832" y="1492"/>
                    </a:cubicBezTo>
                    <a:cubicBezTo>
                      <a:pt x="830" y="1492"/>
                      <a:pt x="830" y="1492"/>
                      <a:pt x="830" y="1492"/>
                    </a:cubicBezTo>
                    <a:cubicBezTo>
                      <a:pt x="828" y="1491"/>
                      <a:pt x="827" y="1490"/>
                      <a:pt x="826" y="1489"/>
                    </a:cubicBezTo>
                    <a:cubicBezTo>
                      <a:pt x="824" y="1488"/>
                      <a:pt x="824" y="1488"/>
                      <a:pt x="824" y="1488"/>
                    </a:cubicBezTo>
                    <a:cubicBezTo>
                      <a:pt x="827" y="1487"/>
                      <a:pt x="827" y="1487"/>
                      <a:pt x="827" y="1487"/>
                    </a:cubicBezTo>
                    <a:cubicBezTo>
                      <a:pt x="829" y="1485"/>
                      <a:pt x="829" y="1485"/>
                      <a:pt x="829" y="1485"/>
                    </a:cubicBezTo>
                    <a:cubicBezTo>
                      <a:pt x="826" y="1484"/>
                      <a:pt x="826" y="1484"/>
                      <a:pt x="826" y="1484"/>
                    </a:cubicBezTo>
                    <a:cubicBezTo>
                      <a:pt x="827" y="1481"/>
                      <a:pt x="827" y="1481"/>
                      <a:pt x="827" y="1481"/>
                    </a:cubicBezTo>
                    <a:cubicBezTo>
                      <a:pt x="829" y="1480"/>
                      <a:pt x="829" y="1480"/>
                      <a:pt x="829" y="1480"/>
                    </a:cubicBezTo>
                    <a:cubicBezTo>
                      <a:pt x="829" y="1477"/>
                      <a:pt x="829" y="1477"/>
                      <a:pt x="829" y="1477"/>
                    </a:cubicBezTo>
                    <a:cubicBezTo>
                      <a:pt x="827" y="1479"/>
                      <a:pt x="827" y="1479"/>
                      <a:pt x="827" y="1479"/>
                    </a:cubicBezTo>
                    <a:cubicBezTo>
                      <a:pt x="826" y="1476"/>
                      <a:pt x="826" y="1476"/>
                      <a:pt x="826" y="1476"/>
                    </a:cubicBezTo>
                    <a:cubicBezTo>
                      <a:pt x="826" y="1475"/>
                      <a:pt x="826" y="1473"/>
                      <a:pt x="826" y="1471"/>
                    </a:cubicBezTo>
                    <a:cubicBezTo>
                      <a:pt x="828" y="1471"/>
                      <a:pt x="828" y="1471"/>
                      <a:pt x="828" y="1471"/>
                    </a:cubicBezTo>
                    <a:cubicBezTo>
                      <a:pt x="827" y="1469"/>
                      <a:pt x="827" y="1469"/>
                      <a:pt x="827" y="1469"/>
                    </a:cubicBezTo>
                    <a:cubicBezTo>
                      <a:pt x="829" y="1468"/>
                      <a:pt x="829" y="1468"/>
                      <a:pt x="829" y="1468"/>
                    </a:cubicBezTo>
                    <a:cubicBezTo>
                      <a:pt x="827" y="1467"/>
                      <a:pt x="826" y="1466"/>
                      <a:pt x="825" y="1465"/>
                    </a:cubicBezTo>
                    <a:cubicBezTo>
                      <a:pt x="826" y="1463"/>
                      <a:pt x="826" y="1463"/>
                      <a:pt x="826" y="1463"/>
                    </a:cubicBezTo>
                    <a:cubicBezTo>
                      <a:pt x="828" y="1464"/>
                      <a:pt x="828" y="1464"/>
                      <a:pt x="828" y="1464"/>
                    </a:cubicBezTo>
                    <a:cubicBezTo>
                      <a:pt x="830" y="1464"/>
                      <a:pt x="830" y="1464"/>
                      <a:pt x="830" y="1464"/>
                    </a:cubicBezTo>
                    <a:cubicBezTo>
                      <a:pt x="832" y="1466"/>
                      <a:pt x="832" y="1466"/>
                      <a:pt x="832" y="1466"/>
                    </a:cubicBezTo>
                    <a:cubicBezTo>
                      <a:pt x="834" y="1466"/>
                      <a:pt x="834" y="1466"/>
                      <a:pt x="834" y="1466"/>
                    </a:cubicBezTo>
                    <a:cubicBezTo>
                      <a:pt x="834" y="1464"/>
                      <a:pt x="834" y="1464"/>
                      <a:pt x="834" y="1464"/>
                    </a:cubicBezTo>
                    <a:cubicBezTo>
                      <a:pt x="833" y="1462"/>
                      <a:pt x="833" y="1462"/>
                      <a:pt x="833" y="1462"/>
                    </a:cubicBezTo>
                    <a:cubicBezTo>
                      <a:pt x="832" y="1460"/>
                      <a:pt x="832" y="1460"/>
                      <a:pt x="832" y="1460"/>
                    </a:cubicBezTo>
                    <a:cubicBezTo>
                      <a:pt x="830" y="1461"/>
                      <a:pt x="830" y="1461"/>
                      <a:pt x="830" y="1461"/>
                    </a:cubicBezTo>
                    <a:cubicBezTo>
                      <a:pt x="827" y="1462"/>
                      <a:pt x="827" y="1462"/>
                      <a:pt x="827" y="1462"/>
                    </a:cubicBezTo>
                    <a:cubicBezTo>
                      <a:pt x="827" y="1459"/>
                      <a:pt x="827" y="1459"/>
                      <a:pt x="827" y="1459"/>
                    </a:cubicBezTo>
                    <a:cubicBezTo>
                      <a:pt x="825" y="1458"/>
                      <a:pt x="825" y="1458"/>
                      <a:pt x="825" y="1458"/>
                    </a:cubicBezTo>
                    <a:cubicBezTo>
                      <a:pt x="826" y="1456"/>
                      <a:pt x="826" y="1456"/>
                      <a:pt x="826" y="1456"/>
                    </a:cubicBezTo>
                    <a:cubicBezTo>
                      <a:pt x="827" y="1456"/>
                      <a:pt x="828" y="1455"/>
                      <a:pt x="828" y="1454"/>
                    </a:cubicBezTo>
                    <a:cubicBezTo>
                      <a:pt x="828" y="1452"/>
                      <a:pt x="828" y="1452"/>
                      <a:pt x="828" y="1452"/>
                    </a:cubicBezTo>
                    <a:cubicBezTo>
                      <a:pt x="827" y="1451"/>
                      <a:pt x="826" y="1450"/>
                      <a:pt x="824" y="1449"/>
                    </a:cubicBezTo>
                    <a:cubicBezTo>
                      <a:pt x="824" y="1451"/>
                      <a:pt x="824" y="1451"/>
                      <a:pt x="824" y="1451"/>
                    </a:cubicBezTo>
                    <a:cubicBezTo>
                      <a:pt x="823" y="1451"/>
                      <a:pt x="822" y="1450"/>
                      <a:pt x="821" y="1449"/>
                    </a:cubicBezTo>
                    <a:cubicBezTo>
                      <a:pt x="820" y="1448"/>
                      <a:pt x="820" y="1448"/>
                      <a:pt x="820" y="1448"/>
                    </a:cubicBezTo>
                    <a:cubicBezTo>
                      <a:pt x="818" y="1448"/>
                      <a:pt x="818" y="1448"/>
                      <a:pt x="818" y="1448"/>
                    </a:cubicBezTo>
                    <a:cubicBezTo>
                      <a:pt x="817" y="1449"/>
                      <a:pt x="817" y="1449"/>
                      <a:pt x="817" y="1449"/>
                    </a:cubicBezTo>
                    <a:cubicBezTo>
                      <a:pt x="817" y="1451"/>
                      <a:pt x="817" y="1451"/>
                      <a:pt x="817" y="1451"/>
                    </a:cubicBezTo>
                    <a:cubicBezTo>
                      <a:pt x="814" y="1450"/>
                      <a:pt x="814" y="1450"/>
                      <a:pt x="814" y="1450"/>
                    </a:cubicBezTo>
                    <a:cubicBezTo>
                      <a:pt x="814" y="1448"/>
                      <a:pt x="814" y="1448"/>
                      <a:pt x="814" y="1448"/>
                    </a:cubicBezTo>
                    <a:cubicBezTo>
                      <a:pt x="815" y="1447"/>
                      <a:pt x="817" y="1446"/>
                      <a:pt x="818" y="1445"/>
                    </a:cubicBezTo>
                    <a:cubicBezTo>
                      <a:pt x="820" y="1445"/>
                      <a:pt x="820" y="1445"/>
                      <a:pt x="820" y="1445"/>
                    </a:cubicBezTo>
                    <a:cubicBezTo>
                      <a:pt x="821" y="1443"/>
                      <a:pt x="821" y="1443"/>
                      <a:pt x="821" y="1443"/>
                    </a:cubicBezTo>
                    <a:cubicBezTo>
                      <a:pt x="820" y="1442"/>
                      <a:pt x="820" y="1442"/>
                      <a:pt x="820" y="1442"/>
                    </a:cubicBezTo>
                    <a:cubicBezTo>
                      <a:pt x="820" y="1439"/>
                      <a:pt x="820" y="1439"/>
                      <a:pt x="820" y="1439"/>
                    </a:cubicBezTo>
                    <a:cubicBezTo>
                      <a:pt x="822" y="1440"/>
                      <a:pt x="825" y="1440"/>
                      <a:pt x="827" y="1440"/>
                    </a:cubicBezTo>
                    <a:cubicBezTo>
                      <a:pt x="828" y="1442"/>
                      <a:pt x="828" y="1442"/>
                      <a:pt x="828" y="1442"/>
                    </a:cubicBezTo>
                    <a:cubicBezTo>
                      <a:pt x="826" y="1443"/>
                      <a:pt x="826" y="1443"/>
                      <a:pt x="826" y="1443"/>
                    </a:cubicBezTo>
                    <a:cubicBezTo>
                      <a:pt x="827" y="1444"/>
                      <a:pt x="828" y="1444"/>
                      <a:pt x="829" y="1444"/>
                    </a:cubicBezTo>
                    <a:cubicBezTo>
                      <a:pt x="830" y="1446"/>
                      <a:pt x="830" y="1446"/>
                      <a:pt x="830" y="1446"/>
                    </a:cubicBezTo>
                    <a:cubicBezTo>
                      <a:pt x="832" y="1443"/>
                      <a:pt x="832" y="1443"/>
                      <a:pt x="832" y="1443"/>
                    </a:cubicBezTo>
                    <a:cubicBezTo>
                      <a:pt x="832" y="1441"/>
                      <a:pt x="832" y="1441"/>
                      <a:pt x="832" y="1441"/>
                    </a:cubicBezTo>
                    <a:cubicBezTo>
                      <a:pt x="834" y="1439"/>
                      <a:pt x="834" y="1439"/>
                      <a:pt x="834" y="1439"/>
                    </a:cubicBezTo>
                    <a:cubicBezTo>
                      <a:pt x="833" y="1436"/>
                      <a:pt x="833" y="1436"/>
                      <a:pt x="833" y="1436"/>
                    </a:cubicBezTo>
                    <a:cubicBezTo>
                      <a:pt x="835" y="1433"/>
                      <a:pt x="835" y="1433"/>
                      <a:pt x="835" y="1433"/>
                    </a:cubicBezTo>
                    <a:cubicBezTo>
                      <a:pt x="835" y="1432"/>
                      <a:pt x="835" y="1432"/>
                      <a:pt x="835" y="1432"/>
                    </a:cubicBezTo>
                    <a:cubicBezTo>
                      <a:pt x="836" y="1429"/>
                      <a:pt x="836" y="1429"/>
                      <a:pt x="836" y="1429"/>
                    </a:cubicBezTo>
                    <a:cubicBezTo>
                      <a:pt x="835" y="1426"/>
                      <a:pt x="835" y="1426"/>
                      <a:pt x="835" y="1426"/>
                    </a:cubicBezTo>
                    <a:cubicBezTo>
                      <a:pt x="836" y="1424"/>
                      <a:pt x="836" y="1424"/>
                      <a:pt x="836" y="1424"/>
                    </a:cubicBezTo>
                    <a:cubicBezTo>
                      <a:pt x="838" y="1424"/>
                      <a:pt x="838" y="1424"/>
                      <a:pt x="838" y="1424"/>
                    </a:cubicBezTo>
                    <a:cubicBezTo>
                      <a:pt x="837" y="1423"/>
                      <a:pt x="836" y="1421"/>
                      <a:pt x="835" y="1420"/>
                    </a:cubicBezTo>
                    <a:cubicBezTo>
                      <a:pt x="836" y="1418"/>
                      <a:pt x="837" y="1417"/>
                      <a:pt x="838" y="1415"/>
                    </a:cubicBezTo>
                    <a:cubicBezTo>
                      <a:pt x="837" y="1413"/>
                      <a:pt x="837" y="1413"/>
                      <a:pt x="837" y="1413"/>
                    </a:cubicBezTo>
                    <a:cubicBezTo>
                      <a:pt x="838" y="1411"/>
                      <a:pt x="839" y="1409"/>
                      <a:pt x="840" y="1407"/>
                    </a:cubicBezTo>
                    <a:cubicBezTo>
                      <a:pt x="839" y="1405"/>
                      <a:pt x="839" y="1405"/>
                      <a:pt x="839" y="1405"/>
                    </a:cubicBezTo>
                    <a:cubicBezTo>
                      <a:pt x="840" y="1403"/>
                      <a:pt x="840" y="1403"/>
                      <a:pt x="840" y="1403"/>
                    </a:cubicBezTo>
                    <a:cubicBezTo>
                      <a:pt x="841" y="1403"/>
                      <a:pt x="841" y="1403"/>
                      <a:pt x="841" y="1403"/>
                    </a:cubicBezTo>
                    <a:cubicBezTo>
                      <a:pt x="842" y="1400"/>
                      <a:pt x="842" y="1400"/>
                      <a:pt x="842" y="1400"/>
                    </a:cubicBezTo>
                    <a:cubicBezTo>
                      <a:pt x="842" y="1398"/>
                      <a:pt x="842" y="1398"/>
                      <a:pt x="842" y="1398"/>
                    </a:cubicBezTo>
                    <a:cubicBezTo>
                      <a:pt x="840" y="1397"/>
                      <a:pt x="840" y="1397"/>
                      <a:pt x="840" y="1397"/>
                    </a:cubicBezTo>
                    <a:cubicBezTo>
                      <a:pt x="841" y="1396"/>
                      <a:pt x="841" y="1396"/>
                      <a:pt x="841" y="1396"/>
                    </a:cubicBezTo>
                    <a:cubicBezTo>
                      <a:pt x="840" y="1394"/>
                      <a:pt x="840" y="1394"/>
                      <a:pt x="840" y="1394"/>
                    </a:cubicBezTo>
                    <a:cubicBezTo>
                      <a:pt x="838" y="1393"/>
                      <a:pt x="838" y="1393"/>
                      <a:pt x="838" y="1393"/>
                    </a:cubicBezTo>
                    <a:cubicBezTo>
                      <a:pt x="838" y="1394"/>
                      <a:pt x="838" y="1394"/>
                      <a:pt x="838" y="1394"/>
                    </a:cubicBezTo>
                    <a:cubicBezTo>
                      <a:pt x="835" y="1396"/>
                      <a:pt x="835" y="1396"/>
                      <a:pt x="835" y="1396"/>
                    </a:cubicBezTo>
                    <a:cubicBezTo>
                      <a:pt x="832" y="1396"/>
                      <a:pt x="832" y="1396"/>
                      <a:pt x="832" y="1396"/>
                    </a:cubicBezTo>
                    <a:cubicBezTo>
                      <a:pt x="832" y="1394"/>
                      <a:pt x="832" y="1394"/>
                      <a:pt x="832" y="1394"/>
                    </a:cubicBezTo>
                    <a:cubicBezTo>
                      <a:pt x="830" y="1392"/>
                      <a:pt x="830" y="1392"/>
                      <a:pt x="830" y="1392"/>
                    </a:cubicBezTo>
                    <a:cubicBezTo>
                      <a:pt x="830" y="1390"/>
                      <a:pt x="830" y="1388"/>
                      <a:pt x="829" y="1387"/>
                    </a:cubicBezTo>
                    <a:cubicBezTo>
                      <a:pt x="831" y="1384"/>
                      <a:pt x="830" y="1379"/>
                      <a:pt x="832" y="1376"/>
                    </a:cubicBezTo>
                    <a:cubicBezTo>
                      <a:pt x="834" y="1374"/>
                      <a:pt x="834" y="1374"/>
                      <a:pt x="834" y="1374"/>
                    </a:cubicBezTo>
                    <a:cubicBezTo>
                      <a:pt x="835" y="1372"/>
                      <a:pt x="835" y="1370"/>
                      <a:pt x="836" y="1368"/>
                    </a:cubicBezTo>
                    <a:cubicBezTo>
                      <a:pt x="835" y="1363"/>
                      <a:pt x="834" y="1358"/>
                      <a:pt x="832" y="1352"/>
                    </a:cubicBezTo>
                    <a:cubicBezTo>
                      <a:pt x="832" y="1350"/>
                      <a:pt x="832" y="1350"/>
                      <a:pt x="832" y="1350"/>
                    </a:cubicBezTo>
                    <a:cubicBezTo>
                      <a:pt x="833" y="1348"/>
                      <a:pt x="833" y="1348"/>
                      <a:pt x="833" y="1348"/>
                    </a:cubicBezTo>
                    <a:cubicBezTo>
                      <a:pt x="835" y="1348"/>
                      <a:pt x="835" y="1348"/>
                      <a:pt x="835" y="1348"/>
                    </a:cubicBezTo>
                    <a:cubicBezTo>
                      <a:pt x="836" y="1346"/>
                      <a:pt x="836" y="1346"/>
                      <a:pt x="836" y="1346"/>
                    </a:cubicBezTo>
                    <a:cubicBezTo>
                      <a:pt x="838" y="1339"/>
                      <a:pt x="841" y="1331"/>
                      <a:pt x="846" y="1325"/>
                    </a:cubicBezTo>
                    <a:cubicBezTo>
                      <a:pt x="846" y="1322"/>
                      <a:pt x="846" y="1319"/>
                      <a:pt x="847" y="1316"/>
                    </a:cubicBezTo>
                    <a:cubicBezTo>
                      <a:pt x="849" y="1313"/>
                      <a:pt x="849" y="1313"/>
                      <a:pt x="849" y="1313"/>
                    </a:cubicBezTo>
                    <a:cubicBezTo>
                      <a:pt x="850" y="1311"/>
                      <a:pt x="848" y="1307"/>
                      <a:pt x="850" y="1306"/>
                    </a:cubicBezTo>
                    <a:cubicBezTo>
                      <a:pt x="851" y="1301"/>
                      <a:pt x="852" y="1297"/>
                      <a:pt x="850" y="1292"/>
                    </a:cubicBezTo>
                    <a:cubicBezTo>
                      <a:pt x="849" y="1288"/>
                      <a:pt x="849" y="1285"/>
                      <a:pt x="849" y="1281"/>
                    </a:cubicBezTo>
                    <a:cubicBezTo>
                      <a:pt x="852" y="1280"/>
                      <a:pt x="852" y="1275"/>
                      <a:pt x="853" y="1272"/>
                    </a:cubicBezTo>
                    <a:cubicBezTo>
                      <a:pt x="851" y="1270"/>
                      <a:pt x="851" y="1270"/>
                      <a:pt x="851" y="1270"/>
                    </a:cubicBezTo>
                    <a:cubicBezTo>
                      <a:pt x="851" y="1266"/>
                      <a:pt x="851" y="1266"/>
                      <a:pt x="851" y="1266"/>
                    </a:cubicBezTo>
                    <a:cubicBezTo>
                      <a:pt x="856" y="1259"/>
                      <a:pt x="856" y="1249"/>
                      <a:pt x="859" y="1241"/>
                    </a:cubicBezTo>
                    <a:cubicBezTo>
                      <a:pt x="858" y="1239"/>
                      <a:pt x="858" y="1237"/>
                      <a:pt x="858" y="1235"/>
                    </a:cubicBezTo>
                    <a:cubicBezTo>
                      <a:pt x="860" y="1232"/>
                      <a:pt x="860" y="1232"/>
                      <a:pt x="860" y="1232"/>
                    </a:cubicBezTo>
                    <a:cubicBezTo>
                      <a:pt x="860" y="1230"/>
                      <a:pt x="860" y="1228"/>
                      <a:pt x="859" y="1226"/>
                    </a:cubicBezTo>
                    <a:cubicBezTo>
                      <a:pt x="860" y="1223"/>
                      <a:pt x="860" y="1219"/>
                      <a:pt x="860" y="1216"/>
                    </a:cubicBezTo>
                    <a:cubicBezTo>
                      <a:pt x="859" y="1214"/>
                      <a:pt x="859" y="1214"/>
                      <a:pt x="859" y="1214"/>
                    </a:cubicBezTo>
                    <a:cubicBezTo>
                      <a:pt x="861" y="1207"/>
                      <a:pt x="863" y="1201"/>
                      <a:pt x="863" y="1195"/>
                    </a:cubicBezTo>
                    <a:cubicBezTo>
                      <a:pt x="863" y="1186"/>
                      <a:pt x="864" y="1176"/>
                      <a:pt x="861" y="1167"/>
                    </a:cubicBezTo>
                    <a:cubicBezTo>
                      <a:pt x="858" y="1165"/>
                      <a:pt x="855" y="1163"/>
                      <a:pt x="852" y="1162"/>
                    </a:cubicBezTo>
                    <a:cubicBezTo>
                      <a:pt x="852" y="1159"/>
                      <a:pt x="852" y="1159"/>
                      <a:pt x="852" y="1159"/>
                    </a:cubicBezTo>
                    <a:cubicBezTo>
                      <a:pt x="848" y="1157"/>
                      <a:pt x="845" y="1154"/>
                      <a:pt x="842" y="1152"/>
                    </a:cubicBezTo>
                    <a:cubicBezTo>
                      <a:pt x="839" y="1152"/>
                      <a:pt x="839" y="1152"/>
                      <a:pt x="839" y="1152"/>
                    </a:cubicBezTo>
                    <a:cubicBezTo>
                      <a:pt x="831" y="1146"/>
                      <a:pt x="822" y="1144"/>
                      <a:pt x="815" y="1136"/>
                    </a:cubicBezTo>
                    <a:cubicBezTo>
                      <a:pt x="812" y="1134"/>
                      <a:pt x="812" y="1134"/>
                      <a:pt x="812" y="1134"/>
                    </a:cubicBezTo>
                    <a:cubicBezTo>
                      <a:pt x="811" y="1132"/>
                      <a:pt x="811" y="1132"/>
                      <a:pt x="811" y="1132"/>
                    </a:cubicBezTo>
                    <a:cubicBezTo>
                      <a:pt x="809" y="1129"/>
                      <a:pt x="809" y="1129"/>
                      <a:pt x="809" y="1129"/>
                    </a:cubicBezTo>
                    <a:cubicBezTo>
                      <a:pt x="808" y="1127"/>
                      <a:pt x="808" y="1127"/>
                      <a:pt x="808" y="1127"/>
                    </a:cubicBezTo>
                    <a:cubicBezTo>
                      <a:pt x="809" y="1125"/>
                      <a:pt x="809" y="1125"/>
                      <a:pt x="809" y="1125"/>
                    </a:cubicBezTo>
                    <a:cubicBezTo>
                      <a:pt x="809" y="1123"/>
                      <a:pt x="809" y="1123"/>
                      <a:pt x="809" y="1123"/>
                    </a:cubicBezTo>
                    <a:cubicBezTo>
                      <a:pt x="806" y="1119"/>
                      <a:pt x="804" y="1114"/>
                      <a:pt x="801" y="1110"/>
                    </a:cubicBezTo>
                    <a:cubicBezTo>
                      <a:pt x="800" y="1107"/>
                      <a:pt x="800" y="1107"/>
                      <a:pt x="800" y="1107"/>
                    </a:cubicBezTo>
                    <a:cubicBezTo>
                      <a:pt x="799" y="1106"/>
                      <a:pt x="798" y="1104"/>
                      <a:pt x="796" y="1103"/>
                    </a:cubicBezTo>
                    <a:cubicBezTo>
                      <a:pt x="796" y="1100"/>
                      <a:pt x="796" y="1100"/>
                      <a:pt x="796" y="1100"/>
                    </a:cubicBezTo>
                    <a:cubicBezTo>
                      <a:pt x="790" y="1092"/>
                      <a:pt x="789" y="1080"/>
                      <a:pt x="781" y="1073"/>
                    </a:cubicBezTo>
                    <a:cubicBezTo>
                      <a:pt x="780" y="1071"/>
                      <a:pt x="780" y="1069"/>
                      <a:pt x="778" y="1066"/>
                    </a:cubicBezTo>
                    <a:cubicBezTo>
                      <a:pt x="777" y="1065"/>
                      <a:pt x="776" y="1064"/>
                      <a:pt x="774" y="1062"/>
                    </a:cubicBezTo>
                    <a:cubicBezTo>
                      <a:pt x="771" y="1061"/>
                      <a:pt x="768" y="1060"/>
                      <a:pt x="766" y="1057"/>
                    </a:cubicBezTo>
                    <a:cubicBezTo>
                      <a:pt x="766" y="1055"/>
                      <a:pt x="767" y="1054"/>
                      <a:pt x="768" y="1054"/>
                    </a:cubicBezTo>
                    <a:cubicBezTo>
                      <a:pt x="769" y="1052"/>
                      <a:pt x="767" y="1051"/>
                      <a:pt x="766" y="1049"/>
                    </a:cubicBezTo>
                    <a:cubicBezTo>
                      <a:pt x="766" y="1047"/>
                      <a:pt x="765" y="1045"/>
                      <a:pt x="765" y="1044"/>
                    </a:cubicBezTo>
                    <a:cubicBezTo>
                      <a:pt x="766" y="1040"/>
                      <a:pt x="769" y="1038"/>
                      <a:pt x="771" y="1035"/>
                    </a:cubicBezTo>
                    <a:cubicBezTo>
                      <a:pt x="773" y="1034"/>
                      <a:pt x="775" y="1033"/>
                      <a:pt x="776" y="1032"/>
                    </a:cubicBezTo>
                    <a:cubicBezTo>
                      <a:pt x="778" y="1029"/>
                      <a:pt x="778" y="1029"/>
                      <a:pt x="778" y="1029"/>
                    </a:cubicBezTo>
                    <a:cubicBezTo>
                      <a:pt x="778" y="1027"/>
                      <a:pt x="778" y="1024"/>
                      <a:pt x="778" y="1022"/>
                    </a:cubicBezTo>
                    <a:cubicBezTo>
                      <a:pt x="777" y="1024"/>
                      <a:pt x="775" y="1026"/>
                      <a:pt x="774" y="1027"/>
                    </a:cubicBezTo>
                    <a:cubicBezTo>
                      <a:pt x="771" y="1026"/>
                      <a:pt x="769" y="1025"/>
                      <a:pt x="767" y="1023"/>
                    </a:cubicBezTo>
                    <a:cubicBezTo>
                      <a:pt x="770" y="1022"/>
                      <a:pt x="770" y="1022"/>
                      <a:pt x="770" y="1022"/>
                    </a:cubicBezTo>
                    <a:cubicBezTo>
                      <a:pt x="770" y="1019"/>
                      <a:pt x="769" y="1016"/>
                      <a:pt x="769" y="1013"/>
                    </a:cubicBezTo>
                    <a:cubicBezTo>
                      <a:pt x="770" y="1012"/>
                      <a:pt x="771" y="1011"/>
                      <a:pt x="772" y="1009"/>
                    </a:cubicBezTo>
                    <a:cubicBezTo>
                      <a:pt x="772" y="1007"/>
                      <a:pt x="772" y="1007"/>
                      <a:pt x="772" y="1007"/>
                    </a:cubicBezTo>
                    <a:cubicBezTo>
                      <a:pt x="773" y="1006"/>
                      <a:pt x="775" y="1004"/>
                      <a:pt x="776" y="1002"/>
                    </a:cubicBezTo>
                    <a:cubicBezTo>
                      <a:pt x="776" y="1001"/>
                      <a:pt x="776" y="999"/>
                      <a:pt x="776" y="997"/>
                    </a:cubicBezTo>
                    <a:cubicBezTo>
                      <a:pt x="778" y="996"/>
                      <a:pt x="778" y="996"/>
                      <a:pt x="778" y="996"/>
                    </a:cubicBezTo>
                    <a:cubicBezTo>
                      <a:pt x="780" y="996"/>
                      <a:pt x="780" y="996"/>
                      <a:pt x="780" y="996"/>
                    </a:cubicBezTo>
                    <a:cubicBezTo>
                      <a:pt x="781" y="995"/>
                      <a:pt x="781" y="995"/>
                      <a:pt x="781" y="995"/>
                    </a:cubicBezTo>
                    <a:cubicBezTo>
                      <a:pt x="782" y="994"/>
                      <a:pt x="784" y="994"/>
                      <a:pt x="785" y="994"/>
                    </a:cubicBezTo>
                    <a:cubicBezTo>
                      <a:pt x="787" y="992"/>
                      <a:pt x="787" y="992"/>
                      <a:pt x="787" y="992"/>
                    </a:cubicBezTo>
                    <a:cubicBezTo>
                      <a:pt x="785" y="990"/>
                      <a:pt x="785" y="990"/>
                      <a:pt x="785" y="990"/>
                    </a:cubicBezTo>
                    <a:cubicBezTo>
                      <a:pt x="786" y="988"/>
                      <a:pt x="786" y="988"/>
                      <a:pt x="786" y="988"/>
                    </a:cubicBezTo>
                    <a:cubicBezTo>
                      <a:pt x="788" y="987"/>
                      <a:pt x="788" y="987"/>
                      <a:pt x="788" y="987"/>
                    </a:cubicBezTo>
                    <a:cubicBezTo>
                      <a:pt x="788" y="985"/>
                      <a:pt x="788" y="984"/>
                      <a:pt x="789" y="982"/>
                    </a:cubicBezTo>
                    <a:cubicBezTo>
                      <a:pt x="791" y="982"/>
                      <a:pt x="794" y="981"/>
                      <a:pt x="796" y="980"/>
                    </a:cubicBezTo>
                    <a:cubicBezTo>
                      <a:pt x="796" y="978"/>
                      <a:pt x="796" y="978"/>
                      <a:pt x="796" y="978"/>
                    </a:cubicBezTo>
                    <a:cubicBezTo>
                      <a:pt x="798" y="977"/>
                      <a:pt x="800" y="974"/>
                      <a:pt x="802" y="972"/>
                    </a:cubicBezTo>
                    <a:cubicBezTo>
                      <a:pt x="802" y="969"/>
                      <a:pt x="802" y="969"/>
                      <a:pt x="802" y="969"/>
                    </a:cubicBezTo>
                    <a:cubicBezTo>
                      <a:pt x="800" y="968"/>
                      <a:pt x="800" y="968"/>
                      <a:pt x="800" y="968"/>
                    </a:cubicBezTo>
                    <a:cubicBezTo>
                      <a:pt x="799" y="966"/>
                      <a:pt x="799" y="966"/>
                      <a:pt x="799" y="966"/>
                    </a:cubicBezTo>
                    <a:cubicBezTo>
                      <a:pt x="800" y="965"/>
                      <a:pt x="800" y="963"/>
                      <a:pt x="800" y="962"/>
                    </a:cubicBezTo>
                    <a:cubicBezTo>
                      <a:pt x="799" y="960"/>
                      <a:pt x="799" y="959"/>
                      <a:pt x="799" y="957"/>
                    </a:cubicBezTo>
                    <a:cubicBezTo>
                      <a:pt x="798" y="955"/>
                      <a:pt x="798" y="955"/>
                      <a:pt x="798" y="955"/>
                    </a:cubicBezTo>
                    <a:cubicBezTo>
                      <a:pt x="800" y="953"/>
                      <a:pt x="800" y="953"/>
                      <a:pt x="800" y="953"/>
                    </a:cubicBezTo>
                    <a:cubicBezTo>
                      <a:pt x="800" y="951"/>
                      <a:pt x="799" y="950"/>
                      <a:pt x="798" y="948"/>
                    </a:cubicBezTo>
                    <a:cubicBezTo>
                      <a:pt x="799" y="946"/>
                      <a:pt x="799" y="946"/>
                      <a:pt x="799" y="946"/>
                    </a:cubicBezTo>
                    <a:cubicBezTo>
                      <a:pt x="798" y="945"/>
                      <a:pt x="797" y="944"/>
                      <a:pt x="797" y="942"/>
                    </a:cubicBezTo>
                    <a:cubicBezTo>
                      <a:pt x="794" y="939"/>
                      <a:pt x="792" y="937"/>
                      <a:pt x="791" y="933"/>
                    </a:cubicBezTo>
                    <a:cubicBezTo>
                      <a:pt x="791" y="931"/>
                      <a:pt x="791" y="931"/>
                      <a:pt x="791" y="931"/>
                    </a:cubicBezTo>
                    <a:cubicBezTo>
                      <a:pt x="793" y="931"/>
                      <a:pt x="794" y="931"/>
                      <a:pt x="795" y="932"/>
                    </a:cubicBezTo>
                    <a:cubicBezTo>
                      <a:pt x="793" y="928"/>
                      <a:pt x="793" y="928"/>
                      <a:pt x="793" y="928"/>
                    </a:cubicBezTo>
                    <a:cubicBezTo>
                      <a:pt x="790" y="929"/>
                      <a:pt x="790" y="929"/>
                      <a:pt x="790" y="929"/>
                    </a:cubicBezTo>
                    <a:cubicBezTo>
                      <a:pt x="789" y="927"/>
                      <a:pt x="788" y="926"/>
                      <a:pt x="786" y="924"/>
                    </a:cubicBezTo>
                    <a:cubicBezTo>
                      <a:pt x="785" y="924"/>
                      <a:pt x="784" y="924"/>
                      <a:pt x="782" y="924"/>
                    </a:cubicBezTo>
                    <a:cubicBezTo>
                      <a:pt x="779" y="926"/>
                      <a:pt x="776" y="930"/>
                      <a:pt x="772" y="932"/>
                    </a:cubicBezTo>
                    <a:cubicBezTo>
                      <a:pt x="772" y="933"/>
                      <a:pt x="772" y="933"/>
                      <a:pt x="772" y="933"/>
                    </a:cubicBezTo>
                    <a:cubicBezTo>
                      <a:pt x="775" y="935"/>
                      <a:pt x="775" y="935"/>
                      <a:pt x="775" y="935"/>
                    </a:cubicBezTo>
                    <a:cubicBezTo>
                      <a:pt x="776" y="936"/>
                      <a:pt x="776" y="936"/>
                      <a:pt x="776" y="936"/>
                    </a:cubicBezTo>
                    <a:cubicBezTo>
                      <a:pt x="776" y="938"/>
                      <a:pt x="776" y="938"/>
                      <a:pt x="776" y="938"/>
                    </a:cubicBezTo>
                    <a:cubicBezTo>
                      <a:pt x="775" y="939"/>
                      <a:pt x="775" y="939"/>
                      <a:pt x="775" y="939"/>
                    </a:cubicBezTo>
                    <a:cubicBezTo>
                      <a:pt x="774" y="939"/>
                      <a:pt x="774" y="939"/>
                      <a:pt x="774" y="939"/>
                    </a:cubicBezTo>
                    <a:cubicBezTo>
                      <a:pt x="772" y="940"/>
                      <a:pt x="771" y="940"/>
                      <a:pt x="769" y="940"/>
                    </a:cubicBezTo>
                    <a:cubicBezTo>
                      <a:pt x="768" y="939"/>
                      <a:pt x="768" y="939"/>
                      <a:pt x="768" y="939"/>
                    </a:cubicBezTo>
                    <a:cubicBezTo>
                      <a:pt x="767" y="938"/>
                      <a:pt x="767" y="936"/>
                      <a:pt x="767" y="935"/>
                    </a:cubicBezTo>
                    <a:cubicBezTo>
                      <a:pt x="765" y="934"/>
                      <a:pt x="765" y="934"/>
                      <a:pt x="765" y="934"/>
                    </a:cubicBezTo>
                    <a:cubicBezTo>
                      <a:pt x="765" y="936"/>
                      <a:pt x="765" y="936"/>
                      <a:pt x="765" y="936"/>
                    </a:cubicBezTo>
                    <a:cubicBezTo>
                      <a:pt x="763" y="936"/>
                      <a:pt x="763" y="936"/>
                      <a:pt x="763" y="936"/>
                    </a:cubicBezTo>
                    <a:cubicBezTo>
                      <a:pt x="762" y="934"/>
                      <a:pt x="761" y="933"/>
                      <a:pt x="759" y="932"/>
                    </a:cubicBezTo>
                    <a:cubicBezTo>
                      <a:pt x="757" y="932"/>
                      <a:pt x="755" y="931"/>
                      <a:pt x="753" y="931"/>
                    </a:cubicBezTo>
                    <a:cubicBezTo>
                      <a:pt x="752" y="932"/>
                      <a:pt x="752" y="932"/>
                      <a:pt x="752" y="932"/>
                    </a:cubicBezTo>
                    <a:cubicBezTo>
                      <a:pt x="751" y="933"/>
                      <a:pt x="751" y="933"/>
                      <a:pt x="751" y="933"/>
                    </a:cubicBezTo>
                    <a:cubicBezTo>
                      <a:pt x="750" y="932"/>
                      <a:pt x="750" y="932"/>
                      <a:pt x="750" y="932"/>
                    </a:cubicBezTo>
                    <a:cubicBezTo>
                      <a:pt x="750" y="931"/>
                      <a:pt x="749" y="930"/>
                      <a:pt x="749" y="928"/>
                    </a:cubicBezTo>
                    <a:cubicBezTo>
                      <a:pt x="747" y="927"/>
                      <a:pt x="747" y="927"/>
                      <a:pt x="747" y="927"/>
                    </a:cubicBezTo>
                    <a:cubicBezTo>
                      <a:pt x="747" y="930"/>
                      <a:pt x="747" y="930"/>
                      <a:pt x="747" y="930"/>
                    </a:cubicBezTo>
                    <a:cubicBezTo>
                      <a:pt x="745" y="930"/>
                      <a:pt x="745" y="930"/>
                      <a:pt x="745" y="930"/>
                    </a:cubicBezTo>
                    <a:cubicBezTo>
                      <a:pt x="743" y="928"/>
                      <a:pt x="743" y="928"/>
                      <a:pt x="743" y="928"/>
                    </a:cubicBezTo>
                    <a:cubicBezTo>
                      <a:pt x="744" y="927"/>
                      <a:pt x="744" y="927"/>
                      <a:pt x="744" y="927"/>
                    </a:cubicBezTo>
                    <a:cubicBezTo>
                      <a:pt x="744" y="924"/>
                      <a:pt x="744" y="924"/>
                      <a:pt x="744" y="924"/>
                    </a:cubicBezTo>
                    <a:cubicBezTo>
                      <a:pt x="742" y="922"/>
                      <a:pt x="742" y="922"/>
                      <a:pt x="742" y="922"/>
                    </a:cubicBezTo>
                    <a:cubicBezTo>
                      <a:pt x="741" y="922"/>
                      <a:pt x="740" y="921"/>
                      <a:pt x="739" y="920"/>
                    </a:cubicBezTo>
                    <a:cubicBezTo>
                      <a:pt x="736" y="920"/>
                      <a:pt x="736" y="920"/>
                      <a:pt x="736" y="920"/>
                    </a:cubicBezTo>
                    <a:cubicBezTo>
                      <a:pt x="735" y="919"/>
                      <a:pt x="735" y="919"/>
                      <a:pt x="735" y="919"/>
                    </a:cubicBezTo>
                    <a:cubicBezTo>
                      <a:pt x="735" y="917"/>
                      <a:pt x="735" y="917"/>
                      <a:pt x="735" y="917"/>
                    </a:cubicBezTo>
                    <a:cubicBezTo>
                      <a:pt x="734" y="915"/>
                      <a:pt x="731" y="914"/>
                      <a:pt x="729" y="912"/>
                    </a:cubicBezTo>
                    <a:cubicBezTo>
                      <a:pt x="729" y="915"/>
                      <a:pt x="729" y="915"/>
                      <a:pt x="729" y="915"/>
                    </a:cubicBezTo>
                    <a:cubicBezTo>
                      <a:pt x="730" y="916"/>
                      <a:pt x="730" y="916"/>
                      <a:pt x="730" y="916"/>
                    </a:cubicBezTo>
                    <a:cubicBezTo>
                      <a:pt x="732" y="917"/>
                      <a:pt x="732" y="917"/>
                      <a:pt x="732" y="917"/>
                    </a:cubicBezTo>
                    <a:cubicBezTo>
                      <a:pt x="732" y="919"/>
                      <a:pt x="732" y="919"/>
                      <a:pt x="732" y="919"/>
                    </a:cubicBezTo>
                    <a:cubicBezTo>
                      <a:pt x="730" y="919"/>
                      <a:pt x="730" y="919"/>
                      <a:pt x="730" y="919"/>
                    </a:cubicBezTo>
                    <a:cubicBezTo>
                      <a:pt x="728" y="917"/>
                      <a:pt x="728" y="917"/>
                      <a:pt x="728" y="917"/>
                    </a:cubicBezTo>
                    <a:cubicBezTo>
                      <a:pt x="727" y="917"/>
                      <a:pt x="727" y="917"/>
                      <a:pt x="727" y="917"/>
                    </a:cubicBezTo>
                    <a:cubicBezTo>
                      <a:pt x="726" y="915"/>
                      <a:pt x="725" y="914"/>
                      <a:pt x="724" y="913"/>
                    </a:cubicBezTo>
                    <a:cubicBezTo>
                      <a:pt x="725" y="912"/>
                      <a:pt x="725" y="912"/>
                      <a:pt x="725" y="912"/>
                    </a:cubicBezTo>
                    <a:cubicBezTo>
                      <a:pt x="726" y="910"/>
                      <a:pt x="726" y="910"/>
                      <a:pt x="726" y="910"/>
                    </a:cubicBezTo>
                    <a:cubicBezTo>
                      <a:pt x="726" y="909"/>
                      <a:pt x="726" y="909"/>
                      <a:pt x="726" y="909"/>
                    </a:cubicBezTo>
                    <a:cubicBezTo>
                      <a:pt x="725" y="907"/>
                      <a:pt x="725" y="907"/>
                      <a:pt x="725" y="907"/>
                    </a:cubicBezTo>
                    <a:cubicBezTo>
                      <a:pt x="726" y="906"/>
                      <a:pt x="726" y="906"/>
                      <a:pt x="726" y="906"/>
                    </a:cubicBezTo>
                    <a:cubicBezTo>
                      <a:pt x="723" y="903"/>
                      <a:pt x="720" y="901"/>
                      <a:pt x="717" y="897"/>
                    </a:cubicBezTo>
                    <a:cubicBezTo>
                      <a:pt x="715" y="895"/>
                      <a:pt x="710" y="892"/>
                      <a:pt x="709" y="889"/>
                    </a:cubicBezTo>
                    <a:cubicBezTo>
                      <a:pt x="711" y="889"/>
                      <a:pt x="711" y="889"/>
                      <a:pt x="711" y="889"/>
                    </a:cubicBezTo>
                    <a:cubicBezTo>
                      <a:pt x="711" y="888"/>
                      <a:pt x="711" y="887"/>
                      <a:pt x="711" y="885"/>
                    </a:cubicBezTo>
                    <a:cubicBezTo>
                      <a:pt x="708" y="885"/>
                      <a:pt x="708" y="885"/>
                      <a:pt x="708" y="885"/>
                    </a:cubicBezTo>
                    <a:cubicBezTo>
                      <a:pt x="706" y="887"/>
                      <a:pt x="706" y="887"/>
                      <a:pt x="706" y="887"/>
                    </a:cubicBezTo>
                    <a:cubicBezTo>
                      <a:pt x="704" y="887"/>
                      <a:pt x="702" y="887"/>
                      <a:pt x="699" y="887"/>
                    </a:cubicBezTo>
                    <a:cubicBezTo>
                      <a:pt x="697" y="885"/>
                      <a:pt x="697" y="885"/>
                      <a:pt x="697" y="885"/>
                    </a:cubicBezTo>
                    <a:cubicBezTo>
                      <a:pt x="694" y="885"/>
                      <a:pt x="691" y="884"/>
                      <a:pt x="688" y="884"/>
                    </a:cubicBezTo>
                    <a:cubicBezTo>
                      <a:pt x="686" y="882"/>
                      <a:pt x="686" y="882"/>
                      <a:pt x="686" y="882"/>
                    </a:cubicBezTo>
                    <a:cubicBezTo>
                      <a:pt x="683" y="880"/>
                      <a:pt x="679" y="881"/>
                      <a:pt x="675" y="880"/>
                    </a:cubicBezTo>
                    <a:cubicBezTo>
                      <a:pt x="672" y="879"/>
                      <a:pt x="672" y="879"/>
                      <a:pt x="672" y="879"/>
                    </a:cubicBezTo>
                    <a:cubicBezTo>
                      <a:pt x="666" y="872"/>
                      <a:pt x="660" y="867"/>
                      <a:pt x="654" y="862"/>
                    </a:cubicBezTo>
                    <a:cubicBezTo>
                      <a:pt x="651" y="860"/>
                      <a:pt x="651" y="860"/>
                      <a:pt x="651" y="860"/>
                    </a:cubicBezTo>
                    <a:cubicBezTo>
                      <a:pt x="648" y="860"/>
                      <a:pt x="648" y="860"/>
                      <a:pt x="648" y="860"/>
                    </a:cubicBezTo>
                    <a:cubicBezTo>
                      <a:pt x="645" y="859"/>
                      <a:pt x="645" y="859"/>
                      <a:pt x="645" y="859"/>
                    </a:cubicBezTo>
                    <a:cubicBezTo>
                      <a:pt x="643" y="859"/>
                      <a:pt x="643" y="859"/>
                      <a:pt x="643" y="859"/>
                    </a:cubicBezTo>
                    <a:cubicBezTo>
                      <a:pt x="641" y="861"/>
                      <a:pt x="641" y="861"/>
                      <a:pt x="641" y="861"/>
                    </a:cubicBezTo>
                    <a:cubicBezTo>
                      <a:pt x="639" y="862"/>
                      <a:pt x="636" y="863"/>
                      <a:pt x="634" y="864"/>
                    </a:cubicBezTo>
                    <a:cubicBezTo>
                      <a:pt x="632" y="865"/>
                      <a:pt x="632" y="865"/>
                      <a:pt x="632" y="865"/>
                    </a:cubicBezTo>
                    <a:cubicBezTo>
                      <a:pt x="629" y="865"/>
                      <a:pt x="626" y="864"/>
                      <a:pt x="623" y="862"/>
                    </a:cubicBezTo>
                    <a:cubicBezTo>
                      <a:pt x="620" y="862"/>
                      <a:pt x="620" y="862"/>
                      <a:pt x="620" y="862"/>
                    </a:cubicBezTo>
                    <a:cubicBezTo>
                      <a:pt x="618" y="861"/>
                      <a:pt x="617" y="860"/>
                      <a:pt x="615" y="859"/>
                    </a:cubicBezTo>
                    <a:cubicBezTo>
                      <a:pt x="613" y="859"/>
                      <a:pt x="613" y="859"/>
                      <a:pt x="613" y="859"/>
                    </a:cubicBezTo>
                    <a:cubicBezTo>
                      <a:pt x="611" y="857"/>
                      <a:pt x="611" y="857"/>
                      <a:pt x="611" y="857"/>
                    </a:cubicBezTo>
                    <a:cubicBezTo>
                      <a:pt x="609" y="856"/>
                      <a:pt x="608" y="857"/>
                      <a:pt x="606" y="857"/>
                    </a:cubicBezTo>
                    <a:cubicBezTo>
                      <a:pt x="602" y="855"/>
                      <a:pt x="598" y="853"/>
                      <a:pt x="594" y="852"/>
                    </a:cubicBezTo>
                    <a:cubicBezTo>
                      <a:pt x="590" y="850"/>
                      <a:pt x="587" y="847"/>
                      <a:pt x="583" y="845"/>
                    </a:cubicBezTo>
                    <a:cubicBezTo>
                      <a:pt x="582" y="844"/>
                      <a:pt x="580" y="844"/>
                      <a:pt x="578" y="844"/>
                    </a:cubicBezTo>
                    <a:cubicBezTo>
                      <a:pt x="576" y="843"/>
                      <a:pt x="573" y="842"/>
                      <a:pt x="570" y="841"/>
                    </a:cubicBezTo>
                    <a:cubicBezTo>
                      <a:pt x="567" y="839"/>
                      <a:pt x="565" y="836"/>
                      <a:pt x="562" y="834"/>
                    </a:cubicBezTo>
                    <a:cubicBezTo>
                      <a:pt x="559" y="832"/>
                      <a:pt x="556" y="831"/>
                      <a:pt x="553" y="829"/>
                    </a:cubicBezTo>
                    <a:cubicBezTo>
                      <a:pt x="552" y="827"/>
                      <a:pt x="551" y="825"/>
                      <a:pt x="550" y="824"/>
                    </a:cubicBezTo>
                    <a:cubicBezTo>
                      <a:pt x="550" y="822"/>
                      <a:pt x="550" y="822"/>
                      <a:pt x="550" y="822"/>
                    </a:cubicBezTo>
                    <a:cubicBezTo>
                      <a:pt x="551" y="821"/>
                      <a:pt x="552" y="820"/>
                      <a:pt x="553" y="819"/>
                    </a:cubicBezTo>
                    <a:cubicBezTo>
                      <a:pt x="552" y="818"/>
                      <a:pt x="552" y="818"/>
                      <a:pt x="552" y="818"/>
                    </a:cubicBezTo>
                    <a:cubicBezTo>
                      <a:pt x="553" y="816"/>
                      <a:pt x="553" y="814"/>
                      <a:pt x="553" y="811"/>
                    </a:cubicBezTo>
                    <a:cubicBezTo>
                      <a:pt x="552" y="810"/>
                      <a:pt x="551" y="808"/>
                      <a:pt x="549" y="806"/>
                    </a:cubicBezTo>
                    <a:cubicBezTo>
                      <a:pt x="549" y="804"/>
                      <a:pt x="549" y="804"/>
                      <a:pt x="549" y="804"/>
                    </a:cubicBezTo>
                    <a:cubicBezTo>
                      <a:pt x="546" y="796"/>
                      <a:pt x="537" y="788"/>
                      <a:pt x="530" y="782"/>
                    </a:cubicBezTo>
                    <a:cubicBezTo>
                      <a:pt x="528" y="780"/>
                      <a:pt x="528" y="780"/>
                      <a:pt x="528" y="780"/>
                    </a:cubicBezTo>
                    <a:cubicBezTo>
                      <a:pt x="528" y="778"/>
                      <a:pt x="528" y="778"/>
                      <a:pt x="528" y="778"/>
                    </a:cubicBezTo>
                    <a:cubicBezTo>
                      <a:pt x="525" y="776"/>
                      <a:pt x="523" y="775"/>
                      <a:pt x="520" y="773"/>
                    </a:cubicBezTo>
                    <a:cubicBezTo>
                      <a:pt x="518" y="773"/>
                      <a:pt x="518" y="773"/>
                      <a:pt x="518" y="773"/>
                    </a:cubicBezTo>
                    <a:cubicBezTo>
                      <a:pt x="516" y="770"/>
                      <a:pt x="516" y="770"/>
                      <a:pt x="516" y="770"/>
                    </a:cubicBezTo>
                    <a:cubicBezTo>
                      <a:pt x="517" y="768"/>
                      <a:pt x="517" y="768"/>
                      <a:pt x="517" y="768"/>
                    </a:cubicBezTo>
                    <a:cubicBezTo>
                      <a:pt x="519" y="766"/>
                      <a:pt x="519" y="766"/>
                      <a:pt x="519" y="766"/>
                    </a:cubicBezTo>
                    <a:cubicBezTo>
                      <a:pt x="517" y="764"/>
                      <a:pt x="515" y="763"/>
                      <a:pt x="513" y="762"/>
                    </a:cubicBezTo>
                    <a:cubicBezTo>
                      <a:pt x="512" y="760"/>
                      <a:pt x="512" y="760"/>
                      <a:pt x="512" y="760"/>
                    </a:cubicBezTo>
                    <a:cubicBezTo>
                      <a:pt x="509" y="759"/>
                      <a:pt x="509" y="759"/>
                      <a:pt x="509" y="759"/>
                    </a:cubicBezTo>
                    <a:cubicBezTo>
                      <a:pt x="507" y="758"/>
                      <a:pt x="506" y="756"/>
                      <a:pt x="506" y="753"/>
                    </a:cubicBezTo>
                    <a:cubicBezTo>
                      <a:pt x="507" y="752"/>
                      <a:pt x="507" y="752"/>
                      <a:pt x="507" y="752"/>
                    </a:cubicBezTo>
                    <a:cubicBezTo>
                      <a:pt x="505" y="752"/>
                      <a:pt x="504" y="751"/>
                      <a:pt x="502" y="751"/>
                    </a:cubicBezTo>
                    <a:cubicBezTo>
                      <a:pt x="499" y="748"/>
                      <a:pt x="496" y="745"/>
                      <a:pt x="493" y="742"/>
                    </a:cubicBezTo>
                    <a:cubicBezTo>
                      <a:pt x="492" y="739"/>
                      <a:pt x="492" y="739"/>
                      <a:pt x="492" y="739"/>
                    </a:cubicBezTo>
                    <a:cubicBezTo>
                      <a:pt x="488" y="735"/>
                      <a:pt x="487" y="729"/>
                      <a:pt x="484" y="724"/>
                    </a:cubicBezTo>
                    <a:cubicBezTo>
                      <a:pt x="485" y="722"/>
                      <a:pt x="485" y="722"/>
                      <a:pt x="485" y="722"/>
                    </a:cubicBezTo>
                    <a:cubicBezTo>
                      <a:pt x="485" y="720"/>
                      <a:pt x="485" y="720"/>
                      <a:pt x="485" y="720"/>
                    </a:cubicBezTo>
                    <a:cubicBezTo>
                      <a:pt x="483" y="719"/>
                      <a:pt x="482" y="719"/>
                      <a:pt x="480" y="719"/>
                    </a:cubicBezTo>
                    <a:cubicBezTo>
                      <a:pt x="478" y="717"/>
                      <a:pt x="478" y="717"/>
                      <a:pt x="478" y="717"/>
                    </a:cubicBezTo>
                    <a:cubicBezTo>
                      <a:pt x="477" y="716"/>
                      <a:pt x="477" y="716"/>
                      <a:pt x="477" y="716"/>
                    </a:cubicBezTo>
                    <a:cubicBezTo>
                      <a:pt x="475" y="717"/>
                      <a:pt x="475" y="717"/>
                      <a:pt x="475" y="717"/>
                    </a:cubicBezTo>
                    <a:cubicBezTo>
                      <a:pt x="473" y="715"/>
                      <a:pt x="471" y="714"/>
                      <a:pt x="469" y="713"/>
                    </a:cubicBezTo>
                    <a:cubicBezTo>
                      <a:pt x="468" y="715"/>
                      <a:pt x="469" y="718"/>
                      <a:pt x="469" y="720"/>
                    </a:cubicBezTo>
                    <a:cubicBezTo>
                      <a:pt x="470" y="722"/>
                      <a:pt x="470" y="722"/>
                      <a:pt x="470" y="722"/>
                    </a:cubicBezTo>
                    <a:cubicBezTo>
                      <a:pt x="470" y="725"/>
                      <a:pt x="471" y="729"/>
                      <a:pt x="472" y="732"/>
                    </a:cubicBezTo>
                    <a:cubicBezTo>
                      <a:pt x="475" y="734"/>
                      <a:pt x="478" y="736"/>
                      <a:pt x="480" y="740"/>
                    </a:cubicBezTo>
                    <a:cubicBezTo>
                      <a:pt x="481" y="744"/>
                      <a:pt x="485" y="746"/>
                      <a:pt x="487" y="749"/>
                    </a:cubicBezTo>
                    <a:cubicBezTo>
                      <a:pt x="488" y="751"/>
                      <a:pt x="488" y="752"/>
                      <a:pt x="488" y="753"/>
                    </a:cubicBezTo>
                    <a:cubicBezTo>
                      <a:pt x="491" y="756"/>
                      <a:pt x="493" y="758"/>
                      <a:pt x="494" y="761"/>
                    </a:cubicBezTo>
                    <a:cubicBezTo>
                      <a:pt x="496" y="762"/>
                      <a:pt x="497" y="763"/>
                      <a:pt x="498" y="764"/>
                    </a:cubicBezTo>
                    <a:cubicBezTo>
                      <a:pt x="499" y="767"/>
                      <a:pt x="499" y="769"/>
                      <a:pt x="499" y="771"/>
                    </a:cubicBezTo>
                    <a:cubicBezTo>
                      <a:pt x="501" y="773"/>
                      <a:pt x="503" y="775"/>
                      <a:pt x="504" y="778"/>
                    </a:cubicBezTo>
                    <a:cubicBezTo>
                      <a:pt x="505" y="779"/>
                      <a:pt x="505" y="779"/>
                      <a:pt x="505" y="779"/>
                    </a:cubicBezTo>
                    <a:cubicBezTo>
                      <a:pt x="505" y="781"/>
                      <a:pt x="506" y="783"/>
                      <a:pt x="506" y="785"/>
                    </a:cubicBezTo>
                    <a:cubicBezTo>
                      <a:pt x="508" y="786"/>
                      <a:pt x="508" y="786"/>
                      <a:pt x="508" y="786"/>
                    </a:cubicBezTo>
                    <a:cubicBezTo>
                      <a:pt x="510" y="786"/>
                      <a:pt x="510" y="786"/>
                      <a:pt x="510" y="786"/>
                    </a:cubicBezTo>
                    <a:cubicBezTo>
                      <a:pt x="512" y="787"/>
                      <a:pt x="512" y="787"/>
                      <a:pt x="512" y="787"/>
                    </a:cubicBezTo>
                    <a:cubicBezTo>
                      <a:pt x="513" y="789"/>
                      <a:pt x="514" y="790"/>
                      <a:pt x="516" y="791"/>
                    </a:cubicBezTo>
                    <a:cubicBezTo>
                      <a:pt x="516" y="794"/>
                      <a:pt x="516" y="794"/>
                      <a:pt x="516" y="794"/>
                    </a:cubicBezTo>
                    <a:cubicBezTo>
                      <a:pt x="516" y="796"/>
                      <a:pt x="516" y="796"/>
                      <a:pt x="516" y="796"/>
                    </a:cubicBezTo>
                    <a:cubicBezTo>
                      <a:pt x="515" y="797"/>
                      <a:pt x="513" y="798"/>
                      <a:pt x="512" y="799"/>
                    </a:cubicBezTo>
                    <a:cubicBezTo>
                      <a:pt x="510" y="798"/>
                      <a:pt x="510" y="798"/>
                      <a:pt x="510" y="798"/>
                    </a:cubicBezTo>
                    <a:cubicBezTo>
                      <a:pt x="510" y="796"/>
                      <a:pt x="509" y="794"/>
                      <a:pt x="508" y="793"/>
                    </a:cubicBezTo>
                    <a:cubicBezTo>
                      <a:pt x="505" y="791"/>
                      <a:pt x="503" y="788"/>
                      <a:pt x="500" y="786"/>
                    </a:cubicBezTo>
                    <a:cubicBezTo>
                      <a:pt x="497" y="783"/>
                      <a:pt x="494" y="783"/>
                      <a:pt x="492" y="779"/>
                    </a:cubicBezTo>
                    <a:cubicBezTo>
                      <a:pt x="493" y="776"/>
                      <a:pt x="493" y="773"/>
                      <a:pt x="492" y="770"/>
                    </a:cubicBezTo>
                    <a:cubicBezTo>
                      <a:pt x="489" y="767"/>
                      <a:pt x="486" y="764"/>
                      <a:pt x="483" y="762"/>
                    </a:cubicBezTo>
                    <a:cubicBezTo>
                      <a:pt x="480" y="762"/>
                      <a:pt x="480" y="762"/>
                      <a:pt x="480" y="762"/>
                    </a:cubicBezTo>
                    <a:cubicBezTo>
                      <a:pt x="477" y="761"/>
                      <a:pt x="475" y="760"/>
                      <a:pt x="472" y="758"/>
                    </a:cubicBezTo>
                    <a:cubicBezTo>
                      <a:pt x="471" y="756"/>
                      <a:pt x="469" y="754"/>
                      <a:pt x="467" y="753"/>
                    </a:cubicBezTo>
                    <a:cubicBezTo>
                      <a:pt x="469" y="753"/>
                      <a:pt x="471" y="753"/>
                      <a:pt x="474" y="753"/>
                    </a:cubicBezTo>
                    <a:cubicBezTo>
                      <a:pt x="476" y="754"/>
                      <a:pt x="476" y="754"/>
                      <a:pt x="476" y="754"/>
                    </a:cubicBezTo>
                    <a:cubicBezTo>
                      <a:pt x="476" y="752"/>
                      <a:pt x="476" y="752"/>
                      <a:pt x="476" y="752"/>
                    </a:cubicBezTo>
                    <a:cubicBezTo>
                      <a:pt x="475" y="751"/>
                      <a:pt x="475" y="751"/>
                      <a:pt x="475" y="751"/>
                    </a:cubicBezTo>
                    <a:cubicBezTo>
                      <a:pt x="476" y="748"/>
                      <a:pt x="476" y="748"/>
                      <a:pt x="476" y="748"/>
                    </a:cubicBezTo>
                    <a:cubicBezTo>
                      <a:pt x="475" y="746"/>
                      <a:pt x="475" y="746"/>
                      <a:pt x="475" y="746"/>
                    </a:cubicBezTo>
                    <a:cubicBezTo>
                      <a:pt x="473" y="743"/>
                      <a:pt x="470" y="741"/>
                      <a:pt x="468" y="738"/>
                    </a:cubicBezTo>
                    <a:cubicBezTo>
                      <a:pt x="466" y="736"/>
                      <a:pt x="466" y="736"/>
                      <a:pt x="466" y="736"/>
                    </a:cubicBezTo>
                    <a:cubicBezTo>
                      <a:pt x="464" y="736"/>
                      <a:pt x="464" y="736"/>
                      <a:pt x="464" y="736"/>
                    </a:cubicBezTo>
                    <a:cubicBezTo>
                      <a:pt x="462" y="734"/>
                      <a:pt x="461" y="733"/>
                      <a:pt x="459" y="731"/>
                    </a:cubicBezTo>
                    <a:cubicBezTo>
                      <a:pt x="459" y="728"/>
                      <a:pt x="459" y="728"/>
                      <a:pt x="459" y="728"/>
                    </a:cubicBezTo>
                    <a:cubicBezTo>
                      <a:pt x="458" y="727"/>
                      <a:pt x="458" y="725"/>
                      <a:pt x="458" y="723"/>
                    </a:cubicBezTo>
                    <a:cubicBezTo>
                      <a:pt x="456" y="722"/>
                      <a:pt x="454" y="718"/>
                      <a:pt x="452" y="716"/>
                    </a:cubicBezTo>
                    <a:cubicBezTo>
                      <a:pt x="452" y="713"/>
                      <a:pt x="452" y="713"/>
                      <a:pt x="452" y="713"/>
                    </a:cubicBezTo>
                    <a:cubicBezTo>
                      <a:pt x="451" y="710"/>
                      <a:pt x="449" y="708"/>
                      <a:pt x="447" y="705"/>
                    </a:cubicBezTo>
                    <a:cubicBezTo>
                      <a:pt x="447" y="702"/>
                      <a:pt x="447" y="702"/>
                      <a:pt x="447" y="702"/>
                    </a:cubicBezTo>
                    <a:cubicBezTo>
                      <a:pt x="444" y="698"/>
                      <a:pt x="441" y="693"/>
                      <a:pt x="436" y="692"/>
                    </a:cubicBezTo>
                    <a:cubicBezTo>
                      <a:pt x="434" y="692"/>
                      <a:pt x="432" y="691"/>
                      <a:pt x="431" y="691"/>
                    </a:cubicBezTo>
                    <a:cubicBezTo>
                      <a:pt x="428" y="689"/>
                      <a:pt x="428" y="689"/>
                      <a:pt x="428" y="689"/>
                    </a:cubicBezTo>
                    <a:cubicBezTo>
                      <a:pt x="426" y="687"/>
                      <a:pt x="426" y="687"/>
                      <a:pt x="426" y="687"/>
                    </a:cubicBezTo>
                    <a:cubicBezTo>
                      <a:pt x="423" y="687"/>
                      <a:pt x="421" y="687"/>
                      <a:pt x="419" y="687"/>
                    </a:cubicBezTo>
                    <a:cubicBezTo>
                      <a:pt x="418" y="685"/>
                      <a:pt x="418" y="685"/>
                      <a:pt x="418" y="685"/>
                    </a:cubicBezTo>
                    <a:cubicBezTo>
                      <a:pt x="418" y="681"/>
                      <a:pt x="418" y="681"/>
                      <a:pt x="418" y="681"/>
                    </a:cubicBezTo>
                    <a:cubicBezTo>
                      <a:pt x="416" y="680"/>
                      <a:pt x="416" y="680"/>
                      <a:pt x="416" y="680"/>
                    </a:cubicBezTo>
                    <a:cubicBezTo>
                      <a:pt x="414" y="676"/>
                      <a:pt x="410" y="673"/>
                      <a:pt x="407" y="670"/>
                    </a:cubicBezTo>
                    <a:cubicBezTo>
                      <a:pt x="407" y="667"/>
                      <a:pt x="407" y="666"/>
                      <a:pt x="408" y="663"/>
                    </a:cubicBezTo>
                    <a:cubicBezTo>
                      <a:pt x="406" y="662"/>
                      <a:pt x="404" y="662"/>
                      <a:pt x="403" y="660"/>
                    </a:cubicBezTo>
                    <a:cubicBezTo>
                      <a:pt x="401" y="657"/>
                      <a:pt x="401" y="657"/>
                      <a:pt x="401" y="657"/>
                    </a:cubicBezTo>
                    <a:cubicBezTo>
                      <a:pt x="401" y="655"/>
                      <a:pt x="401" y="655"/>
                      <a:pt x="401" y="655"/>
                    </a:cubicBezTo>
                    <a:cubicBezTo>
                      <a:pt x="403" y="656"/>
                      <a:pt x="403" y="656"/>
                      <a:pt x="403" y="656"/>
                    </a:cubicBezTo>
                    <a:cubicBezTo>
                      <a:pt x="405" y="657"/>
                      <a:pt x="405" y="657"/>
                      <a:pt x="405" y="657"/>
                    </a:cubicBezTo>
                    <a:cubicBezTo>
                      <a:pt x="404" y="655"/>
                      <a:pt x="404" y="654"/>
                      <a:pt x="403" y="652"/>
                    </a:cubicBezTo>
                    <a:cubicBezTo>
                      <a:pt x="401" y="652"/>
                      <a:pt x="399" y="652"/>
                      <a:pt x="398" y="651"/>
                    </a:cubicBezTo>
                    <a:cubicBezTo>
                      <a:pt x="397" y="650"/>
                      <a:pt x="396" y="648"/>
                      <a:pt x="395" y="646"/>
                    </a:cubicBezTo>
                    <a:cubicBezTo>
                      <a:pt x="393" y="645"/>
                      <a:pt x="392" y="644"/>
                      <a:pt x="391" y="643"/>
                    </a:cubicBezTo>
                    <a:cubicBezTo>
                      <a:pt x="390" y="639"/>
                      <a:pt x="390" y="635"/>
                      <a:pt x="389" y="632"/>
                    </a:cubicBezTo>
                    <a:cubicBezTo>
                      <a:pt x="387" y="630"/>
                      <a:pt x="386" y="629"/>
                      <a:pt x="385" y="627"/>
                    </a:cubicBezTo>
                    <a:cubicBezTo>
                      <a:pt x="386" y="623"/>
                      <a:pt x="386" y="623"/>
                      <a:pt x="386" y="623"/>
                    </a:cubicBezTo>
                    <a:cubicBezTo>
                      <a:pt x="387" y="621"/>
                      <a:pt x="387" y="621"/>
                      <a:pt x="387" y="621"/>
                    </a:cubicBezTo>
                    <a:cubicBezTo>
                      <a:pt x="387" y="618"/>
                      <a:pt x="387" y="615"/>
                      <a:pt x="386" y="612"/>
                    </a:cubicBezTo>
                    <a:cubicBezTo>
                      <a:pt x="385" y="609"/>
                      <a:pt x="384" y="607"/>
                      <a:pt x="384" y="604"/>
                    </a:cubicBezTo>
                    <a:cubicBezTo>
                      <a:pt x="383" y="600"/>
                      <a:pt x="383" y="600"/>
                      <a:pt x="383" y="600"/>
                    </a:cubicBezTo>
                    <a:cubicBezTo>
                      <a:pt x="385" y="597"/>
                      <a:pt x="386" y="594"/>
                      <a:pt x="387" y="591"/>
                    </a:cubicBezTo>
                    <a:cubicBezTo>
                      <a:pt x="386" y="586"/>
                      <a:pt x="387" y="581"/>
                      <a:pt x="388" y="576"/>
                    </a:cubicBezTo>
                    <a:cubicBezTo>
                      <a:pt x="389" y="571"/>
                      <a:pt x="389" y="565"/>
                      <a:pt x="389" y="560"/>
                    </a:cubicBezTo>
                    <a:cubicBezTo>
                      <a:pt x="387" y="557"/>
                      <a:pt x="387" y="557"/>
                      <a:pt x="387" y="557"/>
                    </a:cubicBezTo>
                    <a:cubicBezTo>
                      <a:pt x="389" y="556"/>
                      <a:pt x="389" y="556"/>
                      <a:pt x="389" y="556"/>
                    </a:cubicBezTo>
                    <a:cubicBezTo>
                      <a:pt x="386" y="554"/>
                      <a:pt x="386" y="554"/>
                      <a:pt x="386" y="554"/>
                    </a:cubicBezTo>
                    <a:cubicBezTo>
                      <a:pt x="386" y="552"/>
                      <a:pt x="386" y="552"/>
                      <a:pt x="386" y="552"/>
                    </a:cubicBezTo>
                    <a:cubicBezTo>
                      <a:pt x="385" y="548"/>
                      <a:pt x="383" y="545"/>
                      <a:pt x="382" y="542"/>
                    </a:cubicBezTo>
                    <a:cubicBezTo>
                      <a:pt x="383" y="540"/>
                      <a:pt x="383" y="540"/>
                      <a:pt x="383" y="540"/>
                    </a:cubicBezTo>
                    <a:cubicBezTo>
                      <a:pt x="385" y="541"/>
                      <a:pt x="387" y="542"/>
                      <a:pt x="390" y="542"/>
                    </a:cubicBezTo>
                    <a:cubicBezTo>
                      <a:pt x="392" y="543"/>
                      <a:pt x="396" y="543"/>
                      <a:pt x="399" y="543"/>
                    </a:cubicBezTo>
                    <a:cubicBezTo>
                      <a:pt x="399" y="545"/>
                      <a:pt x="399" y="545"/>
                      <a:pt x="399" y="545"/>
                    </a:cubicBezTo>
                    <a:cubicBezTo>
                      <a:pt x="398" y="548"/>
                      <a:pt x="398" y="548"/>
                      <a:pt x="398" y="548"/>
                    </a:cubicBezTo>
                    <a:cubicBezTo>
                      <a:pt x="396" y="550"/>
                      <a:pt x="396" y="550"/>
                      <a:pt x="396" y="550"/>
                    </a:cubicBezTo>
                    <a:cubicBezTo>
                      <a:pt x="397" y="551"/>
                      <a:pt x="397" y="553"/>
                      <a:pt x="399" y="553"/>
                    </a:cubicBezTo>
                    <a:cubicBezTo>
                      <a:pt x="401" y="553"/>
                      <a:pt x="401" y="553"/>
                      <a:pt x="401" y="553"/>
                    </a:cubicBezTo>
                    <a:cubicBezTo>
                      <a:pt x="402" y="550"/>
                      <a:pt x="402" y="550"/>
                      <a:pt x="402" y="550"/>
                    </a:cubicBezTo>
                    <a:cubicBezTo>
                      <a:pt x="401" y="548"/>
                      <a:pt x="401" y="548"/>
                      <a:pt x="401" y="548"/>
                    </a:cubicBezTo>
                    <a:cubicBezTo>
                      <a:pt x="402" y="547"/>
                      <a:pt x="402" y="546"/>
                      <a:pt x="403" y="545"/>
                    </a:cubicBezTo>
                    <a:cubicBezTo>
                      <a:pt x="402" y="543"/>
                      <a:pt x="401" y="542"/>
                      <a:pt x="400" y="540"/>
                    </a:cubicBezTo>
                    <a:cubicBezTo>
                      <a:pt x="401" y="538"/>
                      <a:pt x="401" y="538"/>
                      <a:pt x="401" y="538"/>
                    </a:cubicBezTo>
                    <a:cubicBezTo>
                      <a:pt x="401" y="536"/>
                      <a:pt x="398" y="534"/>
                      <a:pt x="396" y="531"/>
                    </a:cubicBezTo>
                    <a:cubicBezTo>
                      <a:pt x="397" y="531"/>
                      <a:pt x="398" y="530"/>
                      <a:pt x="397" y="529"/>
                    </a:cubicBezTo>
                    <a:cubicBezTo>
                      <a:pt x="396" y="529"/>
                      <a:pt x="394" y="527"/>
                      <a:pt x="394" y="527"/>
                    </a:cubicBezTo>
                    <a:cubicBezTo>
                      <a:pt x="393" y="527"/>
                      <a:pt x="391" y="529"/>
                      <a:pt x="389" y="529"/>
                    </a:cubicBezTo>
                    <a:cubicBezTo>
                      <a:pt x="388" y="526"/>
                      <a:pt x="388" y="526"/>
                      <a:pt x="388" y="526"/>
                    </a:cubicBezTo>
                    <a:cubicBezTo>
                      <a:pt x="389" y="525"/>
                      <a:pt x="389" y="525"/>
                      <a:pt x="389" y="525"/>
                    </a:cubicBezTo>
                    <a:cubicBezTo>
                      <a:pt x="385" y="525"/>
                      <a:pt x="385" y="525"/>
                      <a:pt x="385" y="525"/>
                    </a:cubicBezTo>
                    <a:cubicBezTo>
                      <a:pt x="383" y="523"/>
                      <a:pt x="383" y="523"/>
                      <a:pt x="383" y="523"/>
                    </a:cubicBezTo>
                    <a:cubicBezTo>
                      <a:pt x="382" y="521"/>
                      <a:pt x="382" y="521"/>
                      <a:pt x="382" y="521"/>
                    </a:cubicBezTo>
                    <a:cubicBezTo>
                      <a:pt x="382" y="518"/>
                      <a:pt x="382" y="518"/>
                      <a:pt x="382" y="518"/>
                    </a:cubicBezTo>
                    <a:cubicBezTo>
                      <a:pt x="379" y="519"/>
                      <a:pt x="379" y="519"/>
                      <a:pt x="379" y="519"/>
                    </a:cubicBezTo>
                    <a:cubicBezTo>
                      <a:pt x="377" y="517"/>
                      <a:pt x="377" y="517"/>
                      <a:pt x="377" y="517"/>
                    </a:cubicBezTo>
                    <a:cubicBezTo>
                      <a:pt x="375" y="516"/>
                      <a:pt x="373" y="516"/>
                      <a:pt x="372" y="516"/>
                    </a:cubicBezTo>
                    <a:cubicBezTo>
                      <a:pt x="370" y="515"/>
                      <a:pt x="370" y="515"/>
                      <a:pt x="370" y="515"/>
                    </a:cubicBezTo>
                    <a:cubicBezTo>
                      <a:pt x="370" y="513"/>
                      <a:pt x="370" y="513"/>
                      <a:pt x="370" y="513"/>
                    </a:cubicBezTo>
                    <a:cubicBezTo>
                      <a:pt x="368" y="512"/>
                      <a:pt x="368" y="512"/>
                      <a:pt x="368" y="512"/>
                    </a:cubicBezTo>
                    <a:cubicBezTo>
                      <a:pt x="365" y="512"/>
                      <a:pt x="361" y="513"/>
                      <a:pt x="358" y="511"/>
                    </a:cubicBezTo>
                    <a:cubicBezTo>
                      <a:pt x="357" y="509"/>
                      <a:pt x="357" y="509"/>
                      <a:pt x="357" y="509"/>
                    </a:cubicBezTo>
                    <a:cubicBezTo>
                      <a:pt x="355" y="507"/>
                      <a:pt x="355" y="507"/>
                      <a:pt x="355" y="507"/>
                    </a:cubicBezTo>
                    <a:cubicBezTo>
                      <a:pt x="356" y="505"/>
                      <a:pt x="356" y="505"/>
                      <a:pt x="356" y="505"/>
                    </a:cubicBezTo>
                    <a:cubicBezTo>
                      <a:pt x="357" y="505"/>
                      <a:pt x="358" y="504"/>
                      <a:pt x="359" y="503"/>
                    </a:cubicBezTo>
                    <a:cubicBezTo>
                      <a:pt x="358" y="501"/>
                      <a:pt x="358" y="501"/>
                      <a:pt x="358" y="501"/>
                    </a:cubicBezTo>
                    <a:cubicBezTo>
                      <a:pt x="356" y="503"/>
                      <a:pt x="356" y="503"/>
                      <a:pt x="356" y="503"/>
                    </a:cubicBezTo>
                    <a:cubicBezTo>
                      <a:pt x="354" y="500"/>
                      <a:pt x="354" y="500"/>
                      <a:pt x="354" y="500"/>
                    </a:cubicBezTo>
                    <a:cubicBezTo>
                      <a:pt x="356" y="498"/>
                      <a:pt x="356" y="498"/>
                      <a:pt x="356" y="498"/>
                    </a:cubicBezTo>
                    <a:cubicBezTo>
                      <a:pt x="358" y="498"/>
                      <a:pt x="358" y="498"/>
                      <a:pt x="358" y="498"/>
                    </a:cubicBezTo>
                    <a:cubicBezTo>
                      <a:pt x="359" y="495"/>
                      <a:pt x="359" y="495"/>
                      <a:pt x="359" y="495"/>
                    </a:cubicBezTo>
                    <a:cubicBezTo>
                      <a:pt x="357" y="495"/>
                      <a:pt x="355" y="495"/>
                      <a:pt x="353" y="496"/>
                    </a:cubicBezTo>
                    <a:cubicBezTo>
                      <a:pt x="352" y="494"/>
                      <a:pt x="351" y="493"/>
                      <a:pt x="349" y="492"/>
                    </a:cubicBezTo>
                    <a:cubicBezTo>
                      <a:pt x="349" y="490"/>
                      <a:pt x="349" y="489"/>
                      <a:pt x="348" y="488"/>
                    </a:cubicBezTo>
                    <a:cubicBezTo>
                      <a:pt x="348" y="485"/>
                      <a:pt x="348" y="485"/>
                      <a:pt x="348" y="485"/>
                    </a:cubicBezTo>
                    <a:cubicBezTo>
                      <a:pt x="347" y="484"/>
                      <a:pt x="346" y="483"/>
                      <a:pt x="345" y="482"/>
                    </a:cubicBezTo>
                    <a:cubicBezTo>
                      <a:pt x="348" y="482"/>
                      <a:pt x="348" y="482"/>
                      <a:pt x="348" y="482"/>
                    </a:cubicBezTo>
                    <a:cubicBezTo>
                      <a:pt x="346" y="479"/>
                      <a:pt x="346" y="479"/>
                      <a:pt x="346" y="479"/>
                    </a:cubicBezTo>
                    <a:cubicBezTo>
                      <a:pt x="346" y="477"/>
                      <a:pt x="346" y="477"/>
                      <a:pt x="346" y="477"/>
                    </a:cubicBezTo>
                    <a:cubicBezTo>
                      <a:pt x="342" y="478"/>
                      <a:pt x="342" y="478"/>
                      <a:pt x="342" y="478"/>
                    </a:cubicBezTo>
                    <a:cubicBezTo>
                      <a:pt x="342" y="481"/>
                      <a:pt x="342" y="481"/>
                      <a:pt x="342" y="481"/>
                    </a:cubicBezTo>
                    <a:cubicBezTo>
                      <a:pt x="339" y="479"/>
                      <a:pt x="337" y="477"/>
                      <a:pt x="335" y="474"/>
                    </a:cubicBezTo>
                    <a:cubicBezTo>
                      <a:pt x="337" y="474"/>
                      <a:pt x="337" y="474"/>
                      <a:pt x="337" y="474"/>
                    </a:cubicBezTo>
                    <a:cubicBezTo>
                      <a:pt x="337" y="472"/>
                      <a:pt x="337" y="472"/>
                      <a:pt x="337" y="472"/>
                    </a:cubicBezTo>
                    <a:cubicBezTo>
                      <a:pt x="335" y="471"/>
                      <a:pt x="335" y="471"/>
                      <a:pt x="335" y="471"/>
                    </a:cubicBezTo>
                    <a:cubicBezTo>
                      <a:pt x="335" y="469"/>
                      <a:pt x="335" y="468"/>
                      <a:pt x="335" y="466"/>
                    </a:cubicBezTo>
                    <a:cubicBezTo>
                      <a:pt x="335" y="465"/>
                      <a:pt x="335" y="464"/>
                      <a:pt x="336" y="463"/>
                    </a:cubicBezTo>
                    <a:cubicBezTo>
                      <a:pt x="336" y="463"/>
                      <a:pt x="338" y="463"/>
                      <a:pt x="338" y="463"/>
                    </a:cubicBezTo>
                    <a:cubicBezTo>
                      <a:pt x="338" y="463"/>
                      <a:pt x="337" y="461"/>
                      <a:pt x="336" y="461"/>
                    </a:cubicBezTo>
                    <a:cubicBezTo>
                      <a:pt x="338" y="460"/>
                      <a:pt x="340" y="456"/>
                      <a:pt x="337" y="456"/>
                    </a:cubicBezTo>
                    <a:cubicBezTo>
                      <a:pt x="336" y="459"/>
                      <a:pt x="336" y="459"/>
                      <a:pt x="336" y="459"/>
                    </a:cubicBezTo>
                    <a:cubicBezTo>
                      <a:pt x="335" y="457"/>
                      <a:pt x="335" y="457"/>
                      <a:pt x="335" y="457"/>
                    </a:cubicBezTo>
                    <a:cubicBezTo>
                      <a:pt x="334" y="459"/>
                      <a:pt x="333" y="462"/>
                      <a:pt x="331" y="464"/>
                    </a:cubicBezTo>
                    <a:cubicBezTo>
                      <a:pt x="329" y="465"/>
                      <a:pt x="329" y="465"/>
                      <a:pt x="329" y="465"/>
                    </a:cubicBezTo>
                    <a:cubicBezTo>
                      <a:pt x="327" y="464"/>
                      <a:pt x="327" y="463"/>
                      <a:pt x="328" y="462"/>
                    </a:cubicBezTo>
                    <a:cubicBezTo>
                      <a:pt x="329" y="459"/>
                      <a:pt x="328" y="457"/>
                      <a:pt x="328" y="455"/>
                    </a:cubicBezTo>
                    <a:cubicBezTo>
                      <a:pt x="327" y="451"/>
                      <a:pt x="325" y="450"/>
                      <a:pt x="321" y="451"/>
                    </a:cubicBezTo>
                    <a:cubicBezTo>
                      <a:pt x="320" y="453"/>
                      <a:pt x="319" y="454"/>
                      <a:pt x="318" y="455"/>
                    </a:cubicBezTo>
                    <a:cubicBezTo>
                      <a:pt x="317" y="457"/>
                      <a:pt x="316" y="455"/>
                      <a:pt x="315" y="453"/>
                    </a:cubicBezTo>
                    <a:cubicBezTo>
                      <a:pt x="318" y="450"/>
                      <a:pt x="318" y="450"/>
                      <a:pt x="316" y="447"/>
                    </a:cubicBezTo>
                    <a:cubicBezTo>
                      <a:pt x="315" y="444"/>
                      <a:pt x="314" y="443"/>
                      <a:pt x="311" y="441"/>
                    </a:cubicBezTo>
                    <a:cubicBezTo>
                      <a:pt x="309" y="439"/>
                      <a:pt x="308" y="437"/>
                      <a:pt x="305" y="436"/>
                    </a:cubicBezTo>
                    <a:cubicBezTo>
                      <a:pt x="304" y="435"/>
                      <a:pt x="305" y="432"/>
                      <a:pt x="305" y="431"/>
                    </a:cubicBezTo>
                    <a:cubicBezTo>
                      <a:pt x="305" y="429"/>
                      <a:pt x="305" y="429"/>
                      <a:pt x="305" y="429"/>
                    </a:cubicBezTo>
                    <a:cubicBezTo>
                      <a:pt x="304" y="428"/>
                      <a:pt x="304" y="428"/>
                      <a:pt x="304" y="428"/>
                    </a:cubicBezTo>
                    <a:cubicBezTo>
                      <a:pt x="304" y="427"/>
                      <a:pt x="304" y="427"/>
                      <a:pt x="304" y="427"/>
                    </a:cubicBezTo>
                    <a:cubicBezTo>
                      <a:pt x="302" y="427"/>
                      <a:pt x="302" y="427"/>
                      <a:pt x="302" y="427"/>
                    </a:cubicBezTo>
                    <a:cubicBezTo>
                      <a:pt x="302" y="425"/>
                      <a:pt x="302" y="425"/>
                      <a:pt x="302" y="425"/>
                    </a:cubicBezTo>
                    <a:cubicBezTo>
                      <a:pt x="301" y="424"/>
                      <a:pt x="300" y="424"/>
                      <a:pt x="299" y="423"/>
                    </a:cubicBezTo>
                    <a:cubicBezTo>
                      <a:pt x="300" y="422"/>
                      <a:pt x="300" y="422"/>
                      <a:pt x="300" y="422"/>
                    </a:cubicBezTo>
                    <a:cubicBezTo>
                      <a:pt x="298" y="423"/>
                      <a:pt x="297" y="422"/>
                      <a:pt x="296" y="421"/>
                    </a:cubicBezTo>
                    <a:cubicBezTo>
                      <a:pt x="294" y="420"/>
                      <a:pt x="294" y="420"/>
                      <a:pt x="294" y="420"/>
                    </a:cubicBezTo>
                    <a:cubicBezTo>
                      <a:pt x="292" y="419"/>
                      <a:pt x="292" y="419"/>
                      <a:pt x="292" y="419"/>
                    </a:cubicBezTo>
                    <a:cubicBezTo>
                      <a:pt x="292" y="417"/>
                      <a:pt x="292" y="417"/>
                      <a:pt x="292" y="417"/>
                    </a:cubicBezTo>
                    <a:cubicBezTo>
                      <a:pt x="291" y="415"/>
                      <a:pt x="290" y="412"/>
                      <a:pt x="288" y="410"/>
                    </a:cubicBezTo>
                    <a:cubicBezTo>
                      <a:pt x="288" y="410"/>
                      <a:pt x="286" y="409"/>
                      <a:pt x="286" y="409"/>
                    </a:cubicBezTo>
                    <a:cubicBezTo>
                      <a:pt x="287" y="411"/>
                      <a:pt x="288" y="414"/>
                      <a:pt x="289" y="416"/>
                    </a:cubicBezTo>
                    <a:cubicBezTo>
                      <a:pt x="289" y="418"/>
                      <a:pt x="290" y="420"/>
                      <a:pt x="290" y="421"/>
                    </a:cubicBezTo>
                    <a:cubicBezTo>
                      <a:pt x="290" y="422"/>
                      <a:pt x="291" y="423"/>
                      <a:pt x="289" y="422"/>
                    </a:cubicBezTo>
                    <a:cubicBezTo>
                      <a:pt x="288" y="422"/>
                      <a:pt x="287" y="421"/>
                      <a:pt x="287" y="420"/>
                    </a:cubicBezTo>
                    <a:cubicBezTo>
                      <a:pt x="285" y="420"/>
                      <a:pt x="285" y="420"/>
                      <a:pt x="285" y="420"/>
                    </a:cubicBezTo>
                    <a:cubicBezTo>
                      <a:pt x="283" y="420"/>
                      <a:pt x="283" y="418"/>
                      <a:pt x="283" y="417"/>
                    </a:cubicBezTo>
                    <a:cubicBezTo>
                      <a:pt x="282" y="416"/>
                      <a:pt x="282" y="415"/>
                      <a:pt x="281" y="414"/>
                    </a:cubicBezTo>
                    <a:cubicBezTo>
                      <a:pt x="279" y="414"/>
                      <a:pt x="279" y="414"/>
                      <a:pt x="279" y="414"/>
                    </a:cubicBezTo>
                    <a:cubicBezTo>
                      <a:pt x="278" y="414"/>
                      <a:pt x="277" y="413"/>
                      <a:pt x="276" y="412"/>
                    </a:cubicBezTo>
                    <a:cubicBezTo>
                      <a:pt x="274" y="413"/>
                      <a:pt x="274" y="413"/>
                      <a:pt x="274" y="413"/>
                    </a:cubicBezTo>
                    <a:cubicBezTo>
                      <a:pt x="275" y="414"/>
                      <a:pt x="277" y="415"/>
                      <a:pt x="278" y="415"/>
                    </a:cubicBezTo>
                    <a:cubicBezTo>
                      <a:pt x="279" y="416"/>
                      <a:pt x="280" y="418"/>
                      <a:pt x="281" y="419"/>
                    </a:cubicBezTo>
                    <a:cubicBezTo>
                      <a:pt x="281" y="421"/>
                      <a:pt x="281" y="421"/>
                      <a:pt x="281" y="421"/>
                    </a:cubicBezTo>
                    <a:cubicBezTo>
                      <a:pt x="278" y="420"/>
                      <a:pt x="278" y="420"/>
                      <a:pt x="278" y="420"/>
                    </a:cubicBezTo>
                    <a:cubicBezTo>
                      <a:pt x="277" y="421"/>
                      <a:pt x="277" y="421"/>
                      <a:pt x="277" y="421"/>
                    </a:cubicBezTo>
                    <a:cubicBezTo>
                      <a:pt x="277" y="423"/>
                      <a:pt x="277" y="423"/>
                      <a:pt x="277" y="423"/>
                    </a:cubicBezTo>
                    <a:cubicBezTo>
                      <a:pt x="273" y="420"/>
                      <a:pt x="268" y="418"/>
                      <a:pt x="265" y="414"/>
                    </a:cubicBezTo>
                    <a:cubicBezTo>
                      <a:pt x="260" y="409"/>
                      <a:pt x="254" y="409"/>
                      <a:pt x="248" y="405"/>
                    </a:cubicBezTo>
                    <a:cubicBezTo>
                      <a:pt x="252" y="403"/>
                      <a:pt x="252" y="403"/>
                      <a:pt x="252" y="403"/>
                    </a:cubicBezTo>
                    <a:cubicBezTo>
                      <a:pt x="250" y="401"/>
                      <a:pt x="250" y="401"/>
                      <a:pt x="250" y="401"/>
                    </a:cubicBezTo>
                    <a:cubicBezTo>
                      <a:pt x="246" y="405"/>
                      <a:pt x="236" y="404"/>
                      <a:pt x="234" y="399"/>
                    </a:cubicBezTo>
                    <a:cubicBezTo>
                      <a:pt x="232" y="400"/>
                      <a:pt x="232" y="400"/>
                      <a:pt x="232" y="400"/>
                    </a:cubicBezTo>
                    <a:cubicBezTo>
                      <a:pt x="227" y="398"/>
                      <a:pt x="222" y="398"/>
                      <a:pt x="217" y="399"/>
                    </a:cubicBezTo>
                    <a:cubicBezTo>
                      <a:pt x="215" y="399"/>
                      <a:pt x="213" y="399"/>
                      <a:pt x="212" y="399"/>
                    </a:cubicBezTo>
                    <a:cubicBezTo>
                      <a:pt x="211" y="399"/>
                      <a:pt x="210" y="397"/>
                      <a:pt x="208" y="397"/>
                    </a:cubicBezTo>
                    <a:cubicBezTo>
                      <a:pt x="203" y="396"/>
                      <a:pt x="205" y="394"/>
                      <a:pt x="203" y="391"/>
                    </a:cubicBezTo>
                    <a:cubicBezTo>
                      <a:pt x="202" y="394"/>
                      <a:pt x="202" y="394"/>
                      <a:pt x="202" y="394"/>
                    </a:cubicBezTo>
                    <a:cubicBezTo>
                      <a:pt x="199" y="394"/>
                      <a:pt x="199" y="394"/>
                      <a:pt x="199" y="394"/>
                    </a:cubicBezTo>
                    <a:cubicBezTo>
                      <a:pt x="197" y="392"/>
                      <a:pt x="194" y="391"/>
                      <a:pt x="192" y="390"/>
                    </a:cubicBezTo>
                    <a:cubicBezTo>
                      <a:pt x="190" y="390"/>
                      <a:pt x="189" y="389"/>
                      <a:pt x="187" y="387"/>
                    </a:cubicBezTo>
                    <a:cubicBezTo>
                      <a:pt x="187" y="386"/>
                      <a:pt x="187" y="386"/>
                      <a:pt x="187" y="386"/>
                    </a:cubicBezTo>
                    <a:cubicBezTo>
                      <a:pt x="187" y="384"/>
                      <a:pt x="184" y="386"/>
                      <a:pt x="183" y="386"/>
                    </a:cubicBezTo>
                    <a:cubicBezTo>
                      <a:pt x="181" y="386"/>
                      <a:pt x="181" y="386"/>
                      <a:pt x="181" y="386"/>
                    </a:cubicBezTo>
                    <a:cubicBezTo>
                      <a:pt x="182" y="389"/>
                      <a:pt x="178" y="388"/>
                      <a:pt x="176" y="388"/>
                    </a:cubicBezTo>
                    <a:cubicBezTo>
                      <a:pt x="176" y="385"/>
                      <a:pt x="176" y="385"/>
                      <a:pt x="176" y="385"/>
                    </a:cubicBezTo>
                    <a:cubicBezTo>
                      <a:pt x="174" y="384"/>
                      <a:pt x="174" y="388"/>
                      <a:pt x="172" y="390"/>
                    </a:cubicBezTo>
                    <a:cubicBezTo>
                      <a:pt x="173" y="391"/>
                      <a:pt x="173" y="391"/>
                      <a:pt x="173" y="391"/>
                    </a:cubicBezTo>
                    <a:cubicBezTo>
                      <a:pt x="174" y="391"/>
                      <a:pt x="175" y="392"/>
                      <a:pt x="176" y="393"/>
                    </a:cubicBezTo>
                    <a:cubicBezTo>
                      <a:pt x="174" y="396"/>
                      <a:pt x="175" y="399"/>
                      <a:pt x="171" y="400"/>
                    </a:cubicBezTo>
                    <a:cubicBezTo>
                      <a:pt x="168" y="401"/>
                      <a:pt x="165" y="401"/>
                      <a:pt x="163" y="401"/>
                    </a:cubicBezTo>
                    <a:cubicBezTo>
                      <a:pt x="161" y="402"/>
                      <a:pt x="161" y="402"/>
                      <a:pt x="161" y="402"/>
                    </a:cubicBezTo>
                    <a:cubicBezTo>
                      <a:pt x="161" y="404"/>
                      <a:pt x="161" y="404"/>
                      <a:pt x="161" y="404"/>
                    </a:cubicBezTo>
                    <a:cubicBezTo>
                      <a:pt x="159" y="404"/>
                      <a:pt x="159" y="404"/>
                      <a:pt x="159" y="404"/>
                    </a:cubicBezTo>
                    <a:cubicBezTo>
                      <a:pt x="158" y="405"/>
                      <a:pt x="157" y="405"/>
                      <a:pt x="156" y="405"/>
                    </a:cubicBezTo>
                    <a:cubicBezTo>
                      <a:pt x="154" y="406"/>
                      <a:pt x="152" y="408"/>
                      <a:pt x="149" y="410"/>
                    </a:cubicBezTo>
                    <a:cubicBezTo>
                      <a:pt x="147" y="409"/>
                      <a:pt x="145" y="410"/>
                      <a:pt x="143" y="411"/>
                    </a:cubicBezTo>
                    <a:cubicBezTo>
                      <a:pt x="141" y="409"/>
                      <a:pt x="141" y="409"/>
                      <a:pt x="141" y="409"/>
                    </a:cubicBezTo>
                    <a:cubicBezTo>
                      <a:pt x="142" y="406"/>
                      <a:pt x="142" y="406"/>
                      <a:pt x="142" y="406"/>
                    </a:cubicBezTo>
                    <a:cubicBezTo>
                      <a:pt x="146" y="406"/>
                      <a:pt x="146" y="406"/>
                      <a:pt x="146" y="406"/>
                    </a:cubicBezTo>
                    <a:cubicBezTo>
                      <a:pt x="148" y="404"/>
                      <a:pt x="148" y="404"/>
                      <a:pt x="148" y="404"/>
                    </a:cubicBezTo>
                    <a:cubicBezTo>
                      <a:pt x="144" y="404"/>
                      <a:pt x="144" y="404"/>
                      <a:pt x="144" y="404"/>
                    </a:cubicBezTo>
                    <a:cubicBezTo>
                      <a:pt x="140" y="402"/>
                      <a:pt x="145" y="398"/>
                      <a:pt x="146" y="396"/>
                    </a:cubicBezTo>
                    <a:cubicBezTo>
                      <a:pt x="147" y="395"/>
                      <a:pt x="147" y="392"/>
                      <a:pt x="147" y="390"/>
                    </a:cubicBezTo>
                    <a:cubicBezTo>
                      <a:pt x="150" y="388"/>
                      <a:pt x="153" y="386"/>
                      <a:pt x="156" y="386"/>
                    </a:cubicBezTo>
                    <a:cubicBezTo>
                      <a:pt x="159" y="387"/>
                      <a:pt x="161" y="387"/>
                      <a:pt x="164" y="387"/>
                    </a:cubicBezTo>
                    <a:cubicBezTo>
                      <a:pt x="162" y="385"/>
                      <a:pt x="162" y="385"/>
                      <a:pt x="162" y="385"/>
                    </a:cubicBezTo>
                    <a:cubicBezTo>
                      <a:pt x="162" y="383"/>
                      <a:pt x="163" y="382"/>
                      <a:pt x="163" y="380"/>
                    </a:cubicBezTo>
                    <a:cubicBezTo>
                      <a:pt x="162" y="378"/>
                      <a:pt x="161" y="379"/>
                      <a:pt x="160" y="381"/>
                    </a:cubicBezTo>
                    <a:cubicBezTo>
                      <a:pt x="159" y="383"/>
                      <a:pt x="158" y="383"/>
                      <a:pt x="155" y="383"/>
                    </a:cubicBezTo>
                    <a:cubicBezTo>
                      <a:pt x="154" y="381"/>
                      <a:pt x="154" y="381"/>
                      <a:pt x="154" y="381"/>
                    </a:cubicBezTo>
                    <a:cubicBezTo>
                      <a:pt x="151" y="383"/>
                      <a:pt x="148" y="386"/>
                      <a:pt x="144" y="387"/>
                    </a:cubicBezTo>
                    <a:cubicBezTo>
                      <a:pt x="142" y="390"/>
                      <a:pt x="139" y="393"/>
                      <a:pt x="136" y="396"/>
                    </a:cubicBezTo>
                    <a:cubicBezTo>
                      <a:pt x="134" y="396"/>
                      <a:pt x="134" y="396"/>
                      <a:pt x="134" y="396"/>
                    </a:cubicBezTo>
                    <a:cubicBezTo>
                      <a:pt x="135" y="398"/>
                      <a:pt x="135" y="398"/>
                      <a:pt x="135" y="398"/>
                    </a:cubicBezTo>
                    <a:cubicBezTo>
                      <a:pt x="135" y="400"/>
                      <a:pt x="135" y="400"/>
                      <a:pt x="135" y="400"/>
                    </a:cubicBezTo>
                    <a:cubicBezTo>
                      <a:pt x="132" y="401"/>
                      <a:pt x="132" y="401"/>
                      <a:pt x="132" y="401"/>
                    </a:cubicBezTo>
                    <a:cubicBezTo>
                      <a:pt x="132" y="403"/>
                      <a:pt x="132" y="403"/>
                      <a:pt x="132" y="403"/>
                    </a:cubicBezTo>
                    <a:cubicBezTo>
                      <a:pt x="130" y="404"/>
                      <a:pt x="130" y="404"/>
                      <a:pt x="130" y="404"/>
                    </a:cubicBezTo>
                    <a:cubicBezTo>
                      <a:pt x="127" y="404"/>
                      <a:pt x="127" y="404"/>
                      <a:pt x="127" y="404"/>
                    </a:cubicBezTo>
                    <a:cubicBezTo>
                      <a:pt x="124" y="405"/>
                      <a:pt x="124" y="405"/>
                      <a:pt x="124" y="405"/>
                    </a:cubicBezTo>
                    <a:cubicBezTo>
                      <a:pt x="124" y="407"/>
                      <a:pt x="124" y="407"/>
                      <a:pt x="124" y="407"/>
                    </a:cubicBezTo>
                    <a:cubicBezTo>
                      <a:pt x="123" y="407"/>
                      <a:pt x="122" y="409"/>
                      <a:pt x="122" y="410"/>
                    </a:cubicBezTo>
                    <a:cubicBezTo>
                      <a:pt x="124" y="411"/>
                      <a:pt x="126" y="412"/>
                      <a:pt x="128" y="413"/>
                    </a:cubicBezTo>
                    <a:cubicBezTo>
                      <a:pt x="130" y="415"/>
                      <a:pt x="128" y="416"/>
                      <a:pt x="126" y="418"/>
                    </a:cubicBezTo>
                    <a:cubicBezTo>
                      <a:pt x="123" y="417"/>
                      <a:pt x="122" y="421"/>
                      <a:pt x="122" y="423"/>
                    </a:cubicBezTo>
                    <a:cubicBezTo>
                      <a:pt x="120" y="424"/>
                      <a:pt x="120" y="424"/>
                      <a:pt x="120" y="424"/>
                    </a:cubicBezTo>
                    <a:cubicBezTo>
                      <a:pt x="117" y="424"/>
                      <a:pt x="117" y="424"/>
                      <a:pt x="117" y="424"/>
                    </a:cubicBezTo>
                    <a:cubicBezTo>
                      <a:pt x="115" y="425"/>
                      <a:pt x="115" y="425"/>
                      <a:pt x="115" y="425"/>
                    </a:cubicBezTo>
                    <a:cubicBezTo>
                      <a:pt x="114" y="427"/>
                      <a:pt x="114" y="427"/>
                      <a:pt x="114" y="427"/>
                    </a:cubicBezTo>
                    <a:cubicBezTo>
                      <a:pt x="113" y="427"/>
                      <a:pt x="111" y="428"/>
                      <a:pt x="110" y="428"/>
                    </a:cubicBezTo>
                    <a:cubicBezTo>
                      <a:pt x="109" y="432"/>
                      <a:pt x="105" y="432"/>
                      <a:pt x="102" y="434"/>
                    </a:cubicBezTo>
                    <a:cubicBezTo>
                      <a:pt x="101" y="434"/>
                      <a:pt x="101" y="434"/>
                      <a:pt x="101" y="434"/>
                    </a:cubicBezTo>
                    <a:cubicBezTo>
                      <a:pt x="102" y="435"/>
                      <a:pt x="102" y="435"/>
                      <a:pt x="102" y="435"/>
                    </a:cubicBezTo>
                    <a:cubicBezTo>
                      <a:pt x="101" y="437"/>
                      <a:pt x="101" y="437"/>
                      <a:pt x="101" y="437"/>
                    </a:cubicBezTo>
                    <a:cubicBezTo>
                      <a:pt x="99" y="438"/>
                      <a:pt x="97" y="440"/>
                      <a:pt x="95" y="440"/>
                    </a:cubicBezTo>
                    <a:cubicBezTo>
                      <a:pt x="93" y="440"/>
                      <a:pt x="93" y="440"/>
                      <a:pt x="93" y="440"/>
                    </a:cubicBezTo>
                    <a:cubicBezTo>
                      <a:pt x="91" y="442"/>
                      <a:pt x="91" y="442"/>
                      <a:pt x="91" y="442"/>
                    </a:cubicBezTo>
                    <a:cubicBezTo>
                      <a:pt x="89" y="443"/>
                      <a:pt x="88" y="443"/>
                      <a:pt x="86" y="444"/>
                    </a:cubicBezTo>
                    <a:cubicBezTo>
                      <a:pt x="84" y="445"/>
                      <a:pt x="84" y="445"/>
                      <a:pt x="84" y="445"/>
                    </a:cubicBezTo>
                    <a:cubicBezTo>
                      <a:pt x="84" y="447"/>
                      <a:pt x="84" y="447"/>
                      <a:pt x="84" y="447"/>
                    </a:cubicBezTo>
                    <a:cubicBezTo>
                      <a:pt x="85" y="448"/>
                      <a:pt x="85" y="448"/>
                      <a:pt x="85" y="448"/>
                    </a:cubicBezTo>
                    <a:cubicBezTo>
                      <a:pt x="84" y="450"/>
                      <a:pt x="84" y="450"/>
                      <a:pt x="84" y="450"/>
                    </a:cubicBezTo>
                    <a:cubicBezTo>
                      <a:pt x="83" y="450"/>
                      <a:pt x="81" y="451"/>
                      <a:pt x="80" y="451"/>
                    </a:cubicBezTo>
                    <a:cubicBezTo>
                      <a:pt x="78" y="452"/>
                      <a:pt x="76" y="453"/>
                      <a:pt x="75" y="454"/>
                    </a:cubicBezTo>
                    <a:cubicBezTo>
                      <a:pt x="73" y="455"/>
                      <a:pt x="73" y="455"/>
                      <a:pt x="73" y="455"/>
                    </a:cubicBezTo>
                    <a:cubicBezTo>
                      <a:pt x="72" y="454"/>
                      <a:pt x="72" y="454"/>
                      <a:pt x="72" y="454"/>
                    </a:cubicBezTo>
                    <a:cubicBezTo>
                      <a:pt x="69" y="454"/>
                      <a:pt x="69" y="454"/>
                      <a:pt x="69" y="454"/>
                    </a:cubicBezTo>
                    <a:cubicBezTo>
                      <a:pt x="68" y="454"/>
                      <a:pt x="67" y="455"/>
                      <a:pt x="66" y="456"/>
                    </a:cubicBezTo>
                    <a:cubicBezTo>
                      <a:pt x="64" y="456"/>
                      <a:pt x="61" y="458"/>
                      <a:pt x="59" y="458"/>
                    </a:cubicBezTo>
                    <a:cubicBezTo>
                      <a:pt x="58" y="457"/>
                      <a:pt x="58" y="457"/>
                      <a:pt x="58" y="457"/>
                    </a:cubicBezTo>
                    <a:cubicBezTo>
                      <a:pt x="58" y="456"/>
                      <a:pt x="58" y="456"/>
                      <a:pt x="58" y="456"/>
                    </a:cubicBezTo>
                    <a:cubicBezTo>
                      <a:pt x="58" y="455"/>
                      <a:pt x="58" y="455"/>
                      <a:pt x="58" y="455"/>
                    </a:cubicBezTo>
                    <a:cubicBezTo>
                      <a:pt x="56" y="456"/>
                      <a:pt x="56" y="456"/>
                      <a:pt x="56" y="456"/>
                    </a:cubicBezTo>
                    <a:cubicBezTo>
                      <a:pt x="55" y="458"/>
                      <a:pt x="54" y="459"/>
                      <a:pt x="54" y="461"/>
                    </a:cubicBezTo>
                    <a:cubicBezTo>
                      <a:pt x="51" y="461"/>
                      <a:pt x="51" y="461"/>
                      <a:pt x="51" y="461"/>
                    </a:cubicBezTo>
                    <a:cubicBezTo>
                      <a:pt x="50" y="461"/>
                      <a:pt x="50" y="461"/>
                      <a:pt x="50" y="461"/>
                    </a:cubicBezTo>
                    <a:cubicBezTo>
                      <a:pt x="49" y="461"/>
                      <a:pt x="48" y="460"/>
                      <a:pt x="47" y="459"/>
                    </a:cubicBezTo>
                    <a:cubicBezTo>
                      <a:pt x="48" y="458"/>
                      <a:pt x="48" y="458"/>
                      <a:pt x="48" y="458"/>
                    </a:cubicBezTo>
                    <a:cubicBezTo>
                      <a:pt x="48" y="457"/>
                      <a:pt x="49" y="455"/>
                      <a:pt x="50" y="454"/>
                    </a:cubicBezTo>
                    <a:cubicBezTo>
                      <a:pt x="54" y="453"/>
                      <a:pt x="61" y="448"/>
                      <a:pt x="63" y="454"/>
                    </a:cubicBezTo>
                    <a:cubicBezTo>
                      <a:pt x="64" y="452"/>
                      <a:pt x="64" y="452"/>
                      <a:pt x="64" y="452"/>
                    </a:cubicBezTo>
                    <a:cubicBezTo>
                      <a:pt x="65" y="453"/>
                      <a:pt x="66" y="453"/>
                      <a:pt x="68" y="453"/>
                    </a:cubicBezTo>
                    <a:cubicBezTo>
                      <a:pt x="66" y="452"/>
                      <a:pt x="66" y="450"/>
                      <a:pt x="66" y="449"/>
                    </a:cubicBezTo>
                    <a:cubicBezTo>
                      <a:pt x="70" y="445"/>
                      <a:pt x="77" y="440"/>
                      <a:pt x="82" y="441"/>
                    </a:cubicBezTo>
                    <a:cubicBezTo>
                      <a:pt x="83" y="438"/>
                      <a:pt x="83" y="436"/>
                      <a:pt x="85" y="434"/>
                    </a:cubicBezTo>
                    <a:cubicBezTo>
                      <a:pt x="87" y="433"/>
                      <a:pt x="89" y="432"/>
                      <a:pt x="90" y="431"/>
                    </a:cubicBezTo>
                    <a:cubicBezTo>
                      <a:pt x="92" y="432"/>
                      <a:pt x="92" y="432"/>
                      <a:pt x="92" y="432"/>
                    </a:cubicBezTo>
                    <a:cubicBezTo>
                      <a:pt x="93" y="431"/>
                      <a:pt x="93" y="431"/>
                      <a:pt x="93" y="431"/>
                    </a:cubicBezTo>
                    <a:cubicBezTo>
                      <a:pt x="92" y="430"/>
                      <a:pt x="92" y="430"/>
                      <a:pt x="92" y="430"/>
                    </a:cubicBezTo>
                    <a:cubicBezTo>
                      <a:pt x="92" y="428"/>
                      <a:pt x="92" y="425"/>
                      <a:pt x="93" y="423"/>
                    </a:cubicBezTo>
                    <a:cubicBezTo>
                      <a:pt x="94" y="423"/>
                      <a:pt x="94" y="423"/>
                      <a:pt x="94" y="423"/>
                    </a:cubicBezTo>
                    <a:cubicBezTo>
                      <a:pt x="93" y="421"/>
                      <a:pt x="93" y="421"/>
                      <a:pt x="93" y="421"/>
                    </a:cubicBezTo>
                    <a:cubicBezTo>
                      <a:pt x="92" y="418"/>
                      <a:pt x="97" y="417"/>
                      <a:pt x="98" y="414"/>
                    </a:cubicBezTo>
                    <a:cubicBezTo>
                      <a:pt x="96" y="414"/>
                      <a:pt x="96" y="414"/>
                      <a:pt x="96" y="414"/>
                    </a:cubicBezTo>
                    <a:cubicBezTo>
                      <a:pt x="93" y="415"/>
                      <a:pt x="90" y="416"/>
                      <a:pt x="87" y="417"/>
                    </a:cubicBezTo>
                    <a:cubicBezTo>
                      <a:pt x="85" y="417"/>
                      <a:pt x="85" y="417"/>
                      <a:pt x="85" y="417"/>
                    </a:cubicBezTo>
                    <a:cubicBezTo>
                      <a:pt x="84" y="416"/>
                      <a:pt x="83" y="415"/>
                      <a:pt x="82" y="414"/>
                    </a:cubicBezTo>
                    <a:cubicBezTo>
                      <a:pt x="82" y="414"/>
                      <a:pt x="81" y="415"/>
                      <a:pt x="81" y="416"/>
                    </a:cubicBezTo>
                    <a:cubicBezTo>
                      <a:pt x="81" y="417"/>
                      <a:pt x="81" y="418"/>
                      <a:pt x="81" y="419"/>
                    </a:cubicBezTo>
                    <a:cubicBezTo>
                      <a:pt x="79" y="420"/>
                      <a:pt x="79" y="420"/>
                      <a:pt x="79" y="420"/>
                    </a:cubicBezTo>
                    <a:cubicBezTo>
                      <a:pt x="77" y="418"/>
                      <a:pt x="76" y="414"/>
                      <a:pt x="73" y="413"/>
                    </a:cubicBezTo>
                    <a:cubicBezTo>
                      <a:pt x="72" y="415"/>
                      <a:pt x="72" y="415"/>
                      <a:pt x="72" y="415"/>
                    </a:cubicBezTo>
                    <a:cubicBezTo>
                      <a:pt x="71" y="414"/>
                      <a:pt x="69" y="413"/>
                      <a:pt x="68" y="412"/>
                    </a:cubicBezTo>
                    <a:cubicBezTo>
                      <a:pt x="66" y="412"/>
                      <a:pt x="64" y="413"/>
                      <a:pt x="62" y="414"/>
                    </a:cubicBezTo>
                    <a:cubicBezTo>
                      <a:pt x="61" y="414"/>
                      <a:pt x="60" y="414"/>
                      <a:pt x="59" y="415"/>
                    </a:cubicBezTo>
                    <a:cubicBezTo>
                      <a:pt x="58" y="416"/>
                      <a:pt x="58" y="416"/>
                      <a:pt x="58" y="416"/>
                    </a:cubicBezTo>
                    <a:cubicBezTo>
                      <a:pt x="56" y="418"/>
                      <a:pt x="56" y="418"/>
                      <a:pt x="56" y="418"/>
                    </a:cubicBezTo>
                    <a:cubicBezTo>
                      <a:pt x="53" y="417"/>
                      <a:pt x="53" y="417"/>
                      <a:pt x="53" y="417"/>
                    </a:cubicBezTo>
                    <a:cubicBezTo>
                      <a:pt x="54" y="415"/>
                      <a:pt x="54" y="415"/>
                      <a:pt x="54" y="415"/>
                    </a:cubicBezTo>
                    <a:cubicBezTo>
                      <a:pt x="54" y="414"/>
                      <a:pt x="55" y="412"/>
                      <a:pt x="55" y="411"/>
                    </a:cubicBezTo>
                    <a:cubicBezTo>
                      <a:pt x="53" y="410"/>
                      <a:pt x="53" y="410"/>
                      <a:pt x="53" y="410"/>
                    </a:cubicBezTo>
                    <a:cubicBezTo>
                      <a:pt x="53" y="408"/>
                      <a:pt x="53" y="408"/>
                      <a:pt x="53" y="408"/>
                    </a:cubicBezTo>
                    <a:cubicBezTo>
                      <a:pt x="55" y="406"/>
                      <a:pt x="55" y="406"/>
                      <a:pt x="55" y="406"/>
                    </a:cubicBezTo>
                    <a:cubicBezTo>
                      <a:pt x="55" y="404"/>
                      <a:pt x="55" y="404"/>
                      <a:pt x="55" y="404"/>
                    </a:cubicBezTo>
                    <a:cubicBezTo>
                      <a:pt x="52" y="402"/>
                      <a:pt x="51" y="398"/>
                      <a:pt x="49" y="395"/>
                    </a:cubicBezTo>
                    <a:cubicBezTo>
                      <a:pt x="48" y="395"/>
                      <a:pt x="48" y="395"/>
                      <a:pt x="48" y="395"/>
                    </a:cubicBezTo>
                    <a:cubicBezTo>
                      <a:pt x="48" y="397"/>
                      <a:pt x="48" y="397"/>
                      <a:pt x="48" y="397"/>
                    </a:cubicBezTo>
                    <a:cubicBezTo>
                      <a:pt x="48" y="399"/>
                      <a:pt x="48" y="399"/>
                      <a:pt x="48" y="399"/>
                    </a:cubicBezTo>
                    <a:cubicBezTo>
                      <a:pt x="43" y="400"/>
                      <a:pt x="40" y="402"/>
                      <a:pt x="34" y="402"/>
                    </a:cubicBezTo>
                    <a:cubicBezTo>
                      <a:pt x="33" y="399"/>
                      <a:pt x="31" y="397"/>
                      <a:pt x="29" y="395"/>
                    </a:cubicBezTo>
                    <a:cubicBezTo>
                      <a:pt x="27" y="395"/>
                      <a:pt x="27" y="395"/>
                      <a:pt x="27" y="395"/>
                    </a:cubicBezTo>
                    <a:cubicBezTo>
                      <a:pt x="26" y="394"/>
                      <a:pt x="25" y="393"/>
                      <a:pt x="24" y="392"/>
                    </a:cubicBezTo>
                    <a:cubicBezTo>
                      <a:pt x="25" y="391"/>
                      <a:pt x="25" y="390"/>
                      <a:pt x="26" y="388"/>
                    </a:cubicBezTo>
                    <a:cubicBezTo>
                      <a:pt x="28" y="388"/>
                      <a:pt x="28" y="388"/>
                      <a:pt x="28" y="388"/>
                    </a:cubicBezTo>
                    <a:cubicBezTo>
                      <a:pt x="30" y="388"/>
                      <a:pt x="30" y="388"/>
                      <a:pt x="30" y="388"/>
                    </a:cubicBezTo>
                    <a:cubicBezTo>
                      <a:pt x="30" y="389"/>
                      <a:pt x="31" y="389"/>
                      <a:pt x="32" y="389"/>
                    </a:cubicBezTo>
                    <a:cubicBezTo>
                      <a:pt x="32" y="391"/>
                      <a:pt x="32" y="391"/>
                      <a:pt x="32" y="391"/>
                    </a:cubicBezTo>
                    <a:cubicBezTo>
                      <a:pt x="33" y="391"/>
                      <a:pt x="34" y="390"/>
                      <a:pt x="35" y="390"/>
                    </a:cubicBezTo>
                    <a:cubicBezTo>
                      <a:pt x="36" y="390"/>
                      <a:pt x="36" y="390"/>
                      <a:pt x="36" y="390"/>
                    </a:cubicBezTo>
                    <a:cubicBezTo>
                      <a:pt x="38" y="391"/>
                      <a:pt x="38" y="391"/>
                      <a:pt x="38" y="391"/>
                    </a:cubicBezTo>
                    <a:cubicBezTo>
                      <a:pt x="40" y="391"/>
                      <a:pt x="40" y="391"/>
                      <a:pt x="40" y="391"/>
                    </a:cubicBezTo>
                    <a:cubicBezTo>
                      <a:pt x="39" y="388"/>
                      <a:pt x="39" y="388"/>
                      <a:pt x="39" y="388"/>
                    </a:cubicBezTo>
                    <a:cubicBezTo>
                      <a:pt x="38" y="387"/>
                      <a:pt x="38" y="387"/>
                      <a:pt x="38" y="387"/>
                    </a:cubicBezTo>
                    <a:cubicBezTo>
                      <a:pt x="36" y="387"/>
                      <a:pt x="35" y="387"/>
                      <a:pt x="33" y="388"/>
                    </a:cubicBezTo>
                    <a:cubicBezTo>
                      <a:pt x="31" y="387"/>
                      <a:pt x="28" y="387"/>
                      <a:pt x="26" y="385"/>
                    </a:cubicBezTo>
                    <a:cubicBezTo>
                      <a:pt x="26" y="384"/>
                      <a:pt x="26" y="382"/>
                      <a:pt x="26" y="380"/>
                    </a:cubicBezTo>
                    <a:cubicBezTo>
                      <a:pt x="27" y="380"/>
                      <a:pt x="27" y="379"/>
                      <a:pt x="26" y="379"/>
                    </a:cubicBezTo>
                    <a:cubicBezTo>
                      <a:pt x="26" y="378"/>
                      <a:pt x="24" y="383"/>
                      <a:pt x="24" y="383"/>
                    </a:cubicBezTo>
                    <a:cubicBezTo>
                      <a:pt x="22" y="384"/>
                      <a:pt x="22" y="384"/>
                      <a:pt x="22" y="384"/>
                    </a:cubicBezTo>
                    <a:cubicBezTo>
                      <a:pt x="20" y="384"/>
                      <a:pt x="19" y="382"/>
                      <a:pt x="19" y="380"/>
                    </a:cubicBezTo>
                    <a:cubicBezTo>
                      <a:pt x="17" y="379"/>
                      <a:pt x="17" y="379"/>
                      <a:pt x="17" y="379"/>
                    </a:cubicBezTo>
                    <a:cubicBezTo>
                      <a:pt x="16" y="377"/>
                      <a:pt x="16" y="377"/>
                      <a:pt x="16" y="377"/>
                    </a:cubicBezTo>
                    <a:cubicBezTo>
                      <a:pt x="19" y="377"/>
                      <a:pt x="19" y="377"/>
                      <a:pt x="19" y="377"/>
                    </a:cubicBezTo>
                    <a:cubicBezTo>
                      <a:pt x="19" y="376"/>
                      <a:pt x="19" y="375"/>
                      <a:pt x="20" y="374"/>
                    </a:cubicBezTo>
                    <a:cubicBezTo>
                      <a:pt x="18" y="371"/>
                      <a:pt x="23" y="367"/>
                      <a:pt x="25" y="365"/>
                    </a:cubicBezTo>
                    <a:cubicBezTo>
                      <a:pt x="27" y="365"/>
                      <a:pt x="28" y="366"/>
                      <a:pt x="29" y="366"/>
                    </a:cubicBezTo>
                    <a:cubicBezTo>
                      <a:pt x="30" y="364"/>
                      <a:pt x="30" y="364"/>
                      <a:pt x="30" y="364"/>
                    </a:cubicBezTo>
                    <a:cubicBezTo>
                      <a:pt x="28" y="363"/>
                      <a:pt x="28" y="361"/>
                      <a:pt x="29" y="360"/>
                    </a:cubicBezTo>
                    <a:cubicBezTo>
                      <a:pt x="30" y="358"/>
                      <a:pt x="30" y="358"/>
                      <a:pt x="30" y="358"/>
                    </a:cubicBezTo>
                    <a:cubicBezTo>
                      <a:pt x="32" y="358"/>
                      <a:pt x="32" y="358"/>
                      <a:pt x="32" y="358"/>
                    </a:cubicBezTo>
                    <a:cubicBezTo>
                      <a:pt x="31" y="357"/>
                      <a:pt x="31" y="357"/>
                      <a:pt x="31" y="357"/>
                    </a:cubicBezTo>
                    <a:cubicBezTo>
                      <a:pt x="33" y="356"/>
                      <a:pt x="33" y="356"/>
                      <a:pt x="33" y="356"/>
                    </a:cubicBezTo>
                    <a:cubicBezTo>
                      <a:pt x="35" y="356"/>
                      <a:pt x="36" y="356"/>
                      <a:pt x="38" y="356"/>
                    </a:cubicBezTo>
                    <a:cubicBezTo>
                      <a:pt x="37" y="358"/>
                      <a:pt x="42" y="358"/>
                      <a:pt x="43" y="358"/>
                    </a:cubicBezTo>
                    <a:cubicBezTo>
                      <a:pt x="46" y="356"/>
                      <a:pt x="48" y="354"/>
                      <a:pt x="50" y="352"/>
                    </a:cubicBezTo>
                    <a:cubicBezTo>
                      <a:pt x="53" y="352"/>
                      <a:pt x="57" y="352"/>
                      <a:pt x="60" y="352"/>
                    </a:cubicBezTo>
                    <a:cubicBezTo>
                      <a:pt x="62" y="350"/>
                      <a:pt x="64" y="349"/>
                      <a:pt x="63" y="346"/>
                    </a:cubicBezTo>
                    <a:cubicBezTo>
                      <a:pt x="62" y="343"/>
                      <a:pt x="62" y="341"/>
                      <a:pt x="60" y="339"/>
                    </a:cubicBezTo>
                    <a:cubicBezTo>
                      <a:pt x="58" y="338"/>
                      <a:pt x="58" y="338"/>
                      <a:pt x="58" y="338"/>
                    </a:cubicBezTo>
                    <a:cubicBezTo>
                      <a:pt x="60" y="337"/>
                      <a:pt x="64" y="337"/>
                      <a:pt x="63" y="334"/>
                    </a:cubicBezTo>
                    <a:cubicBezTo>
                      <a:pt x="61" y="332"/>
                      <a:pt x="61" y="332"/>
                      <a:pt x="61" y="332"/>
                    </a:cubicBezTo>
                    <a:cubicBezTo>
                      <a:pt x="58" y="333"/>
                      <a:pt x="55" y="334"/>
                      <a:pt x="51" y="335"/>
                    </a:cubicBezTo>
                    <a:cubicBezTo>
                      <a:pt x="50" y="336"/>
                      <a:pt x="48" y="337"/>
                      <a:pt x="47" y="339"/>
                    </a:cubicBezTo>
                    <a:cubicBezTo>
                      <a:pt x="45" y="338"/>
                      <a:pt x="44" y="337"/>
                      <a:pt x="43" y="336"/>
                    </a:cubicBezTo>
                    <a:cubicBezTo>
                      <a:pt x="42" y="338"/>
                      <a:pt x="42" y="338"/>
                      <a:pt x="42" y="338"/>
                    </a:cubicBezTo>
                    <a:cubicBezTo>
                      <a:pt x="38" y="337"/>
                      <a:pt x="33" y="336"/>
                      <a:pt x="29" y="337"/>
                    </a:cubicBezTo>
                    <a:cubicBezTo>
                      <a:pt x="25" y="339"/>
                      <a:pt x="20" y="338"/>
                      <a:pt x="15" y="336"/>
                    </a:cubicBezTo>
                    <a:cubicBezTo>
                      <a:pt x="14" y="334"/>
                      <a:pt x="13" y="331"/>
                      <a:pt x="11" y="329"/>
                    </a:cubicBezTo>
                    <a:cubicBezTo>
                      <a:pt x="12" y="329"/>
                      <a:pt x="16" y="327"/>
                      <a:pt x="14" y="326"/>
                    </a:cubicBezTo>
                    <a:cubicBezTo>
                      <a:pt x="12" y="325"/>
                      <a:pt x="10" y="325"/>
                      <a:pt x="8" y="325"/>
                    </a:cubicBezTo>
                    <a:cubicBezTo>
                      <a:pt x="5" y="324"/>
                      <a:pt x="3" y="323"/>
                      <a:pt x="0" y="321"/>
                    </a:cubicBezTo>
                    <a:cubicBezTo>
                      <a:pt x="0" y="320"/>
                      <a:pt x="0" y="320"/>
                      <a:pt x="0" y="320"/>
                    </a:cubicBezTo>
                    <a:cubicBezTo>
                      <a:pt x="3" y="319"/>
                      <a:pt x="6" y="319"/>
                      <a:pt x="9" y="317"/>
                    </a:cubicBezTo>
                    <a:cubicBezTo>
                      <a:pt x="10" y="316"/>
                      <a:pt x="12" y="315"/>
                      <a:pt x="13" y="314"/>
                    </a:cubicBezTo>
                    <a:cubicBezTo>
                      <a:pt x="16" y="314"/>
                      <a:pt x="18" y="314"/>
                      <a:pt x="20" y="314"/>
                    </a:cubicBezTo>
                    <a:cubicBezTo>
                      <a:pt x="20" y="312"/>
                      <a:pt x="20" y="312"/>
                      <a:pt x="20" y="312"/>
                    </a:cubicBezTo>
                    <a:cubicBezTo>
                      <a:pt x="20" y="309"/>
                      <a:pt x="30" y="308"/>
                      <a:pt x="32" y="308"/>
                    </a:cubicBezTo>
                    <a:cubicBezTo>
                      <a:pt x="35" y="307"/>
                      <a:pt x="38" y="307"/>
                      <a:pt x="37" y="310"/>
                    </a:cubicBezTo>
                    <a:cubicBezTo>
                      <a:pt x="37" y="311"/>
                      <a:pt x="34" y="312"/>
                      <a:pt x="33" y="313"/>
                    </a:cubicBezTo>
                    <a:cubicBezTo>
                      <a:pt x="40" y="314"/>
                      <a:pt x="47" y="316"/>
                      <a:pt x="54" y="315"/>
                    </a:cubicBezTo>
                    <a:cubicBezTo>
                      <a:pt x="55" y="315"/>
                      <a:pt x="56" y="314"/>
                      <a:pt x="57" y="313"/>
                    </a:cubicBezTo>
                    <a:cubicBezTo>
                      <a:pt x="57" y="313"/>
                      <a:pt x="62" y="313"/>
                      <a:pt x="62" y="313"/>
                    </a:cubicBezTo>
                    <a:cubicBezTo>
                      <a:pt x="62" y="312"/>
                      <a:pt x="59" y="311"/>
                      <a:pt x="58" y="310"/>
                    </a:cubicBezTo>
                    <a:cubicBezTo>
                      <a:pt x="60" y="309"/>
                      <a:pt x="60" y="309"/>
                      <a:pt x="60" y="309"/>
                    </a:cubicBezTo>
                    <a:cubicBezTo>
                      <a:pt x="62" y="309"/>
                      <a:pt x="68" y="312"/>
                      <a:pt x="68" y="308"/>
                    </a:cubicBezTo>
                    <a:cubicBezTo>
                      <a:pt x="64" y="306"/>
                      <a:pt x="60" y="307"/>
                      <a:pt x="56" y="308"/>
                    </a:cubicBezTo>
                    <a:cubicBezTo>
                      <a:pt x="54" y="306"/>
                      <a:pt x="54" y="306"/>
                      <a:pt x="54" y="306"/>
                    </a:cubicBezTo>
                    <a:cubicBezTo>
                      <a:pt x="54" y="304"/>
                      <a:pt x="55" y="303"/>
                      <a:pt x="55" y="302"/>
                    </a:cubicBezTo>
                    <a:cubicBezTo>
                      <a:pt x="56" y="301"/>
                      <a:pt x="52" y="301"/>
                      <a:pt x="51" y="301"/>
                    </a:cubicBezTo>
                    <a:cubicBezTo>
                      <a:pt x="49" y="299"/>
                      <a:pt x="49" y="299"/>
                      <a:pt x="49" y="299"/>
                    </a:cubicBezTo>
                    <a:cubicBezTo>
                      <a:pt x="47" y="300"/>
                      <a:pt x="47" y="300"/>
                      <a:pt x="47" y="300"/>
                    </a:cubicBezTo>
                    <a:cubicBezTo>
                      <a:pt x="45" y="300"/>
                      <a:pt x="42" y="300"/>
                      <a:pt x="39" y="300"/>
                    </a:cubicBezTo>
                    <a:cubicBezTo>
                      <a:pt x="37" y="299"/>
                      <a:pt x="36" y="294"/>
                      <a:pt x="34" y="292"/>
                    </a:cubicBezTo>
                    <a:cubicBezTo>
                      <a:pt x="32" y="291"/>
                      <a:pt x="30" y="289"/>
                      <a:pt x="27" y="288"/>
                    </a:cubicBezTo>
                    <a:cubicBezTo>
                      <a:pt x="22" y="286"/>
                      <a:pt x="18" y="283"/>
                      <a:pt x="13" y="281"/>
                    </a:cubicBezTo>
                    <a:cubicBezTo>
                      <a:pt x="15" y="278"/>
                      <a:pt x="16" y="276"/>
                      <a:pt x="16" y="273"/>
                    </a:cubicBezTo>
                    <a:cubicBezTo>
                      <a:pt x="23" y="272"/>
                      <a:pt x="30" y="274"/>
                      <a:pt x="37" y="271"/>
                    </a:cubicBezTo>
                    <a:cubicBezTo>
                      <a:pt x="44" y="266"/>
                      <a:pt x="44" y="254"/>
                      <a:pt x="54" y="252"/>
                    </a:cubicBezTo>
                    <a:cubicBezTo>
                      <a:pt x="56" y="251"/>
                      <a:pt x="58" y="252"/>
                      <a:pt x="60" y="251"/>
                    </a:cubicBezTo>
                    <a:cubicBezTo>
                      <a:pt x="62" y="251"/>
                      <a:pt x="63" y="250"/>
                      <a:pt x="65" y="249"/>
                    </a:cubicBezTo>
                    <a:cubicBezTo>
                      <a:pt x="70" y="246"/>
                      <a:pt x="73" y="243"/>
                      <a:pt x="79" y="243"/>
                    </a:cubicBezTo>
                    <a:cubicBezTo>
                      <a:pt x="85" y="243"/>
                      <a:pt x="91" y="242"/>
                      <a:pt x="96" y="237"/>
                    </a:cubicBezTo>
                    <a:cubicBezTo>
                      <a:pt x="98" y="235"/>
                      <a:pt x="99" y="234"/>
                      <a:pt x="102" y="235"/>
                    </a:cubicBezTo>
                    <a:cubicBezTo>
                      <a:pt x="105" y="236"/>
                      <a:pt x="107" y="235"/>
                      <a:pt x="109" y="238"/>
                    </a:cubicBezTo>
                    <a:cubicBezTo>
                      <a:pt x="107" y="240"/>
                      <a:pt x="107" y="240"/>
                      <a:pt x="107" y="240"/>
                    </a:cubicBezTo>
                    <a:cubicBezTo>
                      <a:pt x="104" y="241"/>
                      <a:pt x="107" y="242"/>
                      <a:pt x="109" y="242"/>
                    </a:cubicBezTo>
                    <a:cubicBezTo>
                      <a:pt x="111" y="241"/>
                      <a:pt x="115" y="236"/>
                      <a:pt x="117" y="240"/>
                    </a:cubicBezTo>
                    <a:cubicBezTo>
                      <a:pt x="118" y="245"/>
                      <a:pt x="132" y="241"/>
                      <a:pt x="136" y="242"/>
                    </a:cubicBezTo>
                    <a:cubicBezTo>
                      <a:pt x="138" y="243"/>
                      <a:pt x="138" y="243"/>
                      <a:pt x="138" y="243"/>
                    </a:cubicBezTo>
                    <a:cubicBezTo>
                      <a:pt x="138" y="245"/>
                      <a:pt x="138" y="245"/>
                      <a:pt x="138" y="245"/>
                    </a:cubicBezTo>
                    <a:cubicBezTo>
                      <a:pt x="139" y="246"/>
                      <a:pt x="141" y="246"/>
                      <a:pt x="142" y="248"/>
                    </a:cubicBezTo>
                    <a:cubicBezTo>
                      <a:pt x="146" y="249"/>
                      <a:pt x="150" y="248"/>
                      <a:pt x="155" y="248"/>
                    </a:cubicBezTo>
                    <a:cubicBezTo>
                      <a:pt x="157" y="248"/>
                      <a:pt x="160" y="248"/>
                      <a:pt x="163" y="248"/>
                    </a:cubicBezTo>
                    <a:cubicBezTo>
                      <a:pt x="167" y="248"/>
                      <a:pt x="169" y="249"/>
                      <a:pt x="172" y="250"/>
                    </a:cubicBezTo>
                    <a:cubicBezTo>
                      <a:pt x="175" y="251"/>
                      <a:pt x="177" y="250"/>
                      <a:pt x="180" y="251"/>
                    </a:cubicBezTo>
                    <a:cubicBezTo>
                      <a:pt x="183" y="253"/>
                      <a:pt x="188" y="252"/>
                      <a:pt x="191" y="253"/>
                    </a:cubicBezTo>
                    <a:cubicBezTo>
                      <a:pt x="198" y="253"/>
                      <a:pt x="203" y="257"/>
                      <a:pt x="210" y="255"/>
                    </a:cubicBezTo>
                    <a:cubicBezTo>
                      <a:pt x="217" y="253"/>
                      <a:pt x="224" y="255"/>
                      <a:pt x="230" y="259"/>
                    </a:cubicBezTo>
                    <a:cubicBezTo>
                      <a:pt x="236" y="262"/>
                      <a:pt x="243" y="261"/>
                      <a:pt x="249" y="262"/>
                    </a:cubicBezTo>
                    <a:cubicBezTo>
                      <a:pt x="255" y="262"/>
                      <a:pt x="258" y="267"/>
                      <a:pt x="263" y="269"/>
                    </a:cubicBezTo>
                    <a:cubicBezTo>
                      <a:pt x="268" y="270"/>
                      <a:pt x="273" y="272"/>
                      <a:pt x="278" y="274"/>
                    </a:cubicBezTo>
                    <a:cubicBezTo>
                      <a:pt x="282" y="273"/>
                      <a:pt x="282" y="273"/>
                      <a:pt x="282" y="273"/>
                    </a:cubicBezTo>
                    <a:cubicBezTo>
                      <a:pt x="284" y="274"/>
                      <a:pt x="286" y="274"/>
                      <a:pt x="288" y="275"/>
                    </a:cubicBezTo>
                    <a:cubicBezTo>
                      <a:pt x="288" y="273"/>
                      <a:pt x="288" y="273"/>
                      <a:pt x="288" y="273"/>
                    </a:cubicBezTo>
                    <a:cubicBezTo>
                      <a:pt x="290" y="273"/>
                      <a:pt x="292" y="273"/>
                      <a:pt x="294" y="273"/>
                    </a:cubicBezTo>
                    <a:cubicBezTo>
                      <a:pt x="296" y="275"/>
                      <a:pt x="295" y="271"/>
                      <a:pt x="296" y="269"/>
                    </a:cubicBezTo>
                    <a:cubicBezTo>
                      <a:pt x="294" y="270"/>
                      <a:pt x="294" y="270"/>
                      <a:pt x="294" y="270"/>
                    </a:cubicBezTo>
                    <a:cubicBezTo>
                      <a:pt x="293" y="272"/>
                      <a:pt x="293" y="272"/>
                      <a:pt x="293" y="272"/>
                    </a:cubicBezTo>
                    <a:cubicBezTo>
                      <a:pt x="290" y="272"/>
                      <a:pt x="288" y="272"/>
                      <a:pt x="285" y="272"/>
                    </a:cubicBezTo>
                    <a:cubicBezTo>
                      <a:pt x="284" y="270"/>
                      <a:pt x="283" y="269"/>
                      <a:pt x="282" y="267"/>
                    </a:cubicBezTo>
                    <a:cubicBezTo>
                      <a:pt x="285" y="268"/>
                      <a:pt x="285" y="268"/>
                      <a:pt x="285" y="268"/>
                    </a:cubicBezTo>
                    <a:cubicBezTo>
                      <a:pt x="286" y="266"/>
                      <a:pt x="286" y="266"/>
                      <a:pt x="286" y="266"/>
                    </a:cubicBezTo>
                    <a:cubicBezTo>
                      <a:pt x="288" y="267"/>
                      <a:pt x="288" y="267"/>
                      <a:pt x="288" y="267"/>
                    </a:cubicBezTo>
                    <a:cubicBezTo>
                      <a:pt x="289" y="264"/>
                      <a:pt x="289" y="264"/>
                      <a:pt x="289" y="264"/>
                    </a:cubicBezTo>
                    <a:cubicBezTo>
                      <a:pt x="291" y="264"/>
                      <a:pt x="294" y="264"/>
                      <a:pt x="296" y="263"/>
                    </a:cubicBezTo>
                    <a:cubicBezTo>
                      <a:pt x="296" y="260"/>
                      <a:pt x="296" y="260"/>
                      <a:pt x="296" y="260"/>
                    </a:cubicBezTo>
                    <a:cubicBezTo>
                      <a:pt x="298" y="262"/>
                      <a:pt x="298" y="262"/>
                      <a:pt x="298" y="262"/>
                    </a:cubicBezTo>
                    <a:cubicBezTo>
                      <a:pt x="300" y="262"/>
                      <a:pt x="300" y="262"/>
                      <a:pt x="300" y="262"/>
                    </a:cubicBezTo>
                    <a:cubicBezTo>
                      <a:pt x="302" y="263"/>
                      <a:pt x="302" y="263"/>
                      <a:pt x="302" y="263"/>
                    </a:cubicBezTo>
                    <a:cubicBezTo>
                      <a:pt x="300" y="265"/>
                      <a:pt x="299" y="266"/>
                      <a:pt x="297" y="268"/>
                    </a:cubicBezTo>
                    <a:cubicBezTo>
                      <a:pt x="301" y="266"/>
                      <a:pt x="305" y="266"/>
                      <a:pt x="308" y="264"/>
                    </a:cubicBezTo>
                    <a:cubicBezTo>
                      <a:pt x="311" y="261"/>
                      <a:pt x="311" y="261"/>
                      <a:pt x="311" y="261"/>
                    </a:cubicBezTo>
                    <a:cubicBezTo>
                      <a:pt x="315" y="260"/>
                      <a:pt x="319" y="259"/>
                      <a:pt x="323" y="257"/>
                    </a:cubicBezTo>
                    <a:cubicBezTo>
                      <a:pt x="324" y="257"/>
                      <a:pt x="324" y="257"/>
                      <a:pt x="324" y="257"/>
                    </a:cubicBezTo>
                    <a:cubicBezTo>
                      <a:pt x="326" y="256"/>
                      <a:pt x="328" y="255"/>
                      <a:pt x="330" y="254"/>
                    </a:cubicBezTo>
                    <a:cubicBezTo>
                      <a:pt x="332" y="254"/>
                      <a:pt x="335" y="255"/>
                      <a:pt x="337" y="253"/>
                    </a:cubicBezTo>
                    <a:cubicBezTo>
                      <a:pt x="339" y="252"/>
                      <a:pt x="340" y="254"/>
                      <a:pt x="338" y="255"/>
                    </a:cubicBezTo>
                    <a:cubicBezTo>
                      <a:pt x="336" y="258"/>
                      <a:pt x="330" y="259"/>
                      <a:pt x="326" y="261"/>
                    </a:cubicBezTo>
                    <a:cubicBezTo>
                      <a:pt x="324" y="261"/>
                      <a:pt x="321" y="261"/>
                      <a:pt x="320" y="262"/>
                    </a:cubicBezTo>
                    <a:cubicBezTo>
                      <a:pt x="316" y="263"/>
                      <a:pt x="314" y="267"/>
                      <a:pt x="311" y="268"/>
                    </a:cubicBezTo>
                    <a:cubicBezTo>
                      <a:pt x="309" y="270"/>
                      <a:pt x="309" y="270"/>
                      <a:pt x="309" y="270"/>
                    </a:cubicBezTo>
                    <a:cubicBezTo>
                      <a:pt x="307" y="270"/>
                      <a:pt x="303" y="272"/>
                      <a:pt x="306" y="274"/>
                    </a:cubicBezTo>
                    <a:cubicBezTo>
                      <a:pt x="307" y="274"/>
                      <a:pt x="309" y="274"/>
                      <a:pt x="310" y="273"/>
                    </a:cubicBezTo>
                    <a:cubicBezTo>
                      <a:pt x="310" y="271"/>
                      <a:pt x="310" y="271"/>
                      <a:pt x="310" y="271"/>
                    </a:cubicBezTo>
                    <a:cubicBezTo>
                      <a:pt x="313" y="269"/>
                      <a:pt x="318" y="267"/>
                      <a:pt x="320" y="265"/>
                    </a:cubicBezTo>
                    <a:cubicBezTo>
                      <a:pt x="322" y="266"/>
                      <a:pt x="322" y="266"/>
                      <a:pt x="322" y="266"/>
                    </a:cubicBezTo>
                    <a:cubicBezTo>
                      <a:pt x="323" y="265"/>
                      <a:pt x="325" y="265"/>
                      <a:pt x="326" y="266"/>
                    </a:cubicBezTo>
                    <a:cubicBezTo>
                      <a:pt x="327" y="264"/>
                      <a:pt x="329" y="264"/>
                      <a:pt x="330" y="262"/>
                    </a:cubicBezTo>
                    <a:cubicBezTo>
                      <a:pt x="334" y="260"/>
                      <a:pt x="338" y="258"/>
                      <a:pt x="342" y="258"/>
                    </a:cubicBezTo>
                    <a:cubicBezTo>
                      <a:pt x="343" y="260"/>
                      <a:pt x="345" y="260"/>
                      <a:pt x="346" y="259"/>
                    </a:cubicBezTo>
                    <a:cubicBezTo>
                      <a:pt x="349" y="256"/>
                      <a:pt x="350" y="253"/>
                      <a:pt x="355" y="252"/>
                    </a:cubicBezTo>
                    <a:cubicBezTo>
                      <a:pt x="354" y="251"/>
                      <a:pt x="353" y="250"/>
                      <a:pt x="353" y="249"/>
                    </a:cubicBezTo>
                    <a:cubicBezTo>
                      <a:pt x="351" y="244"/>
                      <a:pt x="357" y="248"/>
                      <a:pt x="358" y="249"/>
                    </a:cubicBezTo>
                    <a:cubicBezTo>
                      <a:pt x="362" y="251"/>
                      <a:pt x="364" y="256"/>
                      <a:pt x="365" y="260"/>
                    </a:cubicBezTo>
                    <a:cubicBezTo>
                      <a:pt x="369" y="263"/>
                      <a:pt x="371" y="265"/>
                      <a:pt x="376" y="266"/>
                    </a:cubicBezTo>
                    <a:close/>
                    <a:moveTo>
                      <a:pt x="785" y="596"/>
                    </a:moveTo>
                    <a:cubicBezTo>
                      <a:pt x="789" y="596"/>
                      <a:pt x="806" y="599"/>
                      <a:pt x="807" y="594"/>
                    </a:cubicBezTo>
                    <a:cubicBezTo>
                      <a:pt x="810" y="593"/>
                      <a:pt x="812" y="591"/>
                      <a:pt x="810" y="587"/>
                    </a:cubicBezTo>
                    <a:cubicBezTo>
                      <a:pt x="807" y="587"/>
                      <a:pt x="804" y="587"/>
                      <a:pt x="803" y="589"/>
                    </a:cubicBezTo>
                    <a:cubicBezTo>
                      <a:pt x="798" y="590"/>
                      <a:pt x="792" y="590"/>
                      <a:pt x="786" y="590"/>
                    </a:cubicBezTo>
                    <a:cubicBezTo>
                      <a:pt x="784" y="591"/>
                      <a:pt x="781" y="593"/>
                      <a:pt x="779" y="594"/>
                    </a:cubicBezTo>
                    <a:cubicBezTo>
                      <a:pt x="779" y="596"/>
                      <a:pt x="779" y="596"/>
                      <a:pt x="779" y="596"/>
                    </a:cubicBezTo>
                    <a:cubicBezTo>
                      <a:pt x="784" y="597"/>
                      <a:pt x="784" y="597"/>
                      <a:pt x="784" y="597"/>
                    </a:cubicBezTo>
                    <a:cubicBezTo>
                      <a:pt x="784" y="597"/>
                      <a:pt x="784" y="596"/>
                      <a:pt x="785" y="596"/>
                    </a:cubicBezTo>
                    <a:cubicBezTo>
                      <a:pt x="786" y="596"/>
                      <a:pt x="784" y="596"/>
                      <a:pt x="785" y="596"/>
                    </a:cubicBezTo>
                    <a:close/>
                    <a:moveTo>
                      <a:pt x="750" y="615"/>
                    </a:moveTo>
                    <a:cubicBezTo>
                      <a:pt x="752" y="617"/>
                      <a:pt x="756" y="616"/>
                      <a:pt x="758" y="616"/>
                    </a:cubicBezTo>
                    <a:cubicBezTo>
                      <a:pt x="761" y="616"/>
                      <a:pt x="761" y="615"/>
                      <a:pt x="763" y="614"/>
                    </a:cubicBezTo>
                    <a:cubicBezTo>
                      <a:pt x="767" y="612"/>
                      <a:pt x="770" y="611"/>
                      <a:pt x="774" y="610"/>
                    </a:cubicBezTo>
                    <a:cubicBezTo>
                      <a:pt x="778" y="608"/>
                      <a:pt x="782" y="605"/>
                      <a:pt x="785" y="602"/>
                    </a:cubicBezTo>
                    <a:cubicBezTo>
                      <a:pt x="782" y="600"/>
                      <a:pt x="774" y="600"/>
                      <a:pt x="773" y="603"/>
                    </a:cubicBezTo>
                    <a:cubicBezTo>
                      <a:pt x="770" y="603"/>
                      <a:pt x="768" y="603"/>
                      <a:pt x="765" y="603"/>
                    </a:cubicBezTo>
                    <a:cubicBezTo>
                      <a:pt x="762" y="605"/>
                      <a:pt x="759" y="607"/>
                      <a:pt x="756" y="610"/>
                    </a:cubicBezTo>
                    <a:cubicBezTo>
                      <a:pt x="753" y="610"/>
                      <a:pt x="752" y="610"/>
                      <a:pt x="749" y="610"/>
                    </a:cubicBezTo>
                    <a:cubicBezTo>
                      <a:pt x="746" y="613"/>
                      <a:pt x="746" y="613"/>
                      <a:pt x="746" y="613"/>
                    </a:cubicBezTo>
                    <a:cubicBezTo>
                      <a:pt x="750" y="615"/>
                      <a:pt x="750" y="615"/>
                      <a:pt x="750" y="615"/>
                    </a:cubicBezTo>
                    <a:close/>
                    <a:moveTo>
                      <a:pt x="671" y="559"/>
                    </a:moveTo>
                    <a:cubicBezTo>
                      <a:pt x="674" y="559"/>
                      <a:pt x="676" y="558"/>
                      <a:pt x="679" y="557"/>
                    </a:cubicBezTo>
                    <a:cubicBezTo>
                      <a:pt x="680" y="558"/>
                      <a:pt x="681" y="559"/>
                      <a:pt x="681" y="561"/>
                    </a:cubicBezTo>
                    <a:cubicBezTo>
                      <a:pt x="684" y="560"/>
                      <a:pt x="686" y="560"/>
                      <a:pt x="689" y="559"/>
                    </a:cubicBezTo>
                    <a:cubicBezTo>
                      <a:pt x="691" y="561"/>
                      <a:pt x="691" y="561"/>
                      <a:pt x="691" y="561"/>
                    </a:cubicBezTo>
                    <a:cubicBezTo>
                      <a:pt x="696" y="562"/>
                      <a:pt x="700" y="562"/>
                      <a:pt x="705" y="563"/>
                    </a:cubicBezTo>
                    <a:cubicBezTo>
                      <a:pt x="707" y="565"/>
                      <a:pt x="709" y="567"/>
                      <a:pt x="711" y="569"/>
                    </a:cubicBezTo>
                    <a:cubicBezTo>
                      <a:pt x="711" y="572"/>
                      <a:pt x="711" y="572"/>
                      <a:pt x="711" y="572"/>
                    </a:cubicBezTo>
                    <a:cubicBezTo>
                      <a:pt x="711" y="574"/>
                      <a:pt x="710" y="575"/>
                      <a:pt x="709" y="576"/>
                    </a:cubicBezTo>
                    <a:cubicBezTo>
                      <a:pt x="708" y="578"/>
                      <a:pt x="705" y="581"/>
                      <a:pt x="706" y="582"/>
                    </a:cubicBezTo>
                    <a:cubicBezTo>
                      <a:pt x="708" y="580"/>
                      <a:pt x="708" y="580"/>
                      <a:pt x="708" y="580"/>
                    </a:cubicBezTo>
                    <a:cubicBezTo>
                      <a:pt x="711" y="580"/>
                      <a:pt x="711" y="580"/>
                      <a:pt x="711" y="580"/>
                    </a:cubicBezTo>
                    <a:cubicBezTo>
                      <a:pt x="711" y="582"/>
                      <a:pt x="710" y="583"/>
                      <a:pt x="710" y="584"/>
                    </a:cubicBezTo>
                    <a:cubicBezTo>
                      <a:pt x="710" y="586"/>
                      <a:pt x="708" y="587"/>
                      <a:pt x="708" y="588"/>
                    </a:cubicBezTo>
                    <a:cubicBezTo>
                      <a:pt x="708" y="591"/>
                      <a:pt x="708" y="592"/>
                      <a:pt x="707" y="594"/>
                    </a:cubicBezTo>
                    <a:cubicBezTo>
                      <a:pt x="707" y="599"/>
                      <a:pt x="707" y="605"/>
                      <a:pt x="708" y="611"/>
                    </a:cubicBezTo>
                    <a:cubicBezTo>
                      <a:pt x="710" y="612"/>
                      <a:pt x="710" y="614"/>
                      <a:pt x="713" y="614"/>
                    </a:cubicBezTo>
                    <a:cubicBezTo>
                      <a:pt x="715" y="613"/>
                      <a:pt x="715" y="613"/>
                      <a:pt x="715" y="613"/>
                    </a:cubicBezTo>
                    <a:cubicBezTo>
                      <a:pt x="717" y="610"/>
                      <a:pt x="719" y="608"/>
                      <a:pt x="721" y="606"/>
                    </a:cubicBezTo>
                    <a:cubicBezTo>
                      <a:pt x="724" y="601"/>
                      <a:pt x="720" y="597"/>
                      <a:pt x="719" y="593"/>
                    </a:cubicBezTo>
                    <a:cubicBezTo>
                      <a:pt x="718" y="589"/>
                      <a:pt x="720" y="588"/>
                      <a:pt x="721" y="584"/>
                    </a:cubicBezTo>
                    <a:cubicBezTo>
                      <a:pt x="722" y="581"/>
                      <a:pt x="723" y="580"/>
                      <a:pt x="726" y="578"/>
                    </a:cubicBezTo>
                    <a:cubicBezTo>
                      <a:pt x="728" y="580"/>
                      <a:pt x="728" y="580"/>
                      <a:pt x="728" y="580"/>
                    </a:cubicBezTo>
                    <a:cubicBezTo>
                      <a:pt x="728" y="577"/>
                      <a:pt x="731" y="571"/>
                      <a:pt x="734" y="570"/>
                    </a:cubicBezTo>
                    <a:cubicBezTo>
                      <a:pt x="738" y="571"/>
                      <a:pt x="743" y="573"/>
                      <a:pt x="747" y="576"/>
                    </a:cubicBezTo>
                    <a:cubicBezTo>
                      <a:pt x="748" y="581"/>
                      <a:pt x="746" y="586"/>
                      <a:pt x="743" y="590"/>
                    </a:cubicBezTo>
                    <a:cubicBezTo>
                      <a:pt x="743" y="592"/>
                      <a:pt x="743" y="592"/>
                      <a:pt x="743" y="592"/>
                    </a:cubicBezTo>
                    <a:cubicBezTo>
                      <a:pt x="746" y="592"/>
                      <a:pt x="749" y="586"/>
                      <a:pt x="751" y="590"/>
                    </a:cubicBezTo>
                    <a:cubicBezTo>
                      <a:pt x="753" y="592"/>
                      <a:pt x="753" y="598"/>
                      <a:pt x="755" y="600"/>
                    </a:cubicBezTo>
                    <a:cubicBezTo>
                      <a:pt x="760" y="597"/>
                      <a:pt x="760" y="597"/>
                      <a:pt x="760" y="597"/>
                    </a:cubicBezTo>
                    <a:cubicBezTo>
                      <a:pt x="761" y="593"/>
                      <a:pt x="761" y="593"/>
                      <a:pt x="761" y="593"/>
                    </a:cubicBezTo>
                    <a:cubicBezTo>
                      <a:pt x="761" y="591"/>
                      <a:pt x="761" y="589"/>
                      <a:pt x="761" y="587"/>
                    </a:cubicBezTo>
                    <a:cubicBezTo>
                      <a:pt x="763" y="584"/>
                      <a:pt x="766" y="584"/>
                      <a:pt x="765" y="581"/>
                    </a:cubicBezTo>
                    <a:cubicBezTo>
                      <a:pt x="764" y="579"/>
                      <a:pt x="763" y="577"/>
                      <a:pt x="761" y="576"/>
                    </a:cubicBezTo>
                    <a:cubicBezTo>
                      <a:pt x="763" y="576"/>
                      <a:pt x="763" y="576"/>
                      <a:pt x="763" y="576"/>
                    </a:cubicBezTo>
                    <a:cubicBezTo>
                      <a:pt x="765" y="577"/>
                      <a:pt x="766" y="578"/>
                      <a:pt x="767" y="580"/>
                    </a:cubicBezTo>
                    <a:cubicBezTo>
                      <a:pt x="769" y="581"/>
                      <a:pt x="772" y="581"/>
                      <a:pt x="773" y="583"/>
                    </a:cubicBezTo>
                    <a:cubicBezTo>
                      <a:pt x="774" y="583"/>
                      <a:pt x="776" y="583"/>
                      <a:pt x="777" y="582"/>
                    </a:cubicBezTo>
                    <a:cubicBezTo>
                      <a:pt x="776" y="579"/>
                      <a:pt x="776" y="577"/>
                      <a:pt x="774" y="574"/>
                    </a:cubicBezTo>
                    <a:cubicBezTo>
                      <a:pt x="773" y="573"/>
                      <a:pt x="771" y="571"/>
                      <a:pt x="770" y="569"/>
                    </a:cubicBezTo>
                    <a:cubicBezTo>
                      <a:pt x="766" y="567"/>
                      <a:pt x="761" y="566"/>
                      <a:pt x="757" y="566"/>
                    </a:cubicBezTo>
                    <a:cubicBezTo>
                      <a:pt x="751" y="565"/>
                      <a:pt x="747" y="564"/>
                      <a:pt x="741" y="564"/>
                    </a:cubicBezTo>
                    <a:cubicBezTo>
                      <a:pt x="740" y="563"/>
                      <a:pt x="738" y="561"/>
                      <a:pt x="736" y="560"/>
                    </a:cubicBezTo>
                    <a:cubicBezTo>
                      <a:pt x="736" y="558"/>
                      <a:pt x="737" y="556"/>
                      <a:pt x="735" y="555"/>
                    </a:cubicBezTo>
                    <a:cubicBezTo>
                      <a:pt x="735" y="553"/>
                      <a:pt x="735" y="553"/>
                      <a:pt x="735" y="553"/>
                    </a:cubicBezTo>
                    <a:cubicBezTo>
                      <a:pt x="734" y="551"/>
                      <a:pt x="733" y="548"/>
                      <a:pt x="732" y="546"/>
                    </a:cubicBezTo>
                    <a:cubicBezTo>
                      <a:pt x="730" y="546"/>
                      <a:pt x="725" y="547"/>
                      <a:pt x="724" y="546"/>
                    </a:cubicBezTo>
                    <a:cubicBezTo>
                      <a:pt x="722" y="544"/>
                      <a:pt x="722" y="540"/>
                      <a:pt x="722" y="538"/>
                    </a:cubicBezTo>
                    <a:cubicBezTo>
                      <a:pt x="717" y="536"/>
                      <a:pt x="712" y="535"/>
                      <a:pt x="706" y="534"/>
                    </a:cubicBezTo>
                    <a:cubicBezTo>
                      <a:pt x="704" y="536"/>
                      <a:pt x="703" y="537"/>
                      <a:pt x="700" y="538"/>
                    </a:cubicBezTo>
                    <a:cubicBezTo>
                      <a:pt x="699" y="541"/>
                      <a:pt x="699" y="541"/>
                      <a:pt x="699" y="541"/>
                    </a:cubicBezTo>
                    <a:cubicBezTo>
                      <a:pt x="698" y="539"/>
                      <a:pt x="698" y="539"/>
                      <a:pt x="698" y="539"/>
                    </a:cubicBezTo>
                    <a:cubicBezTo>
                      <a:pt x="696" y="541"/>
                      <a:pt x="695" y="543"/>
                      <a:pt x="693" y="545"/>
                    </a:cubicBezTo>
                    <a:cubicBezTo>
                      <a:pt x="684" y="547"/>
                      <a:pt x="677" y="553"/>
                      <a:pt x="669" y="558"/>
                    </a:cubicBezTo>
                    <a:cubicBezTo>
                      <a:pt x="671" y="559"/>
                      <a:pt x="671" y="559"/>
                      <a:pt x="671" y="559"/>
                    </a:cubicBezTo>
                    <a:close/>
                    <a:moveTo>
                      <a:pt x="867" y="1146"/>
                    </a:moveTo>
                    <a:cubicBezTo>
                      <a:pt x="868" y="1147"/>
                      <a:pt x="870" y="1148"/>
                      <a:pt x="871" y="1149"/>
                    </a:cubicBezTo>
                    <a:cubicBezTo>
                      <a:pt x="874" y="1149"/>
                      <a:pt x="874" y="1149"/>
                      <a:pt x="874" y="1149"/>
                    </a:cubicBezTo>
                    <a:cubicBezTo>
                      <a:pt x="875" y="1146"/>
                      <a:pt x="875" y="1146"/>
                      <a:pt x="875" y="1146"/>
                    </a:cubicBezTo>
                    <a:cubicBezTo>
                      <a:pt x="873" y="1144"/>
                      <a:pt x="870" y="1142"/>
                      <a:pt x="867" y="1140"/>
                    </a:cubicBezTo>
                    <a:cubicBezTo>
                      <a:pt x="866" y="1141"/>
                      <a:pt x="866" y="1141"/>
                      <a:pt x="866" y="1141"/>
                    </a:cubicBezTo>
                    <a:cubicBezTo>
                      <a:pt x="865" y="1144"/>
                      <a:pt x="865" y="1144"/>
                      <a:pt x="865" y="1144"/>
                    </a:cubicBezTo>
                    <a:cubicBezTo>
                      <a:pt x="867" y="1146"/>
                      <a:pt x="867" y="1146"/>
                      <a:pt x="867" y="1146"/>
                    </a:cubicBezTo>
                    <a:close/>
                    <a:moveTo>
                      <a:pt x="608" y="486"/>
                    </a:moveTo>
                    <a:cubicBezTo>
                      <a:pt x="610" y="486"/>
                      <a:pt x="611" y="486"/>
                      <a:pt x="613" y="486"/>
                    </a:cubicBezTo>
                    <a:cubicBezTo>
                      <a:pt x="610" y="488"/>
                      <a:pt x="610" y="488"/>
                      <a:pt x="610" y="488"/>
                    </a:cubicBezTo>
                    <a:cubicBezTo>
                      <a:pt x="610" y="491"/>
                      <a:pt x="616" y="498"/>
                      <a:pt x="618" y="500"/>
                    </a:cubicBezTo>
                    <a:cubicBezTo>
                      <a:pt x="620" y="499"/>
                      <a:pt x="620" y="499"/>
                      <a:pt x="620" y="499"/>
                    </a:cubicBezTo>
                    <a:cubicBezTo>
                      <a:pt x="622" y="499"/>
                      <a:pt x="622" y="499"/>
                      <a:pt x="622" y="499"/>
                    </a:cubicBezTo>
                    <a:cubicBezTo>
                      <a:pt x="624" y="500"/>
                      <a:pt x="624" y="500"/>
                      <a:pt x="624" y="500"/>
                    </a:cubicBezTo>
                    <a:cubicBezTo>
                      <a:pt x="624" y="502"/>
                      <a:pt x="624" y="503"/>
                      <a:pt x="624" y="505"/>
                    </a:cubicBezTo>
                    <a:cubicBezTo>
                      <a:pt x="625" y="504"/>
                      <a:pt x="626" y="503"/>
                      <a:pt x="627" y="503"/>
                    </a:cubicBezTo>
                    <a:cubicBezTo>
                      <a:pt x="628" y="504"/>
                      <a:pt x="628" y="504"/>
                      <a:pt x="628" y="504"/>
                    </a:cubicBezTo>
                    <a:cubicBezTo>
                      <a:pt x="629" y="505"/>
                      <a:pt x="629" y="505"/>
                      <a:pt x="628" y="506"/>
                    </a:cubicBezTo>
                    <a:cubicBezTo>
                      <a:pt x="628" y="508"/>
                      <a:pt x="627" y="509"/>
                      <a:pt x="627" y="511"/>
                    </a:cubicBezTo>
                    <a:cubicBezTo>
                      <a:pt x="626" y="512"/>
                      <a:pt x="627" y="515"/>
                      <a:pt x="627" y="517"/>
                    </a:cubicBezTo>
                    <a:cubicBezTo>
                      <a:pt x="628" y="520"/>
                      <a:pt x="630" y="516"/>
                      <a:pt x="630" y="515"/>
                    </a:cubicBezTo>
                    <a:cubicBezTo>
                      <a:pt x="632" y="515"/>
                      <a:pt x="632" y="515"/>
                      <a:pt x="632" y="515"/>
                    </a:cubicBezTo>
                    <a:cubicBezTo>
                      <a:pt x="633" y="513"/>
                      <a:pt x="632" y="512"/>
                      <a:pt x="632" y="511"/>
                    </a:cubicBezTo>
                    <a:cubicBezTo>
                      <a:pt x="633" y="509"/>
                      <a:pt x="633" y="509"/>
                      <a:pt x="633" y="509"/>
                    </a:cubicBezTo>
                    <a:cubicBezTo>
                      <a:pt x="632" y="507"/>
                      <a:pt x="632" y="507"/>
                      <a:pt x="632" y="507"/>
                    </a:cubicBezTo>
                    <a:cubicBezTo>
                      <a:pt x="631" y="506"/>
                      <a:pt x="630" y="504"/>
                      <a:pt x="630" y="502"/>
                    </a:cubicBezTo>
                    <a:cubicBezTo>
                      <a:pt x="628" y="500"/>
                      <a:pt x="627" y="499"/>
                      <a:pt x="626" y="498"/>
                    </a:cubicBezTo>
                    <a:cubicBezTo>
                      <a:pt x="625" y="496"/>
                      <a:pt x="626" y="494"/>
                      <a:pt x="625" y="492"/>
                    </a:cubicBezTo>
                    <a:cubicBezTo>
                      <a:pt x="624" y="491"/>
                      <a:pt x="624" y="489"/>
                      <a:pt x="622" y="488"/>
                    </a:cubicBezTo>
                    <a:cubicBezTo>
                      <a:pt x="623" y="484"/>
                      <a:pt x="619" y="481"/>
                      <a:pt x="618" y="478"/>
                    </a:cubicBezTo>
                    <a:cubicBezTo>
                      <a:pt x="616" y="476"/>
                      <a:pt x="612" y="477"/>
                      <a:pt x="609" y="477"/>
                    </a:cubicBezTo>
                    <a:cubicBezTo>
                      <a:pt x="608" y="480"/>
                      <a:pt x="607" y="483"/>
                      <a:pt x="608" y="486"/>
                    </a:cubicBezTo>
                    <a:close/>
                    <a:moveTo>
                      <a:pt x="445" y="384"/>
                    </a:moveTo>
                    <a:cubicBezTo>
                      <a:pt x="448" y="385"/>
                      <a:pt x="448" y="385"/>
                      <a:pt x="448" y="385"/>
                    </a:cubicBezTo>
                    <a:cubicBezTo>
                      <a:pt x="454" y="384"/>
                      <a:pt x="457" y="390"/>
                      <a:pt x="463" y="388"/>
                    </a:cubicBezTo>
                    <a:cubicBezTo>
                      <a:pt x="468" y="387"/>
                      <a:pt x="475" y="388"/>
                      <a:pt x="479" y="386"/>
                    </a:cubicBezTo>
                    <a:cubicBezTo>
                      <a:pt x="479" y="383"/>
                      <a:pt x="479" y="383"/>
                      <a:pt x="479" y="383"/>
                    </a:cubicBezTo>
                    <a:cubicBezTo>
                      <a:pt x="479" y="378"/>
                      <a:pt x="485" y="380"/>
                      <a:pt x="488" y="380"/>
                    </a:cubicBezTo>
                    <a:cubicBezTo>
                      <a:pt x="489" y="380"/>
                      <a:pt x="492" y="377"/>
                      <a:pt x="493" y="376"/>
                    </a:cubicBezTo>
                    <a:cubicBezTo>
                      <a:pt x="495" y="375"/>
                      <a:pt x="496" y="374"/>
                      <a:pt x="498" y="373"/>
                    </a:cubicBezTo>
                    <a:cubicBezTo>
                      <a:pt x="501" y="366"/>
                      <a:pt x="507" y="369"/>
                      <a:pt x="512" y="366"/>
                    </a:cubicBezTo>
                    <a:cubicBezTo>
                      <a:pt x="512" y="363"/>
                      <a:pt x="512" y="363"/>
                      <a:pt x="512" y="363"/>
                    </a:cubicBezTo>
                    <a:cubicBezTo>
                      <a:pt x="515" y="362"/>
                      <a:pt x="518" y="363"/>
                      <a:pt x="520" y="361"/>
                    </a:cubicBezTo>
                    <a:cubicBezTo>
                      <a:pt x="514" y="359"/>
                      <a:pt x="503" y="358"/>
                      <a:pt x="498" y="363"/>
                    </a:cubicBezTo>
                    <a:cubicBezTo>
                      <a:pt x="493" y="369"/>
                      <a:pt x="488" y="375"/>
                      <a:pt x="479" y="372"/>
                    </a:cubicBezTo>
                    <a:cubicBezTo>
                      <a:pt x="478" y="371"/>
                      <a:pt x="476" y="370"/>
                      <a:pt x="476" y="369"/>
                    </a:cubicBezTo>
                    <a:cubicBezTo>
                      <a:pt x="475" y="366"/>
                      <a:pt x="472" y="368"/>
                      <a:pt x="470" y="367"/>
                    </a:cubicBezTo>
                    <a:cubicBezTo>
                      <a:pt x="468" y="366"/>
                      <a:pt x="460" y="361"/>
                      <a:pt x="459" y="362"/>
                    </a:cubicBezTo>
                    <a:cubicBezTo>
                      <a:pt x="459" y="363"/>
                      <a:pt x="460" y="364"/>
                      <a:pt x="461" y="364"/>
                    </a:cubicBezTo>
                    <a:cubicBezTo>
                      <a:pt x="461" y="365"/>
                      <a:pt x="464" y="365"/>
                      <a:pt x="464" y="366"/>
                    </a:cubicBezTo>
                    <a:cubicBezTo>
                      <a:pt x="465" y="367"/>
                      <a:pt x="464" y="368"/>
                      <a:pt x="465" y="369"/>
                    </a:cubicBezTo>
                    <a:cubicBezTo>
                      <a:pt x="467" y="370"/>
                      <a:pt x="472" y="374"/>
                      <a:pt x="469" y="375"/>
                    </a:cubicBezTo>
                    <a:cubicBezTo>
                      <a:pt x="467" y="376"/>
                      <a:pt x="463" y="374"/>
                      <a:pt x="463" y="376"/>
                    </a:cubicBezTo>
                    <a:cubicBezTo>
                      <a:pt x="462" y="377"/>
                      <a:pt x="460" y="378"/>
                      <a:pt x="460" y="379"/>
                    </a:cubicBezTo>
                    <a:cubicBezTo>
                      <a:pt x="459" y="386"/>
                      <a:pt x="456" y="380"/>
                      <a:pt x="452" y="382"/>
                    </a:cubicBezTo>
                    <a:cubicBezTo>
                      <a:pt x="449" y="384"/>
                      <a:pt x="447" y="382"/>
                      <a:pt x="444" y="381"/>
                    </a:cubicBezTo>
                    <a:cubicBezTo>
                      <a:pt x="443" y="383"/>
                      <a:pt x="443" y="383"/>
                      <a:pt x="443" y="383"/>
                    </a:cubicBezTo>
                    <a:cubicBezTo>
                      <a:pt x="445" y="384"/>
                      <a:pt x="445" y="384"/>
                      <a:pt x="445" y="384"/>
                    </a:cubicBezTo>
                    <a:close/>
                    <a:moveTo>
                      <a:pt x="380" y="317"/>
                    </a:moveTo>
                    <a:cubicBezTo>
                      <a:pt x="381" y="317"/>
                      <a:pt x="382" y="316"/>
                      <a:pt x="382" y="316"/>
                    </a:cubicBezTo>
                    <a:cubicBezTo>
                      <a:pt x="383" y="315"/>
                      <a:pt x="383" y="315"/>
                      <a:pt x="383" y="315"/>
                    </a:cubicBezTo>
                    <a:cubicBezTo>
                      <a:pt x="385" y="314"/>
                      <a:pt x="385" y="314"/>
                      <a:pt x="385" y="314"/>
                    </a:cubicBezTo>
                    <a:cubicBezTo>
                      <a:pt x="388" y="316"/>
                      <a:pt x="391" y="315"/>
                      <a:pt x="395" y="315"/>
                    </a:cubicBezTo>
                    <a:cubicBezTo>
                      <a:pt x="397" y="315"/>
                      <a:pt x="397" y="312"/>
                      <a:pt x="399" y="312"/>
                    </a:cubicBezTo>
                    <a:cubicBezTo>
                      <a:pt x="401" y="312"/>
                      <a:pt x="403" y="312"/>
                      <a:pt x="406" y="313"/>
                    </a:cubicBezTo>
                    <a:cubicBezTo>
                      <a:pt x="407" y="313"/>
                      <a:pt x="408" y="313"/>
                      <a:pt x="410" y="314"/>
                    </a:cubicBezTo>
                    <a:cubicBezTo>
                      <a:pt x="411" y="315"/>
                      <a:pt x="413" y="318"/>
                      <a:pt x="410" y="318"/>
                    </a:cubicBezTo>
                    <a:cubicBezTo>
                      <a:pt x="408" y="318"/>
                      <a:pt x="408" y="317"/>
                      <a:pt x="405" y="316"/>
                    </a:cubicBezTo>
                    <a:cubicBezTo>
                      <a:pt x="404" y="315"/>
                      <a:pt x="400" y="315"/>
                      <a:pt x="400" y="317"/>
                    </a:cubicBezTo>
                    <a:cubicBezTo>
                      <a:pt x="402" y="318"/>
                      <a:pt x="403" y="318"/>
                      <a:pt x="404" y="319"/>
                    </a:cubicBezTo>
                    <a:cubicBezTo>
                      <a:pt x="403" y="321"/>
                      <a:pt x="399" y="322"/>
                      <a:pt x="399" y="324"/>
                    </a:cubicBezTo>
                    <a:cubicBezTo>
                      <a:pt x="399" y="324"/>
                      <a:pt x="399" y="326"/>
                      <a:pt x="398" y="327"/>
                    </a:cubicBezTo>
                    <a:cubicBezTo>
                      <a:pt x="398" y="326"/>
                      <a:pt x="393" y="329"/>
                      <a:pt x="393" y="329"/>
                    </a:cubicBezTo>
                    <a:cubicBezTo>
                      <a:pt x="397" y="329"/>
                      <a:pt x="401" y="331"/>
                      <a:pt x="405" y="331"/>
                    </a:cubicBezTo>
                    <a:cubicBezTo>
                      <a:pt x="411" y="331"/>
                      <a:pt x="407" y="324"/>
                      <a:pt x="411" y="324"/>
                    </a:cubicBezTo>
                    <a:cubicBezTo>
                      <a:pt x="414" y="323"/>
                      <a:pt x="417" y="320"/>
                      <a:pt x="420" y="323"/>
                    </a:cubicBezTo>
                    <a:cubicBezTo>
                      <a:pt x="422" y="325"/>
                      <a:pt x="415" y="329"/>
                      <a:pt x="414" y="331"/>
                    </a:cubicBezTo>
                    <a:cubicBezTo>
                      <a:pt x="412" y="331"/>
                      <a:pt x="412" y="331"/>
                      <a:pt x="412" y="331"/>
                    </a:cubicBezTo>
                    <a:cubicBezTo>
                      <a:pt x="411" y="332"/>
                      <a:pt x="411" y="332"/>
                      <a:pt x="411" y="333"/>
                    </a:cubicBezTo>
                    <a:cubicBezTo>
                      <a:pt x="413" y="333"/>
                      <a:pt x="413" y="333"/>
                      <a:pt x="413" y="333"/>
                    </a:cubicBezTo>
                    <a:cubicBezTo>
                      <a:pt x="416" y="332"/>
                      <a:pt x="418" y="330"/>
                      <a:pt x="420" y="328"/>
                    </a:cubicBezTo>
                    <a:cubicBezTo>
                      <a:pt x="423" y="326"/>
                      <a:pt x="425" y="326"/>
                      <a:pt x="428" y="325"/>
                    </a:cubicBezTo>
                    <a:cubicBezTo>
                      <a:pt x="427" y="324"/>
                      <a:pt x="425" y="323"/>
                      <a:pt x="424" y="322"/>
                    </a:cubicBezTo>
                    <a:cubicBezTo>
                      <a:pt x="426" y="320"/>
                      <a:pt x="426" y="320"/>
                      <a:pt x="426" y="320"/>
                    </a:cubicBezTo>
                    <a:cubicBezTo>
                      <a:pt x="428" y="320"/>
                      <a:pt x="430" y="319"/>
                      <a:pt x="432" y="319"/>
                    </a:cubicBezTo>
                    <a:cubicBezTo>
                      <a:pt x="435" y="320"/>
                      <a:pt x="437" y="321"/>
                      <a:pt x="440" y="321"/>
                    </a:cubicBezTo>
                    <a:cubicBezTo>
                      <a:pt x="440" y="320"/>
                      <a:pt x="441" y="319"/>
                      <a:pt x="442" y="319"/>
                    </a:cubicBezTo>
                    <a:cubicBezTo>
                      <a:pt x="440" y="317"/>
                      <a:pt x="440" y="317"/>
                      <a:pt x="440" y="317"/>
                    </a:cubicBezTo>
                    <a:cubicBezTo>
                      <a:pt x="441" y="315"/>
                      <a:pt x="441" y="315"/>
                      <a:pt x="441" y="315"/>
                    </a:cubicBezTo>
                    <a:cubicBezTo>
                      <a:pt x="443" y="315"/>
                      <a:pt x="443" y="315"/>
                      <a:pt x="443" y="315"/>
                    </a:cubicBezTo>
                    <a:cubicBezTo>
                      <a:pt x="442" y="314"/>
                      <a:pt x="442" y="314"/>
                      <a:pt x="442" y="314"/>
                    </a:cubicBezTo>
                    <a:cubicBezTo>
                      <a:pt x="443" y="313"/>
                      <a:pt x="443" y="313"/>
                      <a:pt x="443" y="313"/>
                    </a:cubicBezTo>
                    <a:cubicBezTo>
                      <a:pt x="444" y="312"/>
                      <a:pt x="444" y="311"/>
                      <a:pt x="445" y="310"/>
                    </a:cubicBezTo>
                    <a:cubicBezTo>
                      <a:pt x="442" y="310"/>
                      <a:pt x="442" y="310"/>
                      <a:pt x="442" y="310"/>
                    </a:cubicBezTo>
                    <a:cubicBezTo>
                      <a:pt x="443" y="308"/>
                      <a:pt x="443" y="308"/>
                      <a:pt x="443" y="308"/>
                    </a:cubicBezTo>
                    <a:cubicBezTo>
                      <a:pt x="443" y="307"/>
                      <a:pt x="443" y="307"/>
                      <a:pt x="443" y="307"/>
                    </a:cubicBezTo>
                    <a:cubicBezTo>
                      <a:pt x="441" y="307"/>
                      <a:pt x="441" y="307"/>
                      <a:pt x="441" y="307"/>
                    </a:cubicBezTo>
                    <a:cubicBezTo>
                      <a:pt x="440" y="309"/>
                      <a:pt x="438" y="310"/>
                      <a:pt x="437" y="311"/>
                    </a:cubicBezTo>
                    <a:cubicBezTo>
                      <a:pt x="431" y="311"/>
                      <a:pt x="427" y="311"/>
                      <a:pt x="421" y="310"/>
                    </a:cubicBezTo>
                    <a:cubicBezTo>
                      <a:pt x="421" y="308"/>
                      <a:pt x="421" y="308"/>
                      <a:pt x="421" y="308"/>
                    </a:cubicBezTo>
                    <a:cubicBezTo>
                      <a:pt x="424" y="308"/>
                      <a:pt x="427" y="305"/>
                      <a:pt x="430" y="304"/>
                    </a:cubicBezTo>
                    <a:cubicBezTo>
                      <a:pt x="430" y="302"/>
                      <a:pt x="428" y="302"/>
                      <a:pt x="426" y="301"/>
                    </a:cubicBezTo>
                    <a:cubicBezTo>
                      <a:pt x="419" y="300"/>
                      <a:pt x="413" y="306"/>
                      <a:pt x="406" y="307"/>
                    </a:cubicBezTo>
                    <a:cubicBezTo>
                      <a:pt x="400" y="308"/>
                      <a:pt x="394" y="308"/>
                      <a:pt x="388" y="311"/>
                    </a:cubicBezTo>
                    <a:cubicBezTo>
                      <a:pt x="385" y="311"/>
                      <a:pt x="385" y="311"/>
                      <a:pt x="385" y="311"/>
                    </a:cubicBezTo>
                    <a:cubicBezTo>
                      <a:pt x="384" y="312"/>
                      <a:pt x="384" y="312"/>
                      <a:pt x="384" y="312"/>
                    </a:cubicBezTo>
                    <a:cubicBezTo>
                      <a:pt x="379" y="312"/>
                      <a:pt x="379" y="312"/>
                      <a:pt x="379" y="312"/>
                    </a:cubicBezTo>
                    <a:cubicBezTo>
                      <a:pt x="379" y="313"/>
                      <a:pt x="378" y="316"/>
                      <a:pt x="380" y="317"/>
                    </a:cubicBezTo>
                    <a:cubicBezTo>
                      <a:pt x="381" y="317"/>
                      <a:pt x="379" y="317"/>
                      <a:pt x="380" y="317"/>
                    </a:cubicBezTo>
                    <a:close/>
                    <a:moveTo>
                      <a:pt x="754" y="568"/>
                    </a:moveTo>
                    <a:cubicBezTo>
                      <a:pt x="757" y="568"/>
                      <a:pt x="759" y="568"/>
                      <a:pt x="761" y="570"/>
                    </a:cubicBezTo>
                    <a:cubicBezTo>
                      <a:pt x="759" y="571"/>
                      <a:pt x="759" y="571"/>
                      <a:pt x="759" y="571"/>
                    </a:cubicBezTo>
                    <a:cubicBezTo>
                      <a:pt x="757" y="571"/>
                      <a:pt x="755" y="571"/>
                      <a:pt x="753" y="571"/>
                    </a:cubicBezTo>
                    <a:cubicBezTo>
                      <a:pt x="751" y="570"/>
                      <a:pt x="749" y="569"/>
                      <a:pt x="747" y="568"/>
                    </a:cubicBezTo>
                    <a:cubicBezTo>
                      <a:pt x="750" y="568"/>
                      <a:pt x="752" y="568"/>
                      <a:pt x="754" y="568"/>
                    </a:cubicBezTo>
                    <a:close/>
                    <a:moveTo>
                      <a:pt x="634" y="283"/>
                    </a:moveTo>
                    <a:cubicBezTo>
                      <a:pt x="634" y="283"/>
                      <a:pt x="634" y="283"/>
                      <a:pt x="634" y="283"/>
                    </a:cubicBezTo>
                    <a:cubicBezTo>
                      <a:pt x="634" y="283"/>
                      <a:pt x="634" y="283"/>
                      <a:pt x="634" y="283"/>
                    </a:cubicBezTo>
                    <a:close/>
                    <a:moveTo>
                      <a:pt x="7" y="481"/>
                    </a:moveTo>
                    <a:cubicBezTo>
                      <a:pt x="7" y="481"/>
                      <a:pt x="8" y="480"/>
                      <a:pt x="8" y="480"/>
                    </a:cubicBezTo>
                    <a:cubicBezTo>
                      <a:pt x="8" y="478"/>
                      <a:pt x="9" y="477"/>
                      <a:pt x="8" y="475"/>
                    </a:cubicBezTo>
                    <a:cubicBezTo>
                      <a:pt x="11" y="475"/>
                      <a:pt x="11" y="475"/>
                      <a:pt x="11" y="475"/>
                    </a:cubicBezTo>
                    <a:cubicBezTo>
                      <a:pt x="12" y="476"/>
                      <a:pt x="12" y="476"/>
                      <a:pt x="12" y="476"/>
                    </a:cubicBezTo>
                    <a:cubicBezTo>
                      <a:pt x="14" y="475"/>
                      <a:pt x="14" y="475"/>
                      <a:pt x="14" y="475"/>
                    </a:cubicBezTo>
                    <a:cubicBezTo>
                      <a:pt x="15" y="477"/>
                      <a:pt x="15" y="477"/>
                      <a:pt x="15" y="477"/>
                    </a:cubicBezTo>
                    <a:cubicBezTo>
                      <a:pt x="15" y="478"/>
                      <a:pt x="14" y="479"/>
                      <a:pt x="12" y="479"/>
                    </a:cubicBezTo>
                    <a:cubicBezTo>
                      <a:pt x="11" y="479"/>
                      <a:pt x="11" y="479"/>
                      <a:pt x="11" y="479"/>
                    </a:cubicBezTo>
                    <a:cubicBezTo>
                      <a:pt x="11" y="481"/>
                      <a:pt x="11" y="481"/>
                      <a:pt x="11" y="481"/>
                    </a:cubicBezTo>
                    <a:cubicBezTo>
                      <a:pt x="9" y="481"/>
                      <a:pt x="8" y="482"/>
                      <a:pt x="7" y="483"/>
                    </a:cubicBezTo>
                    <a:cubicBezTo>
                      <a:pt x="4" y="484"/>
                      <a:pt x="4" y="484"/>
                      <a:pt x="4" y="484"/>
                    </a:cubicBezTo>
                    <a:cubicBezTo>
                      <a:pt x="4" y="483"/>
                      <a:pt x="4" y="483"/>
                      <a:pt x="4" y="483"/>
                    </a:cubicBezTo>
                    <a:cubicBezTo>
                      <a:pt x="5" y="482"/>
                      <a:pt x="6" y="482"/>
                      <a:pt x="7" y="481"/>
                    </a:cubicBezTo>
                    <a:cubicBezTo>
                      <a:pt x="7" y="481"/>
                      <a:pt x="6" y="481"/>
                      <a:pt x="7" y="481"/>
                    </a:cubicBezTo>
                    <a:close/>
                    <a:moveTo>
                      <a:pt x="18" y="401"/>
                    </a:moveTo>
                    <a:cubicBezTo>
                      <a:pt x="15" y="401"/>
                      <a:pt x="13" y="401"/>
                      <a:pt x="11" y="400"/>
                    </a:cubicBezTo>
                    <a:cubicBezTo>
                      <a:pt x="9" y="399"/>
                      <a:pt x="8" y="398"/>
                      <a:pt x="7" y="397"/>
                    </a:cubicBezTo>
                    <a:cubicBezTo>
                      <a:pt x="9" y="396"/>
                      <a:pt x="9" y="396"/>
                      <a:pt x="9" y="396"/>
                    </a:cubicBezTo>
                    <a:cubicBezTo>
                      <a:pt x="11" y="396"/>
                      <a:pt x="11" y="396"/>
                      <a:pt x="11" y="396"/>
                    </a:cubicBezTo>
                    <a:cubicBezTo>
                      <a:pt x="12" y="396"/>
                      <a:pt x="13" y="395"/>
                      <a:pt x="15" y="394"/>
                    </a:cubicBezTo>
                    <a:cubicBezTo>
                      <a:pt x="17" y="394"/>
                      <a:pt x="19" y="395"/>
                      <a:pt x="21" y="396"/>
                    </a:cubicBezTo>
                    <a:cubicBezTo>
                      <a:pt x="22" y="398"/>
                      <a:pt x="21" y="399"/>
                      <a:pt x="20" y="400"/>
                    </a:cubicBezTo>
                    <a:cubicBezTo>
                      <a:pt x="18" y="401"/>
                      <a:pt x="18" y="401"/>
                      <a:pt x="18" y="401"/>
                    </a:cubicBezTo>
                    <a:close/>
                    <a:moveTo>
                      <a:pt x="21" y="471"/>
                    </a:moveTo>
                    <a:cubicBezTo>
                      <a:pt x="22" y="472"/>
                      <a:pt x="22" y="472"/>
                      <a:pt x="22" y="472"/>
                    </a:cubicBezTo>
                    <a:cubicBezTo>
                      <a:pt x="21" y="474"/>
                      <a:pt x="21" y="474"/>
                      <a:pt x="21" y="474"/>
                    </a:cubicBezTo>
                    <a:cubicBezTo>
                      <a:pt x="18" y="474"/>
                      <a:pt x="18" y="474"/>
                      <a:pt x="18" y="474"/>
                    </a:cubicBezTo>
                    <a:cubicBezTo>
                      <a:pt x="17" y="473"/>
                      <a:pt x="17" y="473"/>
                      <a:pt x="17" y="473"/>
                    </a:cubicBezTo>
                    <a:cubicBezTo>
                      <a:pt x="18" y="473"/>
                      <a:pt x="20" y="472"/>
                      <a:pt x="21" y="471"/>
                    </a:cubicBezTo>
                    <a:close/>
                    <a:moveTo>
                      <a:pt x="30" y="465"/>
                    </a:moveTo>
                    <a:cubicBezTo>
                      <a:pt x="31" y="464"/>
                      <a:pt x="31" y="464"/>
                      <a:pt x="31" y="464"/>
                    </a:cubicBezTo>
                    <a:cubicBezTo>
                      <a:pt x="33" y="464"/>
                      <a:pt x="33" y="464"/>
                      <a:pt x="33" y="464"/>
                    </a:cubicBezTo>
                    <a:cubicBezTo>
                      <a:pt x="34" y="463"/>
                      <a:pt x="35" y="463"/>
                      <a:pt x="36" y="462"/>
                    </a:cubicBezTo>
                    <a:cubicBezTo>
                      <a:pt x="38" y="462"/>
                      <a:pt x="38" y="462"/>
                      <a:pt x="38" y="462"/>
                    </a:cubicBezTo>
                    <a:cubicBezTo>
                      <a:pt x="40" y="463"/>
                      <a:pt x="40" y="463"/>
                      <a:pt x="40" y="463"/>
                    </a:cubicBezTo>
                    <a:cubicBezTo>
                      <a:pt x="41" y="465"/>
                      <a:pt x="41" y="465"/>
                      <a:pt x="41" y="465"/>
                    </a:cubicBezTo>
                    <a:cubicBezTo>
                      <a:pt x="40" y="467"/>
                      <a:pt x="40" y="467"/>
                      <a:pt x="40" y="467"/>
                    </a:cubicBezTo>
                    <a:cubicBezTo>
                      <a:pt x="37" y="467"/>
                      <a:pt x="35" y="467"/>
                      <a:pt x="33" y="468"/>
                    </a:cubicBezTo>
                    <a:cubicBezTo>
                      <a:pt x="32" y="470"/>
                      <a:pt x="31" y="470"/>
                      <a:pt x="29" y="470"/>
                    </a:cubicBezTo>
                    <a:cubicBezTo>
                      <a:pt x="27" y="470"/>
                      <a:pt x="27" y="470"/>
                      <a:pt x="27" y="470"/>
                    </a:cubicBezTo>
                    <a:cubicBezTo>
                      <a:pt x="27" y="468"/>
                      <a:pt x="27" y="468"/>
                      <a:pt x="27" y="468"/>
                    </a:cubicBezTo>
                    <a:cubicBezTo>
                      <a:pt x="28" y="467"/>
                      <a:pt x="29" y="466"/>
                      <a:pt x="30" y="465"/>
                    </a:cubicBezTo>
                    <a:close/>
                    <a:moveTo>
                      <a:pt x="45" y="460"/>
                    </a:moveTo>
                    <a:cubicBezTo>
                      <a:pt x="47" y="460"/>
                      <a:pt x="47" y="460"/>
                      <a:pt x="47" y="460"/>
                    </a:cubicBezTo>
                    <a:cubicBezTo>
                      <a:pt x="49" y="462"/>
                      <a:pt x="49" y="462"/>
                      <a:pt x="49" y="462"/>
                    </a:cubicBezTo>
                    <a:cubicBezTo>
                      <a:pt x="47" y="464"/>
                      <a:pt x="47" y="464"/>
                      <a:pt x="47" y="464"/>
                    </a:cubicBezTo>
                    <a:cubicBezTo>
                      <a:pt x="45" y="463"/>
                      <a:pt x="44" y="463"/>
                      <a:pt x="43" y="462"/>
                    </a:cubicBezTo>
                    <a:cubicBezTo>
                      <a:pt x="42" y="460"/>
                      <a:pt x="42" y="460"/>
                      <a:pt x="42" y="460"/>
                    </a:cubicBezTo>
                    <a:cubicBezTo>
                      <a:pt x="44" y="460"/>
                      <a:pt x="44" y="460"/>
                      <a:pt x="44" y="460"/>
                    </a:cubicBezTo>
                    <a:cubicBezTo>
                      <a:pt x="45" y="460"/>
                      <a:pt x="45" y="460"/>
                      <a:pt x="45" y="460"/>
                    </a:cubicBezTo>
                    <a:close/>
                    <a:moveTo>
                      <a:pt x="65" y="459"/>
                    </a:moveTo>
                    <a:cubicBezTo>
                      <a:pt x="64" y="461"/>
                      <a:pt x="64" y="461"/>
                      <a:pt x="64" y="461"/>
                    </a:cubicBezTo>
                    <a:cubicBezTo>
                      <a:pt x="63" y="459"/>
                      <a:pt x="63" y="459"/>
                      <a:pt x="63" y="459"/>
                    </a:cubicBezTo>
                    <a:cubicBezTo>
                      <a:pt x="64" y="458"/>
                      <a:pt x="64" y="458"/>
                      <a:pt x="64" y="458"/>
                    </a:cubicBezTo>
                    <a:cubicBezTo>
                      <a:pt x="65" y="459"/>
                      <a:pt x="65" y="459"/>
                      <a:pt x="65" y="459"/>
                    </a:cubicBezTo>
                    <a:close/>
                    <a:moveTo>
                      <a:pt x="71" y="460"/>
                    </a:moveTo>
                    <a:cubicBezTo>
                      <a:pt x="71" y="463"/>
                      <a:pt x="71" y="463"/>
                      <a:pt x="71" y="463"/>
                    </a:cubicBezTo>
                    <a:cubicBezTo>
                      <a:pt x="69" y="464"/>
                      <a:pt x="69" y="464"/>
                      <a:pt x="69" y="464"/>
                    </a:cubicBezTo>
                    <a:cubicBezTo>
                      <a:pt x="70" y="462"/>
                      <a:pt x="70" y="462"/>
                      <a:pt x="70" y="462"/>
                    </a:cubicBezTo>
                    <a:cubicBezTo>
                      <a:pt x="71" y="460"/>
                      <a:pt x="71" y="460"/>
                      <a:pt x="71" y="460"/>
                    </a:cubicBezTo>
                    <a:close/>
                    <a:moveTo>
                      <a:pt x="77" y="806"/>
                    </a:moveTo>
                    <a:cubicBezTo>
                      <a:pt x="76" y="808"/>
                      <a:pt x="76" y="808"/>
                      <a:pt x="76" y="808"/>
                    </a:cubicBezTo>
                    <a:cubicBezTo>
                      <a:pt x="74" y="808"/>
                      <a:pt x="74" y="808"/>
                      <a:pt x="74" y="808"/>
                    </a:cubicBezTo>
                    <a:cubicBezTo>
                      <a:pt x="74" y="807"/>
                      <a:pt x="74" y="807"/>
                      <a:pt x="74" y="807"/>
                    </a:cubicBezTo>
                    <a:cubicBezTo>
                      <a:pt x="75" y="805"/>
                      <a:pt x="75" y="805"/>
                      <a:pt x="75" y="805"/>
                    </a:cubicBezTo>
                    <a:cubicBezTo>
                      <a:pt x="77" y="806"/>
                      <a:pt x="77" y="806"/>
                      <a:pt x="77" y="806"/>
                    </a:cubicBezTo>
                    <a:close/>
                    <a:moveTo>
                      <a:pt x="90" y="812"/>
                    </a:moveTo>
                    <a:cubicBezTo>
                      <a:pt x="90" y="813"/>
                      <a:pt x="90" y="813"/>
                      <a:pt x="90" y="813"/>
                    </a:cubicBezTo>
                    <a:cubicBezTo>
                      <a:pt x="89" y="814"/>
                      <a:pt x="89" y="814"/>
                      <a:pt x="89" y="814"/>
                    </a:cubicBezTo>
                    <a:cubicBezTo>
                      <a:pt x="87" y="812"/>
                      <a:pt x="87" y="812"/>
                      <a:pt x="87" y="812"/>
                    </a:cubicBezTo>
                    <a:cubicBezTo>
                      <a:pt x="87" y="811"/>
                      <a:pt x="87" y="811"/>
                      <a:pt x="87" y="811"/>
                    </a:cubicBezTo>
                    <a:cubicBezTo>
                      <a:pt x="89" y="811"/>
                      <a:pt x="89" y="811"/>
                      <a:pt x="89" y="811"/>
                    </a:cubicBezTo>
                    <a:cubicBezTo>
                      <a:pt x="90" y="812"/>
                      <a:pt x="90" y="812"/>
                      <a:pt x="90" y="812"/>
                    </a:cubicBezTo>
                    <a:close/>
                    <a:moveTo>
                      <a:pt x="94" y="987"/>
                    </a:moveTo>
                    <a:cubicBezTo>
                      <a:pt x="95" y="989"/>
                      <a:pt x="95" y="989"/>
                      <a:pt x="95" y="989"/>
                    </a:cubicBezTo>
                    <a:cubicBezTo>
                      <a:pt x="93" y="989"/>
                      <a:pt x="93" y="989"/>
                      <a:pt x="93" y="989"/>
                    </a:cubicBezTo>
                    <a:cubicBezTo>
                      <a:pt x="92" y="988"/>
                      <a:pt x="92" y="988"/>
                      <a:pt x="92" y="988"/>
                    </a:cubicBezTo>
                    <a:cubicBezTo>
                      <a:pt x="93" y="985"/>
                      <a:pt x="93" y="985"/>
                      <a:pt x="93" y="985"/>
                    </a:cubicBezTo>
                    <a:cubicBezTo>
                      <a:pt x="94" y="987"/>
                      <a:pt x="94" y="987"/>
                      <a:pt x="94" y="987"/>
                    </a:cubicBezTo>
                    <a:close/>
                    <a:moveTo>
                      <a:pt x="105" y="819"/>
                    </a:moveTo>
                    <a:cubicBezTo>
                      <a:pt x="102" y="819"/>
                      <a:pt x="102" y="819"/>
                      <a:pt x="102" y="819"/>
                    </a:cubicBezTo>
                    <a:cubicBezTo>
                      <a:pt x="100" y="817"/>
                      <a:pt x="100" y="817"/>
                      <a:pt x="100" y="817"/>
                    </a:cubicBezTo>
                    <a:cubicBezTo>
                      <a:pt x="103" y="817"/>
                      <a:pt x="103" y="817"/>
                      <a:pt x="103" y="817"/>
                    </a:cubicBezTo>
                    <a:cubicBezTo>
                      <a:pt x="105" y="819"/>
                      <a:pt x="105" y="819"/>
                      <a:pt x="105" y="819"/>
                    </a:cubicBezTo>
                    <a:close/>
                    <a:moveTo>
                      <a:pt x="109" y="824"/>
                    </a:moveTo>
                    <a:cubicBezTo>
                      <a:pt x="111" y="825"/>
                      <a:pt x="111" y="825"/>
                      <a:pt x="111" y="825"/>
                    </a:cubicBezTo>
                    <a:cubicBezTo>
                      <a:pt x="113" y="826"/>
                      <a:pt x="114" y="827"/>
                      <a:pt x="116" y="828"/>
                    </a:cubicBezTo>
                    <a:cubicBezTo>
                      <a:pt x="117" y="831"/>
                      <a:pt x="117" y="831"/>
                      <a:pt x="117" y="831"/>
                    </a:cubicBezTo>
                    <a:cubicBezTo>
                      <a:pt x="114" y="831"/>
                      <a:pt x="113" y="832"/>
                      <a:pt x="111" y="832"/>
                    </a:cubicBezTo>
                    <a:cubicBezTo>
                      <a:pt x="107" y="832"/>
                      <a:pt x="107" y="832"/>
                      <a:pt x="107" y="832"/>
                    </a:cubicBezTo>
                    <a:cubicBezTo>
                      <a:pt x="106" y="829"/>
                      <a:pt x="106" y="829"/>
                      <a:pt x="106" y="829"/>
                    </a:cubicBezTo>
                    <a:cubicBezTo>
                      <a:pt x="107" y="827"/>
                      <a:pt x="108" y="826"/>
                      <a:pt x="109" y="824"/>
                    </a:cubicBezTo>
                    <a:close/>
                    <a:moveTo>
                      <a:pt x="138" y="424"/>
                    </a:moveTo>
                    <a:cubicBezTo>
                      <a:pt x="136" y="424"/>
                      <a:pt x="136" y="424"/>
                      <a:pt x="136" y="424"/>
                    </a:cubicBezTo>
                    <a:cubicBezTo>
                      <a:pt x="134" y="425"/>
                      <a:pt x="134" y="425"/>
                      <a:pt x="134" y="425"/>
                    </a:cubicBezTo>
                    <a:cubicBezTo>
                      <a:pt x="132" y="425"/>
                      <a:pt x="132" y="425"/>
                      <a:pt x="132" y="425"/>
                    </a:cubicBezTo>
                    <a:cubicBezTo>
                      <a:pt x="131" y="424"/>
                      <a:pt x="131" y="424"/>
                      <a:pt x="131" y="424"/>
                    </a:cubicBezTo>
                    <a:cubicBezTo>
                      <a:pt x="131" y="422"/>
                      <a:pt x="131" y="422"/>
                      <a:pt x="131" y="422"/>
                    </a:cubicBezTo>
                    <a:cubicBezTo>
                      <a:pt x="134" y="422"/>
                      <a:pt x="134" y="422"/>
                      <a:pt x="134" y="422"/>
                    </a:cubicBezTo>
                    <a:cubicBezTo>
                      <a:pt x="135" y="420"/>
                      <a:pt x="135" y="420"/>
                      <a:pt x="135" y="420"/>
                    </a:cubicBezTo>
                    <a:cubicBezTo>
                      <a:pt x="135" y="419"/>
                      <a:pt x="136" y="418"/>
                      <a:pt x="137" y="418"/>
                    </a:cubicBezTo>
                    <a:cubicBezTo>
                      <a:pt x="137" y="418"/>
                      <a:pt x="137" y="420"/>
                      <a:pt x="138" y="421"/>
                    </a:cubicBezTo>
                    <a:cubicBezTo>
                      <a:pt x="139" y="420"/>
                      <a:pt x="140" y="421"/>
                      <a:pt x="141" y="421"/>
                    </a:cubicBezTo>
                    <a:cubicBezTo>
                      <a:pt x="141" y="423"/>
                      <a:pt x="141" y="423"/>
                      <a:pt x="141" y="423"/>
                    </a:cubicBezTo>
                    <a:cubicBezTo>
                      <a:pt x="138" y="422"/>
                      <a:pt x="138" y="422"/>
                      <a:pt x="138" y="422"/>
                    </a:cubicBezTo>
                    <a:cubicBezTo>
                      <a:pt x="138" y="424"/>
                      <a:pt x="138" y="424"/>
                      <a:pt x="138" y="424"/>
                    </a:cubicBezTo>
                    <a:close/>
                    <a:moveTo>
                      <a:pt x="121" y="430"/>
                    </a:moveTo>
                    <a:cubicBezTo>
                      <a:pt x="122" y="430"/>
                      <a:pt x="122" y="430"/>
                      <a:pt x="122" y="430"/>
                    </a:cubicBezTo>
                    <a:cubicBezTo>
                      <a:pt x="124" y="430"/>
                      <a:pt x="124" y="430"/>
                      <a:pt x="124" y="430"/>
                    </a:cubicBezTo>
                    <a:cubicBezTo>
                      <a:pt x="125" y="433"/>
                      <a:pt x="125" y="433"/>
                      <a:pt x="125" y="433"/>
                    </a:cubicBezTo>
                    <a:cubicBezTo>
                      <a:pt x="126" y="432"/>
                      <a:pt x="126" y="432"/>
                      <a:pt x="126" y="432"/>
                    </a:cubicBezTo>
                    <a:cubicBezTo>
                      <a:pt x="126" y="430"/>
                      <a:pt x="126" y="430"/>
                      <a:pt x="126" y="430"/>
                    </a:cubicBezTo>
                    <a:cubicBezTo>
                      <a:pt x="124" y="428"/>
                      <a:pt x="124" y="428"/>
                      <a:pt x="124" y="428"/>
                    </a:cubicBezTo>
                    <a:cubicBezTo>
                      <a:pt x="126" y="427"/>
                      <a:pt x="126" y="427"/>
                      <a:pt x="126" y="427"/>
                    </a:cubicBezTo>
                    <a:cubicBezTo>
                      <a:pt x="127" y="427"/>
                      <a:pt x="129" y="428"/>
                      <a:pt x="131" y="428"/>
                    </a:cubicBezTo>
                    <a:cubicBezTo>
                      <a:pt x="131" y="427"/>
                      <a:pt x="131" y="427"/>
                      <a:pt x="131" y="427"/>
                    </a:cubicBezTo>
                    <a:cubicBezTo>
                      <a:pt x="133" y="428"/>
                      <a:pt x="133" y="428"/>
                      <a:pt x="133" y="428"/>
                    </a:cubicBezTo>
                    <a:cubicBezTo>
                      <a:pt x="134" y="427"/>
                      <a:pt x="135" y="427"/>
                      <a:pt x="137" y="426"/>
                    </a:cubicBezTo>
                    <a:cubicBezTo>
                      <a:pt x="138" y="428"/>
                      <a:pt x="138" y="428"/>
                      <a:pt x="138" y="428"/>
                    </a:cubicBezTo>
                    <a:cubicBezTo>
                      <a:pt x="138" y="430"/>
                      <a:pt x="138" y="430"/>
                      <a:pt x="138" y="430"/>
                    </a:cubicBezTo>
                    <a:cubicBezTo>
                      <a:pt x="139" y="432"/>
                      <a:pt x="139" y="432"/>
                      <a:pt x="139" y="432"/>
                    </a:cubicBezTo>
                    <a:cubicBezTo>
                      <a:pt x="137" y="432"/>
                      <a:pt x="137" y="432"/>
                      <a:pt x="137" y="432"/>
                    </a:cubicBezTo>
                    <a:cubicBezTo>
                      <a:pt x="135" y="431"/>
                      <a:pt x="135" y="431"/>
                      <a:pt x="135" y="431"/>
                    </a:cubicBezTo>
                    <a:cubicBezTo>
                      <a:pt x="133" y="432"/>
                      <a:pt x="133" y="432"/>
                      <a:pt x="133" y="432"/>
                    </a:cubicBezTo>
                    <a:cubicBezTo>
                      <a:pt x="135" y="433"/>
                      <a:pt x="135" y="433"/>
                      <a:pt x="135" y="433"/>
                    </a:cubicBezTo>
                    <a:cubicBezTo>
                      <a:pt x="134" y="435"/>
                      <a:pt x="131" y="436"/>
                      <a:pt x="129" y="437"/>
                    </a:cubicBezTo>
                    <a:cubicBezTo>
                      <a:pt x="129" y="436"/>
                      <a:pt x="129" y="436"/>
                      <a:pt x="129" y="436"/>
                    </a:cubicBezTo>
                    <a:cubicBezTo>
                      <a:pt x="128" y="437"/>
                      <a:pt x="127" y="438"/>
                      <a:pt x="127" y="439"/>
                    </a:cubicBezTo>
                    <a:cubicBezTo>
                      <a:pt x="126" y="440"/>
                      <a:pt x="124" y="440"/>
                      <a:pt x="123" y="441"/>
                    </a:cubicBezTo>
                    <a:cubicBezTo>
                      <a:pt x="122" y="440"/>
                      <a:pt x="122" y="440"/>
                      <a:pt x="122" y="440"/>
                    </a:cubicBezTo>
                    <a:cubicBezTo>
                      <a:pt x="123" y="439"/>
                      <a:pt x="123" y="438"/>
                      <a:pt x="124" y="437"/>
                    </a:cubicBezTo>
                    <a:cubicBezTo>
                      <a:pt x="122" y="437"/>
                      <a:pt x="122" y="437"/>
                      <a:pt x="122" y="437"/>
                    </a:cubicBezTo>
                    <a:cubicBezTo>
                      <a:pt x="120" y="439"/>
                      <a:pt x="120" y="439"/>
                      <a:pt x="120" y="439"/>
                    </a:cubicBezTo>
                    <a:cubicBezTo>
                      <a:pt x="119" y="437"/>
                      <a:pt x="117" y="434"/>
                      <a:pt x="117" y="432"/>
                    </a:cubicBezTo>
                    <a:cubicBezTo>
                      <a:pt x="118" y="431"/>
                      <a:pt x="120" y="431"/>
                      <a:pt x="121" y="430"/>
                    </a:cubicBezTo>
                    <a:close/>
                    <a:moveTo>
                      <a:pt x="165" y="1162"/>
                    </a:moveTo>
                    <a:cubicBezTo>
                      <a:pt x="164" y="1163"/>
                      <a:pt x="164" y="1163"/>
                      <a:pt x="164" y="1163"/>
                    </a:cubicBezTo>
                    <a:cubicBezTo>
                      <a:pt x="163" y="1162"/>
                      <a:pt x="163" y="1162"/>
                      <a:pt x="163" y="1162"/>
                    </a:cubicBezTo>
                    <a:cubicBezTo>
                      <a:pt x="162" y="1161"/>
                      <a:pt x="162" y="1161"/>
                      <a:pt x="162" y="1161"/>
                    </a:cubicBezTo>
                    <a:cubicBezTo>
                      <a:pt x="163" y="1160"/>
                      <a:pt x="163" y="1160"/>
                      <a:pt x="163" y="1160"/>
                    </a:cubicBezTo>
                    <a:cubicBezTo>
                      <a:pt x="165" y="1162"/>
                      <a:pt x="165" y="1162"/>
                      <a:pt x="165" y="1162"/>
                    </a:cubicBezTo>
                    <a:close/>
                    <a:moveTo>
                      <a:pt x="180" y="394"/>
                    </a:moveTo>
                    <a:cubicBezTo>
                      <a:pt x="179" y="395"/>
                      <a:pt x="179" y="395"/>
                      <a:pt x="179" y="395"/>
                    </a:cubicBezTo>
                    <a:cubicBezTo>
                      <a:pt x="177" y="395"/>
                      <a:pt x="177" y="395"/>
                      <a:pt x="177" y="395"/>
                    </a:cubicBezTo>
                    <a:cubicBezTo>
                      <a:pt x="179" y="393"/>
                      <a:pt x="179" y="393"/>
                      <a:pt x="179" y="393"/>
                    </a:cubicBezTo>
                    <a:cubicBezTo>
                      <a:pt x="180" y="394"/>
                      <a:pt x="180" y="394"/>
                      <a:pt x="180" y="394"/>
                    </a:cubicBezTo>
                    <a:close/>
                    <a:moveTo>
                      <a:pt x="180" y="399"/>
                    </a:moveTo>
                    <a:cubicBezTo>
                      <a:pt x="181" y="397"/>
                      <a:pt x="182" y="396"/>
                      <a:pt x="183" y="395"/>
                    </a:cubicBezTo>
                    <a:cubicBezTo>
                      <a:pt x="185" y="395"/>
                      <a:pt x="185" y="395"/>
                      <a:pt x="185" y="395"/>
                    </a:cubicBezTo>
                    <a:cubicBezTo>
                      <a:pt x="184" y="396"/>
                      <a:pt x="184" y="398"/>
                      <a:pt x="183" y="399"/>
                    </a:cubicBezTo>
                    <a:cubicBezTo>
                      <a:pt x="182" y="400"/>
                      <a:pt x="181" y="401"/>
                      <a:pt x="179" y="402"/>
                    </a:cubicBezTo>
                    <a:cubicBezTo>
                      <a:pt x="177" y="402"/>
                      <a:pt x="177" y="402"/>
                      <a:pt x="177" y="402"/>
                    </a:cubicBezTo>
                    <a:cubicBezTo>
                      <a:pt x="177" y="401"/>
                      <a:pt x="178" y="399"/>
                      <a:pt x="180" y="399"/>
                    </a:cubicBezTo>
                    <a:close/>
                    <a:moveTo>
                      <a:pt x="193" y="393"/>
                    </a:moveTo>
                    <a:cubicBezTo>
                      <a:pt x="193" y="394"/>
                      <a:pt x="193" y="394"/>
                      <a:pt x="193" y="394"/>
                    </a:cubicBezTo>
                    <a:cubicBezTo>
                      <a:pt x="192" y="395"/>
                      <a:pt x="192" y="395"/>
                      <a:pt x="192" y="395"/>
                    </a:cubicBezTo>
                    <a:cubicBezTo>
                      <a:pt x="191" y="395"/>
                      <a:pt x="189" y="395"/>
                      <a:pt x="188" y="395"/>
                    </a:cubicBezTo>
                    <a:cubicBezTo>
                      <a:pt x="188" y="394"/>
                      <a:pt x="188" y="394"/>
                      <a:pt x="188" y="394"/>
                    </a:cubicBezTo>
                    <a:cubicBezTo>
                      <a:pt x="190" y="393"/>
                      <a:pt x="190" y="393"/>
                      <a:pt x="190" y="393"/>
                    </a:cubicBezTo>
                    <a:cubicBezTo>
                      <a:pt x="193" y="393"/>
                      <a:pt x="193" y="393"/>
                      <a:pt x="193" y="393"/>
                    </a:cubicBezTo>
                    <a:close/>
                    <a:moveTo>
                      <a:pt x="278" y="424"/>
                    </a:moveTo>
                    <a:cubicBezTo>
                      <a:pt x="279" y="422"/>
                      <a:pt x="279" y="422"/>
                      <a:pt x="279" y="422"/>
                    </a:cubicBezTo>
                    <a:cubicBezTo>
                      <a:pt x="281" y="422"/>
                      <a:pt x="282" y="422"/>
                      <a:pt x="284" y="422"/>
                    </a:cubicBezTo>
                    <a:cubicBezTo>
                      <a:pt x="286" y="423"/>
                      <a:pt x="286" y="423"/>
                      <a:pt x="286" y="423"/>
                    </a:cubicBezTo>
                    <a:cubicBezTo>
                      <a:pt x="285" y="424"/>
                      <a:pt x="283" y="425"/>
                      <a:pt x="282" y="426"/>
                    </a:cubicBezTo>
                    <a:cubicBezTo>
                      <a:pt x="285" y="426"/>
                      <a:pt x="285" y="426"/>
                      <a:pt x="285" y="426"/>
                    </a:cubicBezTo>
                    <a:cubicBezTo>
                      <a:pt x="286" y="427"/>
                      <a:pt x="287" y="428"/>
                      <a:pt x="289" y="429"/>
                    </a:cubicBezTo>
                    <a:cubicBezTo>
                      <a:pt x="291" y="428"/>
                      <a:pt x="291" y="428"/>
                      <a:pt x="291" y="428"/>
                    </a:cubicBezTo>
                    <a:cubicBezTo>
                      <a:pt x="292" y="429"/>
                      <a:pt x="292" y="429"/>
                      <a:pt x="292" y="429"/>
                    </a:cubicBezTo>
                    <a:cubicBezTo>
                      <a:pt x="292" y="431"/>
                      <a:pt x="292" y="431"/>
                      <a:pt x="292" y="431"/>
                    </a:cubicBezTo>
                    <a:cubicBezTo>
                      <a:pt x="289" y="432"/>
                      <a:pt x="288" y="432"/>
                      <a:pt x="286" y="429"/>
                    </a:cubicBezTo>
                    <a:cubicBezTo>
                      <a:pt x="284" y="429"/>
                      <a:pt x="284" y="429"/>
                      <a:pt x="284" y="429"/>
                    </a:cubicBezTo>
                    <a:cubicBezTo>
                      <a:pt x="286" y="431"/>
                      <a:pt x="286" y="431"/>
                      <a:pt x="286" y="431"/>
                    </a:cubicBezTo>
                    <a:cubicBezTo>
                      <a:pt x="286" y="433"/>
                      <a:pt x="287" y="438"/>
                      <a:pt x="284" y="437"/>
                    </a:cubicBezTo>
                    <a:cubicBezTo>
                      <a:pt x="284" y="436"/>
                      <a:pt x="284" y="434"/>
                      <a:pt x="284" y="433"/>
                    </a:cubicBezTo>
                    <a:cubicBezTo>
                      <a:pt x="282" y="431"/>
                      <a:pt x="280" y="429"/>
                      <a:pt x="278" y="427"/>
                    </a:cubicBezTo>
                    <a:cubicBezTo>
                      <a:pt x="279" y="427"/>
                      <a:pt x="279" y="427"/>
                      <a:pt x="280" y="426"/>
                    </a:cubicBezTo>
                    <a:cubicBezTo>
                      <a:pt x="280" y="425"/>
                      <a:pt x="280" y="425"/>
                      <a:pt x="280" y="425"/>
                    </a:cubicBezTo>
                    <a:cubicBezTo>
                      <a:pt x="278" y="424"/>
                      <a:pt x="278" y="424"/>
                      <a:pt x="278" y="424"/>
                    </a:cubicBezTo>
                    <a:close/>
                    <a:moveTo>
                      <a:pt x="291" y="434"/>
                    </a:moveTo>
                    <a:cubicBezTo>
                      <a:pt x="292" y="435"/>
                      <a:pt x="292" y="435"/>
                      <a:pt x="292" y="435"/>
                    </a:cubicBezTo>
                    <a:cubicBezTo>
                      <a:pt x="293" y="436"/>
                      <a:pt x="293" y="437"/>
                      <a:pt x="294" y="439"/>
                    </a:cubicBezTo>
                    <a:cubicBezTo>
                      <a:pt x="293" y="441"/>
                      <a:pt x="293" y="441"/>
                      <a:pt x="293" y="441"/>
                    </a:cubicBezTo>
                    <a:cubicBezTo>
                      <a:pt x="291" y="443"/>
                      <a:pt x="291" y="443"/>
                      <a:pt x="291" y="443"/>
                    </a:cubicBezTo>
                    <a:cubicBezTo>
                      <a:pt x="289" y="442"/>
                      <a:pt x="289" y="442"/>
                      <a:pt x="289" y="442"/>
                    </a:cubicBezTo>
                    <a:cubicBezTo>
                      <a:pt x="290" y="441"/>
                      <a:pt x="290" y="441"/>
                      <a:pt x="290" y="441"/>
                    </a:cubicBezTo>
                    <a:cubicBezTo>
                      <a:pt x="290" y="440"/>
                      <a:pt x="290" y="440"/>
                      <a:pt x="290" y="440"/>
                    </a:cubicBezTo>
                    <a:cubicBezTo>
                      <a:pt x="289" y="440"/>
                      <a:pt x="289" y="440"/>
                      <a:pt x="289" y="440"/>
                    </a:cubicBezTo>
                    <a:cubicBezTo>
                      <a:pt x="287" y="438"/>
                      <a:pt x="287" y="438"/>
                      <a:pt x="287" y="438"/>
                    </a:cubicBezTo>
                    <a:cubicBezTo>
                      <a:pt x="288" y="436"/>
                      <a:pt x="288" y="436"/>
                      <a:pt x="288" y="436"/>
                    </a:cubicBezTo>
                    <a:cubicBezTo>
                      <a:pt x="288" y="435"/>
                      <a:pt x="288" y="435"/>
                      <a:pt x="288" y="435"/>
                    </a:cubicBezTo>
                    <a:cubicBezTo>
                      <a:pt x="287" y="434"/>
                      <a:pt x="287" y="434"/>
                      <a:pt x="287" y="434"/>
                    </a:cubicBezTo>
                    <a:cubicBezTo>
                      <a:pt x="287" y="433"/>
                      <a:pt x="287" y="433"/>
                      <a:pt x="287" y="433"/>
                    </a:cubicBezTo>
                    <a:cubicBezTo>
                      <a:pt x="289" y="433"/>
                      <a:pt x="289" y="433"/>
                      <a:pt x="289" y="433"/>
                    </a:cubicBezTo>
                    <a:cubicBezTo>
                      <a:pt x="291" y="434"/>
                      <a:pt x="291" y="434"/>
                      <a:pt x="291" y="434"/>
                    </a:cubicBezTo>
                    <a:close/>
                    <a:moveTo>
                      <a:pt x="294" y="439"/>
                    </a:moveTo>
                    <a:cubicBezTo>
                      <a:pt x="295" y="442"/>
                      <a:pt x="295" y="442"/>
                      <a:pt x="295" y="442"/>
                    </a:cubicBezTo>
                    <a:cubicBezTo>
                      <a:pt x="294" y="443"/>
                      <a:pt x="294" y="446"/>
                      <a:pt x="292" y="446"/>
                    </a:cubicBezTo>
                    <a:cubicBezTo>
                      <a:pt x="292" y="445"/>
                      <a:pt x="291" y="444"/>
                      <a:pt x="291" y="443"/>
                    </a:cubicBezTo>
                    <a:cubicBezTo>
                      <a:pt x="292" y="442"/>
                      <a:pt x="292" y="442"/>
                      <a:pt x="292" y="442"/>
                    </a:cubicBezTo>
                    <a:cubicBezTo>
                      <a:pt x="294" y="439"/>
                      <a:pt x="294" y="439"/>
                      <a:pt x="294" y="439"/>
                    </a:cubicBezTo>
                    <a:close/>
                    <a:moveTo>
                      <a:pt x="290" y="427"/>
                    </a:moveTo>
                    <a:cubicBezTo>
                      <a:pt x="289" y="427"/>
                      <a:pt x="287" y="427"/>
                      <a:pt x="286" y="427"/>
                    </a:cubicBezTo>
                    <a:cubicBezTo>
                      <a:pt x="284" y="425"/>
                      <a:pt x="284" y="425"/>
                      <a:pt x="284" y="425"/>
                    </a:cubicBezTo>
                    <a:cubicBezTo>
                      <a:pt x="287" y="425"/>
                      <a:pt x="289" y="424"/>
                      <a:pt x="292" y="424"/>
                    </a:cubicBezTo>
                    <a:cubicBezTo>
                      <a:pt x="291" y="426"/>
                      <a:pt x="291" y="426"/>
                      <a:pt x="291" y="426"/>
                    </a:cubicBezTo>
                    <a:cubicBezTo>
                      <a:pt x="290" y="427"/>
                      <a:pt x="290" y="427"/>
                      <a:pt x="290" y="427"/>
                    </a:cubicBezTo>
                    <a:close/>
                    <a:moveTo>
                      <a:pt x="295" y="432"/>
                    </a:moveTo>
                    <a:cubicBezTo>
                      <a:pt x="295" y="432"/>
                      <a:pt x="295" y="432"/>
                      <a:pt x="295" y="432"/>
                    </a:cubicBezTo>
                    <a:cubicBezTo>
                      <a:pt x="296" y="431"/>
                      <a:pt x="296" y="431"/>
                      <a:pt x="296" y="431"/>
                    </a:cubicBezTo>
                    <a:cubicBezTo>
                      <a:pt x="294" y="431"/>
                      <a:pt x="294" y="431"/>
                      <a:pt x="294" y="431"/>
                    </a:cubicBezTo>
                    <a:cubicBezTo>
                      <a:pt x="294" y="427"/>
                      <a:pt x="293" y="424"/>
                      <a:pt x="292" y="421"/>
                    </a:cubicBezTo>
                    <a:cubicBezTo>
                      <a:pt x="294" y="422"/>
                      <a:pt x="297" y="423"/>
                      <a:pt x="298" y="426"/>
                    </a:cubicBezTo>
                    <a:cubicBezTo>
                      <a:pt x="298" y="427"/>
                      <a:pt x="298" y="427"/>
                      <a:pt x="298" y="427"/>
                    </a:cubicBezTo>
                    <a:cubicBezTo>
                      <a:pt x="300" y="429"/>
                      <a:pt x="300" y="429"/>
                      <a:pt x="300" y="429"/>
                    </a:cubicBezTo>
                    <a:cubicBezTo>
                      <a:pt x="301" y="430"/>
                      <a:pt x="301" y="430"/>
                      <a:pt x="301" y="430"/>
                    </a:cubicBezTo>
                    <a:cubicBezTo>
                      <a:pt x="301" y="431"/>
                      <a:pt x="301" y="432"/>
                      <a:pt x="300" y="434"/>
                    </a:cubicBezTo>
                    <a:cubicBezTo>
                      <a:pt x="299" y="434"/>
                      <a:pt x="299" y="434"/>
                      <a:pt x="299" y="434"/>
                    </a:cubicBezTo>
                    <a:cubicBezTo>
                      <a:pt x="298" y="434"/>
                      <a:pt x="298" y="435"/>
                      <a:pt x="298" y="436"/>
                    </a:cubicBezTo>
                    <a:cubicBezTo>
                      <a:pt x="295" y="436"/>
                      <a:pt x="295" y="436"/>
                      <a:pt x="295" y="436"/>
                    </a:cubicBezTo>
                    <a:cubicBezTo>
                      <a:pt x="295" y="435"/>
                      <a:pt x="295" y="435"/>
                      <a:pt x="295" y="435"/>
                    </a:cubicBezTo>
                    <a:cubicBezTo>
                      <a:pt x="296" y="433"/>
                      <a:pt x="296" y="433"/>
                      <a:pt x="296" y="433"/>
                    </a:cubicBezTo>
                    <a:cubicBezTo>
                      <a:pt x="296" y="433"/>
                      <a:pt x="296" y="432"/>
                      <a:pt x="295" y="432"/>
                    </a:cubicBezTo>
                    <a:cubicBezTo>
                      <a:pt x="295" y="432"/>
                      <a:pt x="296" y="432"/>
                      <a:pt x="295" y="432"/>
                    </a:cubicBezTo>
                    <a:close/>
                    <a:moveTo>
                      <a:pt x="299" y="439"/>
                    </a:moveTo>
                    <a:cubicBezTo>
                      <a:pt x="300" y="439"/>
                      <a:pt x="300" y="440"/>
                      <a:pt x="300" y="440"/>
                    </a:cubicBezTo>
                    <a:cubicBezTo>
                      <a:pt x="301" y="442"/>
                      <a:pt x="301" y="442"/>
                      <a:pt x="301" y="442"/>
                    </a:cubicBezTo>
                    <a:cubicBezTo>
                      <a:pt x="301" y="444"/>
                      <a:pt x="301" y="446"/>
                      <a:pt x="301" y="447"/>
                    </a:cubicBezTo>
                    <a:cubicBezTo>
                      <a:pt x="300" y="448"/>
                      <a:pt x="300" y="448"/>
                      <a:pt x="300" y="448"/>
                    </a:cubicBezTo>
                    <a:cubicBezTo>
                      <a:pt x="299" y="451"/>
                      <a:pt x="299" y="451"/>
                      <a:pt x="299" y="451"/>
                    </a:cubicBezTo>
                    <a:cubicBezTo>
                      <a:pt x="297" y="449"/>
                      <a:pt x="298" y="445"/>
                      <a:pt x="298" y="443"/>
                    </a:cubicBezTo>
                    <a:cubicBezTo>
                      <a:pt x="297" y="442"/>
                      <a:pt x="297" y="442"/>
                      <a:pt x="297" y="442"/>
                    </a:cubicBezTo>
                    <a:cubicBezTo>
                      <a:pt x="297" y="440"/>
                      <a:pt x="296" y="439"/>
                      <a:pt x="299" y="439"/>
                    </a:cubicBezTo>
                    <a:cubicBezTo>
                      <a:pt x="300" y="439"/>
                      <a:pt x="298" y="439"/>
                      <a:pt x="299" y="439"/>
                    </a:cubicBezTo>
                    <a:close/>
                    <a:moveTo>
                      <a:pt x="303" y="437"/>
                    </a:moveTo>
                    <a:cubicBezTo>
                      <a:pt x="304" y="438"/>
                      <a:pt x="306" y="438"/>
                      <a:pt x="307" y="439"/>
                    </a:cubicBezTo>
                    <a:cubicBezTo>
                      <a:pt x="308" y="441"/>
                      <a:pt x="308" y="441"/>
                      <a:pt x="308" y="441"/>
                    </a:cubicBezTo>
                    <a:cubicBezTo>
                      <a:pt x="308" y="443"/>
                      <a:pt x="308" y="443"/>
                      <a:pt x="308" y="443"/>
                    </a:cubicBezTo>
                    <a:cubicBezTo>
                      <a:pt x="306" y="444"/>
                      <a:pt x="306" y="444"/>
                      <a:pt x="306" y="444"/>
                    </a:cubicBezTo>
                    <a:cubicBezTo>
                      <a:pt x="303" y="444"/>
                      <a:pt x="303" y="444"/>
                      <a:pt x="303" y="444"/>
                    </a:cubicBezTo>
                    <a:cubicBezTo>
                      <a:pt x="303" y="443"/>
                      <a:pt x="303" y="442"/>
                      <a:pt x="303" y="441"/>
                    </a:cubicBezTo>
                    <a:cubicBezTo>
                      <a:pt x="301" y="439"/>
                      <a:pt x="301" y="439"/>
                      <a:pt x="301" y="439"/>
                    </a:cubicBezTo>
                    <a:cubicBezTo>
                      <a:pt x="300" y="437"/>
                      <a:pt x="300" y="437"/>
                      <a:pt x="300" y="437"/>
                    </a:cubicBezTo>
                    <a:cubicBezTo>
                      <a:pt x="303" y="437"/>
                      <a:pt x="303" y="437"/>
                      <a:pt x="303" y="437"/>
                    </a:cubicBezTo>
                    <a:close/>
                    <a:moveTo>
                      <a:pt x="305" y="450"/>
                    </a:moveTo>
                    <a:cubicBezTo>
                      <a:pt x="303" y="452"/>
                      <a:pt x="303" y="452"/>
                      <a:pt x="303" y="452"/>
                    </a:cubicBezTo>
                    <a:cubicBezTo>
                      <a:pt x="302" y="452"/>
                      <a:pt x="302" y="452"/>
                      <a:pt x="302" y="452"/>
                    </a:cubicBezTo>
                    <a:cubicBezTo>
                      <a:pt x="303" y="450"/>
                      <a:pt x="303" y="450"/>
                      <a:pt x="303" y="450"/>
                    </a:cubicBezTo>
                    <a:cubicBezTo>
                      <a:pt x="305" y="450"/>
                      <a:pt x="305" y="450"/>
                      <a:pt x="305" y="450"/>
                    </a:cubicBezTo>
                    <a:close/>
                    <a:moveTo>
                      <a:pt x="306" y="458"/>
                    </a:moveTo>
                    <a:cubicBezTo>
                      <a:pt x="304" y="460"/>
                      <a:pt x="304" y="460"/>
                      <a:pt x="304" y="460"/>
                    </a:cubicBezTo>
                    <a:cubicBezTo>
                      <a:pt x="302" y="460"/>
                      <a:pt x="302" y="460"/>
                      <a:pt x="302" y="460"/>
                    </a:cubicBezTo>
                    <a:cubicBezTo>
                      <a:pt x="302" y="458"/>
                      <a:pt x="302" y="458"/>
                      <a:pt x="302" y="458"/>
                    </a:cubicBezTo>
                    <a:cubicBezTo>
                      <a:pt x="304" y="457"/>
                      <a:pt x="304" y="457"/>
                      <a:pt x="304" y="457"/>
                    </a:cubicBezTo>
                    <a:cubicBezTo>
                      <a:pt x="306" y="458"/>
                      <a:pt x="306" y="458"/>
                      <a:pt x="306" y="458"/>
                    </a:cubicBezTo>
                    <a:close/>
                    <a:moveTo>
                      <a:pt x="309" y="446"/>
                    </a:moveTo>
                    <a:cubicBezTo>
                      <a:pt x="309" y="445"/>
                      <a:pt x="309" y="445"/>
                      <a:pt x="309" y="445"/>
                    </a:cubicBezTo>
                    <a:cubicBezTo>
                      <a:pt x="311" y="445"/>
                      <a:pt x="311" y="445"/>
                      <a:pt x="311" y="445"/>
                    </a:cubicBezTo>
                    <a:cubicBezTo>
                      <a:pt x="312" y="447"/>
                      <a:pt x="312" y="447"/>
                      <a:pt x="312" y="447"/>
                    </a:cubicBezTo>
                    <a:cubicBezTo>
                      <a:pt x="309" y="447"/>
                      <a:pt x="309" y="447"/>
                      <a:pt x="309" y="447"/>
                    </a:cubicBezTo>
                    <a:cubicBezTo>
                      <a:pt x="309" y="446"/>
                      <a:pt x="309" y="446"/>
                      <a:pt x="309" y="446"/>
                    </a:cubicBezTo>
                    <a:close/>
                    <a:moveTo>
                      <a:pt x="316" y="448"/>
                    </a:moveTo>
                    <a:cubicBezTo>
                      <a:pt x="316" y="450"/>
                      <a:pt x="316" y="450"/>
                      <a:pt x="316" y="450"/>
                    </a:cubicBezTo>
                    <a:cubicBezTo>
                      <a:pt x="313" y="450"/>
                      <a:pt x="313" y="450"/>
                      <a:pt x="313" y="450"/>
                    </a:cubicBezTo>
                    <a:cubicBezTo>
                      <a:pt x="312" y="450"/>
                      <a:pt x="312" y="450"/>
                      <a:pt x="312" y="450"/>
                    </a:cubicBezTo>
                    <a:cubicBezTo>
                      <a:pt x="311" y="448"/>
                      <a:pt x="311" y="448"/>
                      <a:pt x="311" y="448"/>
                    </a:cubicBezTo>
                    <a:cubicBezTo>
                      <a:pt x="314" y="448"/>
                      <a:pt x="314" y="448"/>
                      <a:pt x="314" y="448"/>
                    </a:cubicBezTo>
                    <a:cubicBezTo>
                      <a:pt x="316" y="448"/>
                      <a:pt x="316" y="448"/>
                      <a:pt x="316" y="448"/>
                    </a:cubicBezTo>
                    <a:close/>
                    <a:moveTo>
                      <a:pt x="307" y="450"/>
                    </a:moveTo>
                    <a:cubicBezTo>
                      <a:pt x="305" y="449"/>
                      <a:pt x="305" y="449"/>
                      <a:pt x="305" y="449"/>
                    </a:cubicBezTo>
                    <a:cubicBezTo>
                      <a:pt x="303" y="449"/>
                      <a:pt x="303" y="449"/>
                      <a:pt x="303" y="449"/>
                    </a:cubicBezTo>
                    <a:cubicBezTo>
                      <a:pt x="303" y="447"/>
                      <a:pt x="303" y="447"/>
                      <a:pt x="303" y="447"/>
                    </a:cubicBezTo>
                    <a:cubicBezTo>
                      <a:pt x="305" y="447"/>
                      <a:pt x="306" y="447"/>
                      <a:pt x="308" y="447"/>
                    </a:cubicBezTo>
                    <a:cubicBezTo>
                      <a:pt x="309" y="449"/>
                      <a:pt x="309" y="449"/>
                      <a:pt x="309" y="449"/>
                    </a:cubicBezTo>
                    <a:cubicBezTo>
                      <a:pt x="310" y="450"/>
                      <a:pt x="312" y="451"/>
                      <a:pt x="313" y="452"/>
                    </a:cubicBezTo>
                    <a:cubicBezTo>
                      <a:pt x="314" y="454"/>
                      <a:pt x="314" y="454"/>
                      <a:pt x="314" y="454"/>
                    </a:cubicBezTo>
                    <a:cubicBezTo>
                      <a:pt x="314" y="455"/>
                      <a:pt x="314" y="455"/>
                      <a:pt x="314" y="455"/>
                    </a:cubicBezTo>
                    <a:cubicBezTo>
                      <a:pt x="313" y="456"/>
                      <a:pt x="313" y="456"/>
                      <a:pt x="313" y="456"/>
                    </a:cubicBezTo>
                    <a:cubicBezTo>
                      <a:pt x="314" y="458"/>
                      <a:pt x="314" y="458"/>
                      <a:pt x="314" y="458"/>
                    </a:cubicBezTo>
                    <a:cubicBezTo>
                      <a:pt x="316" y="458"/>
                      <a:pt x="316" y="458"/>
                      <a:pt x="316" y="458"/>
                    </a:cubicBezTo>
                    <a:cubicBezTo>
                      <a:pt x="318" y="459"/>
                      <a:pt x="318" y="459"/>
                      <a:pt x="318" y="459"/>
                    </a:cubicBezTo>
                    <a:cubicBezTo>
                      <a:pt x="317" y="460"/>
                      <a:pt x="316" y="462"/>
                      <a:pt x="316" y="463"/>
                    </a:cubicBezTo>
                    <a:cubicBezTo>
                      <a:pt x="318" y="464"/>
                      <a:pt x="318" y="464"/>
                      <a:pt x="318" y="464"/>
                    </a:cubicBezTo>
                    <a:cubicBezTo>
                      <a:pt x="318" y="465"/>
                      <a:pt x="318" y="465"/>
                      <a:pt x="318" y="465"/>
                    </a:cubicBezTo>
                    <a:cubicBezTo>
                      <a:pt x="317" y="466"/>
                      <a:pt x="316" y="466"/>
                      <a:pt x="315" y="466"/>
                    </a:cubicBezTo>
                    <a:cubicBezTo>
                      <a:pt x="314" y="464"/>
                      <a:pt x="314" y="463"/>
                      <a:pt x="313" y="462"/>
                    </a:cubicBezTo>
                    <a:cubicBezTo>
                      <a:pt x="311" y="462"/>
                      <a:pt x="311" y="462"/>
                      <a:pt x="311" y="462"/>
                    </a:cubicBezTo>
                    <a:cubicBezTo>
                      <a:pt x="310" y="461"/>
                      <a:pt x="309" y="459"/>
                      <a:pt x="309" y="458"/>
                    </a:cubicBezTo>
                    <a:cubicBezTo>
                      <a:pt x="308" y="457"/>
                      <a:pt x="308" y="457"/>
                      <a:pt x="308" y="457"/>
                    </a:cubicBezTo>
                    <a:cubicBezTo>
                      <a:pt x="309" y="456"/>
                      <a:pt x="309" y="456"/>
                      <a:pt x="309" y="456"/>
                    </a:cubicBezTo>
                    <a:cubicBezTo>
                      <a:pt x="307" y="456"/>
                      <a:pt x="307" y="456"/>
                      <a:pt x="307" y="456"/>
                    </a:cubicBezTo>
                    <a:cubicBezTo>
                      <a:pt x="306" y="455"/>
                      <a:pt x="306" y="455"/>
                      <a:pt x="306" y="455"/>
                    </a:cubicBezTo>
                    <a:cubicBezTo>
                      <a:pt x="306" y="453"/>
                      <a:pt x="307" y="452"/>
                      <a:pt x="307" y="450"/>
                    </a:cubicBezTo>
                    <a:close/>
                    <a:moveTo>
                      <a:pt x="309" y="461"/>
                    </a:moveTo>
                    <a:cubicBezTo>
                      <a:pt x="310" y="463"/>
                      <a:pt x="310" y="463"/>
                      <a:pt x="310" y="463"/>
                    </a:cubicBezTo>
                    <a:cubicBezTo>
                      <a:pt x="311" y="463"/>
                      <a:pt x="311" y="463"/>
                      <a:pt x="311" y="463"/>
                    </a:cubicBezTo>
                    <a:cubicBezTo>
                      <a:pt x="312" y="465"/>
                      <a:pt x="312" y="465"/>
                      <a:pt x="312" y="465"/>
                    </a:cubicBezTo>
                    <a:cubicBezTo>
                      <a:pt x="311" y="466"/>
                      <a:pt x="311" y="466"/>
                      <a:pt x="311" y="466"/>
                    </a:cubicBezTo>
                    <a:cubicBezTo>
                      <a:pt x="309" y="466"/>
                      <a:pt x="309" y="466"/>
                      <a:pt x="309" y="466"/>
                    </a:cubicBezTo>
                    <a:cubicBezTo>
                      <a:pt x="308" y="464"/>
                      <a:pt x="307" y="463"/>
                      <a:pt x="307" y="461"/>
                    </a:cubicBezTo>
                    <a:cubicBezTo>
                      <a:pt x="308" y="460"/>
                      <a:pt x="308" y="460"/>
                      <a:pt x="308" y="460"/>
                    </a:cubicBezTo>
                    <a:cubicBezTo>
                      <a:pt x="309" y="461"/>
                      <a:pt x="309" y="461"/>
                      <a:pt x="309" y="461"/>
                    </a:cubicBezTo>
                    <a:close/>
                    <a:moveTo>
                      <a:pt x="312" y="474"/>
                    </a:moveTo>
                    <a:cubicBezTo>
                      <a:pt x="313" y="474"/>
                      <a:pt x="314" y="474"/>
                      <a:pt x="315" y="474"/>
                    </a:cubicBezTo>
                    <a:cubicBezTo>
                      <a:pt x="315" y="477"/>
                      <a:pt x="315" y="477"/>
                      <a:pt x="315" y="477"/>
                    </a:cubicBezTo>
                    <a:cubicBezTo>
                      <a:pt x="314" y="478"/>
                      <a:pt x="314" y="478"/>
                      <a:pt x="314" y="478"/>
                    </a:cubicBezTo>
                    <a:cubicBezTo>
                      <a:pt x="313" y="479"/>
                      <a:pt x="313" y="479"/>
                      <a:pt x="313" y="479"/>
                    </a:cubicBezTo>
                    <a:cubicBezTo>
                      <a:pt x="315" y="479"/>
                      <a:pt x="315" y="479"/>
                      <a:pt x="315" y="479"/>
                    </a:cubicBezTo>
                    <a:cubicBezTo>
                      <a:pt x="316" y="477"/>
                      <a:pt x="317" y="476"/>
                      <a:pt x="319" y="474"/>
                    </a:cubicBezTo>
                    <a:cubicBezTo>
                      <a:pt x="321" y="475"/>
                      <a:pt x="321" y="475"/>
                      <a:pt x="321" y="475"/>
                    </a:cubicBezTo>
                    <a:cubicBezTo>
                      <a:pt x="319" y="476"/>
                      <a:pt x="319" y="476"/>
                      <a:pt x="319" y="476"/>
                    </a:cubicBezTo>
                    <a:cubicBezTo>
                      <a:pt x="319" y="479"/>
                      <a:pt x="318" y="481"/>
                      <a:pt x="318" y="484"/>
                    </a:cubicBezTo>
                    <a:cubicBezTo>
                      <a:pt x="317" y="485"/>
                      <a:pt x="316" y="486"/>
                      <a:pt x="315" y="487"/>
                    </a:cubicBezTo>
                    <a:cubicBezTo>
                      <a:pt x="316" y="486"/>
                      <a:pt x="318" y="484"/>
                      <a:pt x="319" y="486"/>
                    </a:cubicBezTo>
                    <a:cubicBezTo>
                      <a:pt x="318" y="487"/>
                      <a:pt x="318" y="487"/>
                      <a:pt x="317" y="488"/>
                    </a:cubicBezTo>
                    <a:cubicBezTo>
                      <a:pt x="315" y="487"/>
                      <a:pt x="315" y="487"/>
                      <a:pt x="315" y="487"/>
                    </a:cubicBezTo>
                    <a:cubicBezTo>
                      <a:pt x="315" y="487"/>
                      <a:pt x="315" y="487"/>
                      <a:pt x="315" y="487"/>
                    </a:cubicBezTo>
                    <a:cubicBezTo>
                      <a:pt x="314" y="486"/>
                      <a:pt x="313" y="485"/>
                      <a:pt x="313" y="484"/>
                    </a:cubicBezTo>
                    <a:cubicBezTo>
                      <a:pt x="313" y="482"/>
                      <a:pt x="313" y="482"/>
                      <a:pt x="313" y="482"/>
                    </a:cubicBezTo>
                    <a:cubicBezTo>
                      <a:pt x="311" y="482"/>
                      <a:pt x="311" y="482"/>
                      <a:pt x="311" y="482"/>
                    </a:cubicBezTo>
                    <a:cubicBezTo>
                      <a:pt x="310" y="481"/>
                      <a:pt x="310" y="480"/>
                      <a:pt x="309" y="478"/>
                    </a:cubicBezTo>
                    <a:cubicBezTo>
                      <a:pt x="309" y="477"/>
                      <a:pt x="308" y="476"/>
                      <a:pt x="309" y="474"/>
                    </a:cubicBezTo>
                    <a:cubicBezTo>
                      <a:pt x="310" y="473"/>
                      <a:pt x="310" y="473"/>
                      <a:pt x="310" y="473"/>
                    </a:cubicBezTo>
                    <a:cubicBezTo>
                      <a:pt x="312" y="474"/>
                      <a:pt x="312" y="474"/>
                      <a:pt x="312" y="474"/>
                    </a:cubicBezTo>
                    <a:close/>
                    <a:moveTo>
                      <a:pt x="320" y="488"/>
                    </a:moveTo>
                    <a:cubicBezTo>
                      <a:pt x="320" y="490"/>
                      <a:pt x="320" y="490"/>
                      <a:pt x="320" y="490"/>
                    </a:cubicBezTo>
                    <a:cubicBezTo>
                      <a:pt x="321" y="490"/>
                      <a:pt x="321" y="490"/>
                      <a:pt x="321" y="490"/>
                    </a:cubicBezTo>
                    <a:cubicBezTo>
                      <a:pt x="322" y="492"/>
                      <a:pt x="322" y="492"/>
                      <a:pt x="322" y="492"/>
                    </a:cubicBezTo>
                    <a:cubicBezTo>
                      <a:pt x="323" y="494"/>
                      <a:pt x="324" y="495"/>
                      <a:pt x="326" y="496"/>
                    </a:cubicBezTo>
                    <a:cubicBezTo>
                      <a:pt x="326" y="498"/>
                      <a:pt x="326" y="498"/>
                      <a:pt x="326" y="498"/>
                    </a:cubicBezTo>
                    <a:cubicBezTo>
                      <a:pt x="324" y="498"/>
                      <a:pt x="324" y="498"/>
                      <a:pt x="324" y="498"/>
                    </a:cubicBezTo>
                    <a:cubicBezTo>
                      <a:pt x="322" y="496"/>
                      <a:pt x="321" y="494"/>
                      <a:pt x="319" y="493"/>
                    </a:cubicBezTo>
                    <a:cubicBezTo>
                      <a:pt x="318" y="491"/>
                      <a:pt x="317" y="490"/>
                      <a:pt x="316" y="488"/>
                    </a:cubicBezTo>
                    <a:cubicBezTo>
                      <a:pt x="317" y="488"/>
                      <a:pt x="319" y="488"/>
                      <a:pt x="320" y="488"/>
                    </a:cubicBezTo>
                    <a:close/>
                    <a:moveTo>
                      <a:pt x="322" y="461"/>
                    </a:moveTo>
                    <a:cubicBezTo>
                      <a:pt x="322" y="461"/>
                      <a:pt x="323" y="459"/>
                      <a:pt x="323" y="458"/>
                    </a:cubicBezTo>
                    <a:cubicBezTo>
                      <a:pt x="321" y="459"/>
                      <a:pt x="321" y="459"/>
                      <a:pt x="321" y="459"/>
                    </a:cubicBezTo>
                    <a:cubicBezTo>
                      <a:pt x="320" y="461"/>
                      <a:pt x="320" y="461"/>
                      <a:pt x="320" y="461"/>
                    </a:cubicBezTo>
                    <a:cubicBezTo>
                      <a:pt x="319" y="460"/>
                      <a:pt x="319" y="460"/>
                      <a:pt x="319" y="460"/>
                    </a:cubicBezTo>
                    <a:cubicBezTo>
                      <a:pt x="319" y="457"/>
                      <a:pt x="319" y="457"/>
                      <a:pt x="319" y="457"/>
                    </a:cubicBezTo>
                    <a:cubicBezTo>
                      <a:pt x="321" y="456"/>
                      <a:pt x="321" y="456"/>
                      <a:pt x="321" y="456"/>
                    </a:cubicBezTo>
                    <a:cubicBezTo>
                      <a:pt x="321" y="453"/>
                      <a:pt x="321" y="453"/>
                      <a:pt x="321" y="453"/>
                    </a:cubicBezTo>
                    <a:cubicBezTo>
                      <a:pt x="322" y="452"/>
                      <a:pt x="322" y="452"/>
                      <a:pt x="322" y="452"/>
                    </a:cubicBezTo>
                    <a:cubicBezTo>
                      <a:pt x="324" y="452"/>
                      <a:pt x="324" y="452"/>
                      <a:pt x="324" y="452"/>
                    </a:cubicBezTo>
                    <a:cubicBezTo>
                      <a:pt x="325" y="452"/>
                      <a:pt x="326" y="453"/>
                      <a:pt x="327" y="454"/>
                    </a:cubicBezTo>
                    <a:cubicBezTo>
                      <a:pt x="327" y="456"/>
                      <a:pt x="327" y="457"/>
                      <a:pt x="326" y="459"/>
                    </a:cubicBezTo>
                    <a:cubicBezTo>
                      <a:pt x="325" y="460"/>
                      <a:pt x="324" y="460"/>
                      <a:pt x="322" y="461"/>
                    </a:cubicBezTo>
                    <a:close/>
                    <a:moveTo>
                      <a:pt x="333" y="474"/>
                    </a:moveTo>
                    <a:cubicBezTo>
                      <a:pt x="333" y="476"/>
                      <a:pt x="333" y="476"/>
                      <a:pt x="333" y="476"/>
                    </a:cubicBezTo>
                    <a:cubicBezTo>
                      <a:pt x="330" y="477"/>
                      <a:pt x="330" y="477"/>
                      <a:pt x="330" y="477"/>
                    </a:cubicBezTo>
                    <a:cubicBezTo>
                      <a:pt x="330" y="476"/>
                      <a:pt x="330" y="476"/>
                      <a:pt x="330" y="476"/>
                    </a:cubicBezTo>
                    <a:cubicBezTo>
                      <a:pt x="331" y="474"/>
                      <a:pt x="331" y="474"/>
                      <a:pt x="331" y="474"/>
                    </a:cubicBezTo>
                    <a:cubicBezTo>
                      <a:pt x="333" y="474"/>
                      <a:pt x="333" y="474"/>
                      <a:pt x="333" y="474"/>
                    </a:cubicBezTo>
                    <a:close/>
                    <a:moveTo>
                      <a:pt x="334" y="481"/>
                    </a:moveTo>
                    <a:cubicBezTo>
                      <a:pt x="335" y="482"/>
                      <a:pt x="336" y="483"/>
                      <a:pt x="337" y="483"/>
                    </a:cubicBezTo>
                    <a:cubicBezTo>
                      <a:pt x="337" y="485"/>
                      <a:pt x="337" y="485"/>
                      <a:pt x="337" y="485"/>
                    </a:cubicBezTo>
                    <a:cubicBezTo>
                      <a:pt x="335" y="484"/>
                      <a:pt x="335" y="484"/>
                      <a:pt x="335" y="484"/>
                    </a:cubicBezTo>
                    <a:cubicBezTo>
                      <a:pt x="334" y="483"/>
                      <a:pt x="334" y="483"/>
                      <a:pt x="334" y="483"/>
                    </a:cubicBezTo>
                    <a:cubicBezTo>
                      <a:pt x="332" y="482"/>
                      <a:pt x="331" y="481"/>
                      <a:pt x="330" y="480"/>
                    </a:cubicBezTo>
                    <a:cubicBezTo>
                      <a:pt x="331" y="479"/>
                      <a:pt x="331" y="479"/>
                      <a:pt x="331" y="479"/>
                    </a:cubicBezTo>
                    <a:cubicBezTo>
                      <a:pt x="334" y="481"/>
                      <a:pt x="334" y="481"/>
                      <a:pt x="334" y="481"/>
                    </a:cubicBezTo>
                    <a:close/>
                    <a:moveTo>
                      <a:pt x="333" y="472"/>
                    </a:moveTo>
                    <a:cubicBezTo>
                      <a:pt x="331" y="472"/>
                      <a:pt x="331" y="472"/>
                      <a:pt x="331" y="472"/>
                    </a:cubicBezTo>
                    <a:cubicBezTo>
                      <a:pt x="331" y="470"/>
                      <a:pt x="331" y="470"/>
                      <a:pt x="331" y="470"/>
                    </a:cubicBezTo>
                    <a:cubicBezTo>
                      <a:pt x="332" y="468"/>
                      <a:pt x="332" y="468"/>
                      <a:pt x="332" y="468"/>
                    </a:cubicBezTo>
                    <a:cubicBezTo>
                      <a:pt x="335" y="468"/>
                      <a:pt x="335" y="468"/>
                      <a:pt x="335" y="468"/>
                    </a:cubicBezTo>
                    <a:cubicBezTo>
                      <a:pt x="334" y="470"/>
                      <a:pt x="334" y="470"/>
                      <a:pt x="334" y="470"/>
                    </a:cubicBezTo>
                    <a:cubicBezTo>
                      <a:pt x="333" y="472"/>
                      <a:pt x="333" y="472"/>
                      <a:pt x="333" y="472"/>
                    </a:cubicBezTo>
                    <a:close/>
                    <a:moveTo>
                      <a:pt x="336" y="482"/>
                    </a:moveTo>
                    <a:cubicBezTo>
                      <a:pt x="335" y="480"/>
                      <a:pt x="335" y="480"/>
                      <a:pt x="335" y="480"/>
                    </a:cubicBezTo>
                    <a:cubicBezTo>
                      <a:pt x="334" y="479"/>
                      <a:pt x="334" y="479"/>
                      <a:pt x="334" y="479"/>
                    </a:cubicBezTo>
                    <a:cubicBezTo>
                      <a:pt x="334" y="477"/>
                      <a:pt x="334" y="477"/>
                      <a:pt x="334" y="477"/>
                    </a:cubicBezTo>
                    <a:cubicBezTo>
                      <a:pt x="336" y="479"/>
                      <a:pt x="338" y="479"/>
                      <a:pt x="340" y="481"/>
                    </a:cubicBezTo>
                    <a:cubicBezTo>
                      <a:pt x="339" y="483"/>
                      <a:pt x="339" y="483"/>
                      <a:pt x="339" y="483"/>
                    </a:cubicBezTo>
                    <a:cubicBezTo>
                      <a:pt x="337" y="483"/>
                      <a:pt x="337" y="483"/>
                      <a:pt x="337" y="483"/>
                    </a:cubicBezTo>
                    <a:cubicBezTo>
                      <a:pt x="336" y="482"/>
                      <a:pt x="336" y="482"/>
                      <a:pt x="336" y="482"/>
                    </a:cubicBezTo>
                    <a:close/>
                    <a:moveTo>
                      <a:pt x="345" y="492"/>
                    </a:moveTo>
                    <a:cubicBezTo>
                      <a:pt x="343" y="492"/>
                      <a:pt x="343" y="492"/>
                      <a:pt x="343" y="492"/>
                    </a:cubicBezTo>
                    <a:cubicBezTo>
                      <a:pt x="342" y="490"/>
                      <a:pt x="342" y="490"/>
                      <a:pt x="342" y="490"/>
                    </a:cubicBezTo>
                    <a:cubicBezTo>
                      <a:pt x="344" y="490"/>
                      <a:pt x="344" y="490"/>
                      <a:pt x="344" y="490"/>
                    </a:cubicBezTo>
                    <a:cubicBezTo>
                      <a:pt x="345" y="492"/>
                      <a:pt x="345" y="492"/>
                      <a:pt x="345" y="492"/>
                    </a:cubicBezTo>
                    <a:close/>
                    <a:moveTo>
                      <a:pt x="345" y="488"/>
                    </a:moveTo>
                    <a:cubicBezTo>
                      <a:pt x="343" y="486"/>
                      <a:pt x="343" y="486"/>
                      <a:pt x="343" y="486"/>
                    </a:cubicBezTo>
                    <a:cubicBezTo>
                      <a:pt x="343" y="484"/>
                      <a:pt x="343" y="484"/>
                      <a:pt x="343" y="484"/>
                    </a:cubicBezTo>
                    <a:cubicBezTo>
                      <a:pt x="346" y="484"/>
                      <a:pt x="346" y="484"/>
                      <a:pt x="346" y="484"/>
                    </a:cubicBezTo>
                    <a:cubicBezTo>
                      <a:pt x="347" y="486"/>
                      <a:pt x="347" y="486"/>
                      <a:pt x="347" y="486"/>
                    </a:cubicBezTo>
                    <a:cubicBezTo>
                      <a:pt x="347" y="488"/>
                      <a:pt x="347" y="488"/>
                      <a:pt x="347" y="488"/>
                    </a:cubicBezTo>
                    <a:cubicBezTo>
                      <a:pt x="346" y="490"/>
                      <a:pt x="346" y="490"/>
                      <a:pt x="346" y="490"/>
                    </a:cubicBezTo>
                    <a:cubicBezTo>
                      <a:pt x="344" y="490"/>
                      <a:pt x="344" y="490"/>
                      <a:pt x="344" y="490"/>
                    </a:cubicBezTo>
                    <a:cubicBezTo>
                      <a:pt x="345" y="488"/>
                      <a:pt x="345" y="488"/>
                      <a:pt x="345" y="488"/>
                    </a:cubicBezTo>
                    <a:close/>
                    <a:moveTo>
                      <a:pt x="354" y="499"/>
                    </a:moveTo>
                    <a:cubicBezTo>
                      <a:pt x="354" y="500"/>
                      <a:pt x="354" y="502"/>
                      <a:pt x="354" y="504"/>
                    </a:cubicBezTo>
                    <a:cubicBezTo>
                      <a:pt x="353" y="505"/>
                      <a:pt x="353" y="505"/>
                      <a:pt x="353" y="505"/>
                    </a:cubicBezTo>
                    <a:cubicBezTo>
                      <a:pt x="351" y="504"/>
                      <a:pt x="349" y="496"/>
                      <a:pt x="354" y="499"/>
                    </a:cubicBezTo>
                    <a:close/>
                    <a:moveTo>
                      <a:pt x="354" y="512"/>
                    </a:moveTo>
                    <a:cubicBezTo>
                      <a:pt x="356" y="513"/>
                      <a:pt x="359" y="513"/>
                      <a:pt x="361" y="515"/>
                    </a:cubicBezTo>
                    <a:cubicBezTo>
                      <a:pt x="364" y="516"/>
                      <a:pt x="367" y="517"/>
                      <a:pt x="370" y="518"/>
                    </a:cubicBezTo>
                    <a:cubicBezTo>
                      <a:pt x="373" y="518"/>
                      <a:pt x="373" y="518"/>
                      <a:pt x="373" y="518"/>
                    </a:cubicBezTo>
                    <a:cubicBezTo>
                      <a:pt x="375" y="519"/>
                      <a:pt x="375" y="519"/>
                      <a:pt x="375" y="519"/>
                    </a:cubicBezTo>
                    <a:cubicBezTo>
                      <a:pt x="378" y="522"/>
                      <a:pt x="379" y="526"/>
                      <a:pt x="382" y="529"/>
                    </a:cubicBezTo>
                    <a:cubicBezTo>
                      <a:pt x="384" y="529"/>
                      <a:pt x="384" y="529"/>
                      <a:pt x="384" y="529"/>
                    </a:cubicBezTo>
                    <a:cubicBezTo>
                      <a:pt x="388" y="531"/>
                      <a:pt x="391" y="535"/>
                      <a:pt x="394" y="539"/>
                    </a:cubicBezTo>
                    <a:cubicBezTo>
                      <a:pt x="393" y="541"/>
                      <a:pt x="393" y="541"/>
                      <a:pt x="393" y="541"/>
                    </a:cubicBezTo>
                    <a:cubicBezTo>
                      <a:pt x="387" y="541"/>
                      <a:pt x="384" y="539"/>
                      <a:pt x="379" y="537"/>
                    </a:cubicBezTo>
                    <a:cubicBezTo>
                      <a:pt x="379" y="533"/>
                      <a:pt x="379" y="533"/>
                      <a:pt x="379" y="533"/>
                    </a:cubicBezTo>
                    <a:cubicBezTo>
                      <a:pt x="377" y="534"/>
                      <a:pt x="377" y="534"/>
                      <a:pt x="377" y="534"/>
                    </a:cubicBezTo>
                    <a:cubicBezTo>
                      <a:pt x="376" y="534"/>
                      <a:pt x="375" y="534"/>
                      <a:pt x="373" y="534"/>
                    </a:cubicBezTo>
                    <a:cubicBezTo>
                      <a:pt x="373" y="533"/>
                      <a:pt x="373" y="531"/>
                      <a:pt x="372" y="530"/>
                    </a:cubicBezTo>
                    <a:cubicBezTo>
                      <a:pt x="371" y="529"/>
                      <a:pt x="369" y="529"/>
                      <a:pt x="368" y="529"/>
                    </a:cubicBezTo>
                    <a:cubicBezTo>
                      <a:pt x="366" y="528"/>
                      <a:pt x="366" y="528"/>
                      <a:pt x="366" y="528"/>
                    </a:cubicBezTo>
                    <a:cubicBezTo>
                      <a:pt x="366" y="527"/>
                      <a:pt x="366" y="527"/>
                      <a:pt x="366" y="527"/>
                    </a:cubicBezTo>
                    <a:cubicBezTo>
                      <a:pt x="368" y="526"/>
                      <a:pt x="368" y="526"/>
                      <a:pt x="368" y="526"/>
                    </a:cubicBezTo>
                    <a:cubicBezTo>
                      <a:pt x="367" y="525"/>
                      <a:pt x="366" y="525"/>
                      <a:pt x="365" y="524"/>
                    </a:cubicBezTo>
                    <a:cubicBezTo>
                      <a:pt x="363" y="525"/>
                      <a:pt x="363" y="525"/>
                      <a:pt x="363" y="525"/>
                    </a:cubicBezTo>
                    <a:cubicBezTo>
                      <a:pt x="362" y="524"/>
                      <a:pt x="360" y="523"/>
                      <a:pt x="358" y="521"/>
                    </a:cubicBezTo>
                    <a:cubicBezTo>
                      <a:pt x="358" y="520"/>
                      <a:pt x="358" y="520"/>
                      <a:pt x="358" y="520"/>
                    </a:cubicBezTo>
                    <a:cubicBezTo>
                      <a:pt x="356" y="520"/>
                      <a:pt x="356" y="520"/>
                      <a:pt x="356" y="520"/>
                    </a:cubicBezTo>
                    <a:cubicBezTo>
                      <a:pt x="355" y="521"/>
                      <a:pt x="355" y="521"/>
                      <a:pt x="355" y="521"/>
                    </a:cubicBezTo>
                    <a:cubicBezTo>
                      <a:pt x="355" y="520"/>
                      <a:pt x="354" y="519"/>
                      <a:pt x="353" y="518"/>
                    </a:cubicBezTo>
                    <a:cubicBezTo>
                      <a:pt x="356" y="517"/>
                      <a:pt x="356" y="517"/>
                      <a:pt x="356" y="517"/>
                    </a:cubicBezTo>
                    <a:cubicBezTo>
                      <a:pt x="356" y="516"/>
                      <a:pt x="356" y="516"/>
                      <a:pt x="356" y="516"/>
                    </a:cubicBezTo>
                    <a:cubicBezTo>
                      <a:pt x="354" y="516"/>
                      <a:pt x="353" y="516"/>
                      <a:pt x="351" y="516"/>
                    </a:cubicBezTo>
                    <a:cubicBezTo>
                      <a:pt x="350" y="515"/>
                      <a:pt x="350" y="515"/>
                      <a:pt x="350" y="515"/>
                    </a:cubicBezTo>
                    <a:cubicBezTo>
                      <a:pt x="349" y="513"/>
                      <a:pt x="349" y="513"/>
                      <a:pt x="349" y="513"/>
                    </a:cubicBezTo>
                    <a:cubicBezTo>
                      <a:pt x="351" y="512"/>
                      <a:pt x="351" y="512"/>
                      <a:pt x="351" y="512"/>
                    </a:cubicBezTo>
                    <a:cubicBezTo>
                      <a:pt x="354" y="512"/>
                      <a:pt x="354" y="512"/>
                      <a:pt x="354" y="512"/>
                    </a:cubicBezTo>
                    <a:close/>
                    <a:moveTo>
                      <a:pt x="462" y="779"/>
                    </a:moveTo>
                    <a:cubicBezTo>
                      <a:pt x="464" y="779"/>
                      <a:pt x="464" y="779"/>
                      <a:pt x="464" y="779"/>
                    </a:cubicBezTo>
                    <a:cubicBezTo>
                      <a:pt x="462" y="780"/>
                      <a:pt x="462" y="780"/>
                      <a:pt x="462" y="780"/>
                    </a:cubicBezTo>
                    <a:cubicBezTo>
                      <a:pt x="460" y="780"/>
                      <a:pt x="460" y="780"/>
                      <a:pt x="460" y="780"/>
                    </a:cubicBezTo>
                    <a:cubicBezTo>
                      <a:pt x="460" y="779"/>
                      <a:pt x="460" y="779"/>
                      <a:pt x="460" y="779"/>
                    </a:cubicBezTo>
                    <a:cubicBezTo>
                      <a:pt x="462" y="779"/>
                      <a:pt x="462" y="779"/>
                      <a:pt x="462" y="779"/>
                    </a:cubicBezTo>
                    <a:close/>
                    <a:moveTo>
                      <a:pt x="675" y="1004"/>
                    </a:moveTo>
                    <a:cubicBezTo>
                      <a:pt x="677" y="1005"/>
                      <a:pt x="677" y="1005"/>
                      <a:pt x="677" y="1005"/>
                    </a:cubicBezTo>
                    <a:cubicBezTo>
                      <a:pt x="678" y="1007"/>
                      <a:pt x="679" y="1008"/>
                      <a:pt x="680" y="1010"/>
                    </a:cubicBezTo>
                    <a:cubicBezTo>
                      <a:pt x="680" y="1012"/>
                      <a:pt x="680" y="1012"/>
                      <a:pt x="680" y="1012"/>
                    </a:cubicBezTo>
                    <a:cubicBezTo>
                      <a:pt x="678" y="1013"/>
                      <a:pt x="678" y="1013"/>
                      <a:pt x="678" y="1013"/>
                    </a:cubicBezTo>
                    <a:cubicBezTo>
                      <a:pt x="676" y="1013"/>
                      <a:pt x="676" y="1013"/>
                      <a:pt x="676" y="1013"/>
                    </a:cubicBezTo>
                    <a:cubicBezTo>
                      <a:pt x="675" y="1012"/>
                      <a:pt x="675" y="1012"/>
                      <a:pt x="675" y="1012"/>
                    </a:cubicBezTo>
                    <a:cubicBezTo>
                      <a:pt x="676" y="1011"/>
                      <a:pt x="676" y="1011"/>
                      <a:pt x="676" y="1011"/>
                    </a:cubicBezTo>
                    <a:cubicBezTo>
                      <a:pt x="677" y="1009"/>
                      <a:pt x="677" y="1009"/>
                      <a:pt x="677" y="1009"/>
                    </a:cubicBezTo>
                    <a:cubicBezTo>
                      <a:pt x="675" y="1008"/>
                      <a:pt x="675" y="1008"/>
                      <a:pt x="675" y="1008"/>
                    </a:cubicBezTo>
                    <a:cubicBezTo>
                      <a:pt x="674" y="1007"/>
                      <a:pt x="674" y="1007"/>
                      <a:pt x="674" y="1007"/>
                    </a:cubicBezTo>
                    <a:cubicBezTo>
                      <a:pt x="676" y="1006"/>
                      <a:pt x="676" y="1006"/>
                      <a:pt x="676" y="1006"/>
                    </a:cubicBezTo>
                    <a:cubicBezTo>
                      <a:pt x="675" y="1004"/>
                      <a:pt x="675" y="1004"/>
                      <a:pt x="675" y="1004"/>
                    </a:cubicBezTo>
                    <a:close/>
                    <a:moveTo>
                      <a:pt x="686" y="1009"/>
                    </a:moveTo>
                    <a:cubicBezTo>
                      <a:pt x="687" y="1010"/>
                      <a:pt x="687" y="1010"/>
                      <a:pt x="687" y="1010"/>
                    </a:cubicBezTo>
                    <a:cubicBezTo>
                      <a:pt x="686" y="1011"/>
                      <a:pt x="686" y="1011"/>
                      <a:pt x="686" y="1011"/>
                    </a:cubicBezTo>
                    <a:cubicBezTo>
                      <a:pt x="683" y="1010"/>
                      <a:pt x="683" y="1010"/>
                      <a:pt x="683" y="1010"/>
                    </a:cubicBezTo>
                    <a:cubicBezTo>
                      <a:pt x="684" y="1009"/>
                      <a:pt x="684" y="1009"/>
                      <a:pt x="684" y="1009"/>
                    </a:cubicBezTo>
                    <a:cubicBezTo>
                      <a:pt x="686" y="1009"/>
                      <a:pt x="686" y="1009"/>
                      <a:pt x="686" y="1009"/>
                    </a:cubicBezTo>
                    <a:close/>
                    <a:moveTo>
                      <a:pt x="787" y="1312"/>
                    </a:moveTo>
                    <a:cubicBezTo>
                      <a:pt x="787" y="1313"/>
                      <a:pt x="787" y="1313"/>
                      <a:pt x="787" y="1313"/>
                    </a:cubicBezTo>
                    <a:cubicBezTo>
                      <a:pt x="784" y="1313"/>
                      <a:pt x="784" y="1313"/>
                      <a:pt x="784" y="1313"/>
                    </a:cubicBezTo>
                    <a:cubicBezTo>
                      <a:pt x="785" y="1312"/>
                      <a:pt x="785" y="1312"/>
                      <a:pt x="785" y="1312"/>
                    </a:cubicBezTo>
                    <a:cubicBezTo>
                      <a:pt x="787" y="1312"/>
                      <a:pt x="787" y="1312"/>
                      <a:pt x="787" y="1312"/>
                    </a:cubicBezTo>
                    <a:close/>
                    <a:moveTo>
                      <a:pt x="817" y="1470"/>
                    </a:moveTo>
                    <a:cubicBezTo>
                      <a:pt x="816" y="1473"/>
                      <a:pt x="816" y="1473"/>
                      <a:pt x="816" y="1473"/>
                    </a:cubicBezTo>
                    <a:cubicBezTo>
                      <a:pt x="815" y="1471"/>
                      <a:pt x="815" y="1471"/>
                      <a:pt x="815" y="1471"/>
                    </a:cubicBezTo>
                    <a:cubicBezTo>
                      <a:pt x="814" y="1468"/>
                      <a:pt x="814" y="1468"/>
                      <a:pt x="814" y="1468"/>
                    </a:cubicBezTo>
                    <a:cubicBezTo>
                      <a:pt x="817" y="1468"/>
                      <a:pt x="817" y="1468"/>
                      <a:pt x="817" y="1468"/>
                    </a:cubicBezTo>
                    <a:cubicBezTo>
                      <a:pt x="817" y="1470"/>
                      <a:pt x="817" y="1470"/>
                      <a:pt x="817" y="1470"/>
                    </a:cubicBezTo>
                    <a:close/>
                    <a:moveTo>
                      <a:pt x="818" y="1464"/>
                    </a:moveTo>
                    <a:cubicBezTo>
                      <a:pt x="819" y="1466"/>
                      <a:pt x="819" y="1467"/>
                      <a:pt x="819" y="1469"/>
                    </a:cubicBezTo>
                    <a:cubicBezTo>
                      <a:pt x="818" y="1468"/>
                      <a:pt x="817" y="1467"/>
                      <a:pt x="815" y="1467"/>
                    </a:cubicBezTo>
                    <a:cubicBezTo>
                      <a:pt x="815" y="1465"/>
                      <a:pt x="815" y="1465"/>
                      <a:pt x="815" y="1465"/>
                    </a:cubicBezTo>
                    <a:cubicBezTo>
                      <a:pt x="816" y="1463"/>
                      <a:pt x="816" y="1463"/>
                      <a:pt x="816" y="1463"/>
                    </a:cubicBezTo>
                    <a:cubicBezTo>
                      <a:pt x="818" y="1464"/>
                      <a:pt x="818" y="1464"/>
                      <a:pt x="818" y="1464"/>
                    </a:cubicBezTo>
                    <a:close/>
                    <a:moveTo>
                      <a:pt x="819" y="1473"/>
                    </a:moveTo>
                    <a:cubicBezTo>
                      <a:pt x="820" y="1474"/>
                      <a:pt x="820" y="1474"/>
                      <a:pt x="820" y="1474"/>
                    </a:cubicBezTo>
                    <a:cubicBezTo>
                      <a:pt x="819" y="1475"/>
                      <a:pt x="818" y="1477"/>
                      <a:pt x="818" y="1478"/>
                    </a:cubicBezTo>
                    <a:cubicBezTo>
                      <a:pt x="816" y="1479"/>
                      <a:pt x="816" y="1479"/>
                      <a:pt x="816" y="1479"/>
                    </a:cubicBezTo>
                    <a:cubicBezTo>
                      <a:pt x="816" y="1478"/>
                      <a:pt x="815" y="1477"/>
                      <a:pt x="815" y="1476"/>
                    </a:cubicBezTo>
                    <a:cubicBezTo>
                      <a:pt x="814" y="1474"/>
                      <a:pt x="814" y="1474"/>
                      <a:pt x="814" y="1474"/>
                    </a:cubicBezTo>
                    <a:cubicBezTo>
                      <a:pt x="816" y="1474"/>
                      <a:pt x="817" y="1473"/>
                      <a:pt x="819" y="1473"/>
                    </a:cubicBezTo>
                    <a:close/>
                    <a:moveTo>
                      <a:pt x="818" y="1482"/>
                    </a:moveTo>
                    <a:cubicBezTo>
                      <a:pt x="820" y="1483"/>
                      <a:pt x="820" y="1483"/>
                      <a:pt x="820" y="1483"/>
                    </a:cubicBezTo>
                    <a:cubicBezTo>
                      <a:pt x="820" y="1485"/>
                      <a:pt x="820" y="1485"/>
                      <a:pt x="820" y="1485"/>
                    </a:cubicBezTo>
                    <a:cubicBezTo>
                      <a:pt x="818" y="1484"/>
                      <a:pt x="817" y="1484"/>
                      <a:pt x="816" y="1484"/>
                    </a:cubicBezTo>
                    <a:cubicBezTo>
                      <a:pt x="815" y="1483"/>
                      <a:pt x="815" y="1483"/>
                      <a:pt x="815" y="1483"/>
                    </a:cubicBezTo>
                    <a:cubicBezTo>
                      <a:pt x="816" y="1482"/>
                      <a:pt x="816" y="1482"/>
                      <a:pt x="816" y="1482"/>
                    </a:cubicBezTo>
                    <a:cubicBezTo>
                      <a:pt x="818" y="1482"/>
                      <a:pt x="818" y="1482"/>
                      <a:pt x="818" y="1482"/>
                    </a:cubicBezTo>
                    <a:close/>
                    <a:moveTo>
                      <a:pt x="818" y="1487"/>
                    </a:moveTo>
                    <a:cubicBezTo>
                      <a:pt x="820" y="1486"/>
                      <a:pt x="820" y="1486"/>
                      <a:pt x="820" y="1486"/>
                    </a:cubicBezTo>
                    <a:cubicBezTo>
                      <a:pt x="822" y="1488"/>
                      <a:pt x="822" y="1488"/>
                      <a:pt x="822" y="1488"/>
                    </a:cubicBezTo>
                    <a:cubicBezTo>
                      <a:pt x="821" y="1489"/>
                      <a:pt x="820" y="1490"/>
                      <a:pt x="819" y="1491"/>
                    </a:cubicBezTo>
                    <a:cubicBezTo>
                      <a:pt x="818" y="1493"/>
                      <a:pt x="818" y="1493"/>
                      <a:pt x="818" y="1493"/>
                    </a:cubicBezTo>
                    <a:cubicBezTo>
                      <a:pt x="817" y="1494"/>
                      <a:pt x="817" y="1494"/>
                      <a:pt x="817" y="1494"/>
                    </a:cubicBezTo>
                    <a:cubicBezTo>
                      <a:pt x="817" y="1491"/>
                      <a:pt x="818" y="1489"/>
                      <a:pt x="818" y="1487"/>
                    </a:cubicBezTo>
                    <a:close/>
                    <a:moveTo>
                      <a:pt x="821" y="1502"/>
                    </a:moveTo>
                    <a:cubicBezTo>
                      <a:pt x="820" y="1504"/>
                      <a:pt x="820" y="1504"/>
                      <a:pt x="820" y="1504"/>
                    </a:cubicBezTo>
                    <a:cubicBezTo>
                      <a:pt x="818" y="1504"/>
                      <a:pt x="818" y="1504"/>
                      <a:pt x="818" y="1504"/>
                    </a:cubicBezTo>
                    <a:cubicBezTo>
                      <a:pt x="819" y="1502"/>
                      <a:pt x="819" y="1502"/>
                      <a:pt x="819" y="1502"/>
                    </a:cubicBezTo>
                    <a:cubicBezTo>
                      <a:pt x="821" y="1502"/>
                      <a:pt x="821" y="1502"/>
                      <a:pt x="821" y="1502"/>
                    </a:cubicBezTo>
                    <a:close/>
                    <a:moveTo>
                      <a:pt x="823" y="1508"/>
                    </a:moveTo>
                    <a:cubicBezTo>
                      <a:pt x="824" y="1509"/>
                      <a:pt x="824" y="1509"/>
                      <a:pt x="824" y="1509"/>
                    </a:cubicBezTo>
                    <a:cubicBezTo>
                      <a:pt x="824" y="1511"/>
                      <a:pt x="824" y="1511"/>
                      <a:pt x="824" y="1511"/>
                    </a:cubicBezTo>
                    <a:cubicBezTo>
                      <a:pt x="821" y="1511"/>
                      <a:pt x="821" y="1511"/>
                      <a:pt x="821" y="1511"/>
                    </a:cubicBezTo>
                    <a:cubicBezTo>
                      <a:pt x="820" y="1510"/>
                      <a:pt x="820" y="1510"/>
                      <a:pt x="820" y="1510"/>
                    </a:cubicBezTo>
                    <a:cubicBezTo>
                      <a:pt x="820" y="1507"/>
                      <a:pt x="820" y="1507"/>
                      <a:pt x="820" y="1507"/>
                    </a:cubicBezTo>
                    <a:cubicBezTo>
                      <a:pt x="821" y="1506"/>
                      <a:pt x="821" y="1506"/>
                      <a:pt x="821" y="1506"/>
                    </a:cubicBezTo>
                    <a:cubicBezTo>
                      <a:pt x="823" y="1508"/>
                      <a:pt x="823" y="1508"/>
                      <a:pt x="823" y="1508"/>
                    </a:cubicBezTo>
                    <a:close/>
                    <a:moveTo>
                      <a:pt x="829" y="1512"/>
                    </a:moveTo>
                    <a:cubicBezTo>
                      <a:pt x="829" y="1514"/>
                      <a:pt x="829" y="1514"/>
                      <a:pt x="829" y="1514"/>
                    </a:cubicBezTo>
                    <a:cubicBezTo>
                      <a:pt x="828" y="1513"/>
                      <a:pt x="827" y="1513"/>
                      <a:pt x="826" y="1512"/>
                    </a:cubicBezTo>
                    <a:cubicBezTo>
                      <a:pt x="824" y="1509"/>
                      <a:pt x="824" y="1509"/>
                      <a:pt x="824" y="1509"/>
                    </a:cubicBezTo>
                    <a:cubicBezTo>
                      <a:pt x="826" y="1510"/>
                      <a:pt x="828" y="1511"/>
                      <a:pt x="829" y="1512"/>
                    </a:cubicBezTo>
                    <a:close/>
                    <a:moveTo>
                      <a:pt x="829" y="1506"/>
                    </a:moveTo>
                    <a:cubicBezTo>
                      <a:pt x="830" y="1507"/>
                      <a:pt x="830" y="1507"/>
                      <a:pt x="830" y="1507"/>
                    </a:cubicBezTo>
                    <a:cubicBezTo>
                      <a:pt x="829" y="1509"/>
                      <a:pt x="829" y="1509"/>
                      <a:pt x="829" y="1509"/>
                    </a:cubicBezTo>
                    <a:cubicBezTo>
                      <a:pt x="828" y="1509"/>
                      <a:pt x="827" y="1508"/>
                      <a:pt x="826" y="1508"/>
                    </a:cubicBezTo>
                    <a:cubicBezTo>
                      <a:pt x="825" y="1506"/>
                      <a:pt x="825" y="1506"/>
                      <a:pt x="825" y="1506"/>
                    </a:cubicBezTo>
                    <a:cubicBezTo>
                      <a:pt x="827" y="1506"/>
                      <a:pt x="827" y="1506"/>
                      <a:pt x="827" y="1506"/>
                    </a:cubicBezTo>
                    <a:cubicBezTo>
                      <a:pt x="828" y="1504"/>
                      <a:pt x="828" y="1504"/>
                      <a:pt x="828" y="1504"/>
                    </a:cubicBezTo>
                    <a:cubicBezTo>
                      <a:pt x="829" y="1506"/>
                      <a:pt x="829" y="1506"/>
                      <a:pt x="829" y="1506"/>
                    </a:cubicBezTo>
                    <a:close/>
                    <a:moveTo>
                      <a:pt x="827" y="1494"/>
                    </a:moveTo>
                    <a:cubicBezTo>
                      <a:pt x="827" y="1496"/>
                      <a:pt x="827" y="1496"/>
                      <a:pt x="827" y="1496"/>
                    </a:cubicBezTo>
                    <a:cubicBezTo>
                      <a:pt x="825" y="1495"/>
                      <a:pt x="825" y="1495"/>
                      <a:pt x="825" y="1495"/>
                    </a:cubicBezTo>
                    <a:cubicBezTo>
                      <a:pt x="825" y="1494"/>
                      <a:pt x="825" y="1494"/>
                      <a:pt x="825" y="1494"/>
                    </a:cubicBezTo>
                    <a:cubicBezTo>
                      <a:pt x="823" y="1493"/>
                      <a:pt x="823" y="1493"/>
                      <a:pt x="823" y="1493"/>
                    </a:cubicBezTo>
                    <a:cubicBezTo>
                      <a:pt x="823" y="1491"/>
                      <a:pt x="823" y="1491"/>
                      <a:pt x="823" y="1491"/>
                    </a:cubicBezTo>
                    <a:cubicBezTo>
                      <a:pt x="824" y="1491"/>
                      <a:pt x="824" y="1491"/>
                      <a:pt x="824" y="1491"/>
                    </a:cubicBezTo>
                    <a:cubicBezTo>
                      <a:pt x="826" y="1492"/>
                      <a:pt x="826" y="1492"/>
                      <a:pt x="826" y="1492"/>
                    </a:cubicBezTo>
                    <a:cubicBezTo>
                      <a:pt x="827" y="1494"/>
                      <a:pt x="827" y="1494"/>
                      <a:pt x="827" y="1494"/>
                    </a:cubicBezTo>
                    <a:close/>
                    <a:moveTo>
                      <a:pt x="825" y="1497"/>
                    </a:moveTo>
                    <a:cubicBezTo>
                      <a:pt x="825" y="1499"/>
                      <a:pt x="825" y="1499"/>
                      <a:pt x="825" y="1499"/>
                    </a:cubicBezTo>
                    <a:cubicBezTo>
                      <a:pt x="824" y="1498"/>
                      <a:pt x="824" y="1498"/>
                      <a:pt x="824" y="1498"/>
                    </a:cubicBezTo>
                    <a:cubicBezTo>
                      <a:pt x="822" y="1499"/>
                      <a:pt x="822" y="1499"/>
                      <a:pt x="822" y="1499"/>
                    </a:cubicBezTo>
                    <a:cubicBezTo>
                      <a:pt x="821" y="1497"/>
                      <a:pt x="821" y="1497"/>
                      <a:pt x="821" y="1497"/>
                    </a:cubicBezTo>
                    <a:cubicBezTo>
                      <a:pt x="821" y="1495"/>
                      <a:pt x="821" y="1495"/>
                      <a:pt x="821" y="1495"/>
                    </a:cubicBezTo>
                    <a:cubicBezTo>
                      <a:pt x="823" y="1495"/>
                      <a:pt x="823" y="1495"/>
                      <a:pt x="823" y="1495"/>
                    </a:cubicBezTo>
                    <a:cubicBezTo>
                      <a:pt x="825" y="1497"/>
                      <a:pt x="825" y="1497"/>
                      <a:pt x="825" y="1497"/>
                    </a:cubicBezTo>
                    <a:close/>
                    <a:moveTo>
                      <a:pt x="820" y="1482"/>
                    </a:moveTo>
                    <a:cubicBezTo>
                      <a:pt x="818" y="1482"/>
                      <a:pt x="818" y="1482"/>
                      <a:pt x="818" y="1482"/>
                    </a:cubicBezTo>
                    <a:cubicBezTo>
                      <a:pt x="818" y="1480"/>
                      <a:pt x="818" y="1480"/>
                      <a:pt x="818" y="1480"/>
                    </a:cubicBezTo>
                    <a:cubicBezTo>
                      <a:pt x="819" y="1478"/>
                      <a:pt x="819" y="1478"/>
                      <a:pt x="819" y="1478"/>
                    </a:cubicBezTo>
                    <a:cubicBezTo>
                      <a:pt x="821" y="1477"/>
                      <a:pt x="821" y="1477"/>
                      <a:pt x="821" y="1477"/>
                    </a:cubicBezTo>
                    <a:cubicBezTo>
                      <a:pt x="821" y="1479"/>
                      <a:pt x="821" y="1479"/>
                      <a:pt x="821" y="1479"/>
                    </a:cubicBezTo>
                    <a:cubicBezTo>
                      <a:pt x="820" y="1482"/>
                      <a:pt x="820" y="1482"/>
                      <a:pt x="820" y="1482"/>
                    </a:cubicBezTo>
                    <a:close/>
                    <a:moveTo>
                      <a:pt x="822" y="1487"/>
                    </a:moveTo>
                    <a:cubicBezTo>
                      <a:pt x="822" y="1486"/>
                      <a:pt x="822" y="1485"/>
                      <a:pt x="822" y="1484"/>
                    </a:cubicBezTo>
                    <a:cubicBezTo>
                      <a:pt x="822" y="1482"/>
                      <a:pt x="822" y="1482"/>
                      <a:pt x="822" y="1482"/>
                    </a:cubicBezTo>
                    <a:cubicBezTo>
                      <a:pt x="821" y="1480"/>
                      <a:pt x="821" y="1480"/>
                      <a:pt x="821" y="1480"/>
                    </a:cubicBezTo>
                    <a:cubicBezTo>
                      <a:pt x="822" y="1479"/>
                      <a:pt x="822" y="1477"/>
                      <a:pt x="822" y="1475"/>
                    </a:cubicBezTo>
                    <a:cubicBezTo>
                      <a:pt x="821" y="1473"/>
                      <a:pt x="821" y="1473"/>
                      <a:pt x="821" y="1473"/>
                    </a:cubicBezTo>
                    <a:cubicBezTo>
                      <a:pt x="821" y="1472"/>
                      <a:pt x="821" y="1472"/>
                      <a:pt x="821" y="1472"/>
                    </a:cubicBezTo>
                    <a:cubicBezTo>
                      <a:pt x="823" y="1472"/>
                      <a:pt x="824" y="1473"/>
                      <a:pt x="825" y="1474"/>
                    </a:cubicBezTo>
                    <a:cubicBezTo>
                      <a:pt x="825" y="1478"/>
                      <a:pt x="825" y="1482"/>
                      <a:pt x="826" y="1485"/>
                    </a:cubicBezTo>
                    <a:cubicBezTo>
                      <a:pt x="825" y="1486"/>
                      <a:pt x="823" y="1486"/>
                      <a:pt x="822" y="1487"/>
                    </a:cubicBezTo>
                    <a:close/>
                    <a:moveTo>
                      <a:pt x="826" y="1470"/>
                    </a:moveTo>
                    <a:cubicBezTo>
                      <a:pt x="824" y="1471"/>
                      <a:pt x="824" y="1471"/>
                      <a:pt x="824" y="1471"/>
                    </a:cubicBezTo>
                    <a:cubicBezTo>
                      <a:pt x="823" y="1470"/>
                      <a:pt x="823" y="1468"/>
                      <a:pt x="823" y="1467"/>
                    </a:cubicBezTo>
                    <a:cubicBezTo>
                      <a:pt x="824" y="1467"/>
                      <a:pt x="824" y="1467"/>
                      <a:pt x="824" y="1467"/>
                    </a:cubicBezTo>
                    <a:cubicBezTo>
                      <a:pt x="826" y="1468"/>
                      <a:pt x="826" y="1468"/>
                      <a:pt x="826" y="1468"/>
                    </a:cubicBezTo>
                    <a:cubicBezTo>
                      <a:pt x="826" y="1470"/>
                      <a:pt x="826" y="1470"/>
                      <a:pt x="826" y="1470"/>
                    </a:cubicBezTo>
                    <a:close/>
                    <a:moveTo>
                      <a:pt x="825" y="1460"/>
                    </a:moveTo>
                    <a:cubicBezTo>
                      <a:pt x="827" y="1461"/>
                      <a:pt x="827" y="1461"/>
                      <a:pt x="827" y="1461"/>
                    </a:cubicBezTo>
                    <a:cubicBezTo>
                      <a:pt x="825" y="1461"/>
                      <a:pt x="824" y="1462"/>
                      <a:pt x="823" y="1462"/>
                    </a:cubicBezTo>
                    <a:cubicBezTo>
                      <a:pt x="822" y="1460"/>
                      <a:pt x="822" y="1460"/>
                      <a:pt x="822" y="1460"/>
                    </a:cubicBezTo>
                    <a:cubicBezTo>
                      <a:pt x="824" y="1458"/>
                      <a:pt x="824" y="1458"/>
                      <a:pt x="824" y="1458"/>
                    </a:cubicBezTo>
                    <a:cubicBezTo>
                      <a:pt x="825" y="1460"/>
                      <a:pt x="825" y="1460"/>
                      <a:pt x="825" y="1460"/>
                    </a:cubicBezTo>
                    <a:close/>
                    <a:moveTo>
                      <a:pt x="823" y="1470"/>
                    </a:moveTo>
                    <a:cubicBezTo>
                      <a:pt x="821" y="1470"/>
                      <a:pt x="821" y="1470"/>
                      <a:pt x="821" y="1470"/>
                    </a:cubicBezTo>
                    <a:cubicBezTo>
                      <a:pt x="820" y="1468"/>
                      <a:pt x="820" y="1468"/>
                      <a:pt x="820" y="1468"/>
                    </a:cubicBezTo>
                    <a:cubicBezTo>
                      <a:pt x="822" y="1468"/>
                      <a:pt x="822" y="1468"/>
                      <a:pt x="822" y="1468"/>
                    </a:cubicBezTo>
                    <a:cubicBezTo>
                      <a:pt x="823" y="1470"/>
                      <a:pt x="823" y="1470"/>
                      <a:pt x="823" y="1470"/>
                    </a:cubicBezTo>
                    <a:close/>
                    <a:moveTo>
                      <a:pt x="819" y="1463"/>
                    </a:moveTo>
                    <a:cubicBezTo>
                      <a:pt x="821" y="1462"/>
                      <a:pt x="821" y="1462"/>
                      <a:pt x="821" y="1462"/>
                    </a:cubicBezTo>
                    <a:cubicBezTo>
                      <a:pt x="823" y="1464"/>
                      <a:pt x="823" y="1464"/>
                      <a:pt x="823" y="1464"/>
                    </a:cubicBezTo>
                    <a:cubicBezTo>
                      <a:pt x="822" y="1465"/>
                      <a:pt x="822" y="1465"/>
                      <a:pt x="822" y="1465"/>
                    </a:cubicBezTo>
                    <a:cubicBezTo>
                      <a:pt x="820" y="1465"/>
                      <a:pt x="820" y="1465"/>
                      <a:pt x="820" y="1465"/>
                    </a:cubicBezTo>
                    <a:cubicBezTo>
                      <a:pt x="819" y="1463"/>
                      <a:pt x="819" y="1463"/>
                      <a:pt x="819" y="1463"/>
                    </a:cubicBezTo>
                    <a:close/>
                    <a:moveTo>
                      <a:pt x="828" y="1521"/>
                    </a:moveTo>
                    <a:cubicBezTo>
                      <a:pt x="831" y="1521"/>
                      <a:pt x="833" y="1523"/>
                      <a:pt x="836" y="1524"/>
                    </a:cubicBezTo>
                    <a:cubicBezTo>
                      <a:pt x="836" y="1526"/>
                      <a:pt x="836" y="1526"/>
                      <a:pt x="836" y="1526"/>
                    </a:cubicBezTo>
                    <a:cubicBezTo>
                      <a:pt x="834" y="1525"/>
                      <a:pt x="833" y="1525"/>
                      <a:pt x="831" y="1524"/>
                    </a:cubicBezTo>
                    <a:cubicBezTo>
                      <a:pt x="830" y="1523"/>
                      <a:pt x="830" y="1523"/>
                      <a:pt x="830" y="1523"/>
                    </a:cubicBezTo>
                    <a:cubicBezTo>
                      <a:pt x="829" y="1523"/>
                      <a:pt x="828" y="1523"/>
                      <a:pt x="826" y="1523"/>
                    </a:cubicBezTo>
                    <a:cubicBezTo>
                      <a:pt x="825" y="1522"/>
                      <a:pt x="824" y="1521"/>
                      <a:pt x="823" y="1519"/>
                    </a:cubicBezTo>
                    <a:cubicBezTo>
                      <a:pt x="826" y="1520"/>
                      <a:pt x="826" y="1520"/>
                      <a:pt x="826" y="1520"/>
                    </a:cubicBezTo>
                    <a:cubicBezTo>
                      <a:pt x="828" y="1521"/>
                      <a:pt x="828" y="1521"/>
                      <a:pt x="828" y="1521"/>
                    </a:cubicBezTo>
                    <a:close/>
                    <a:moveTo>
                      <a:pt x="840" y="1525"/>
                    </a:moveTo>
                    <a:cubicBezTo>
                      <a:pt x="838" y="1526"/>
                      <a:pt x="838" y="1526"/>
                      <a:pt x="838" y="1526"/>
                    </a:cubicBezTo>
                    <a:cubicBezTo>
                      <a:pt x="837" y="1523"/>
                      <a:pt x="837" y="1523"/>
                      <a:pt x="837" y="1523"/>
                    </a:cubicBezTo>
                    <a:cubicBezTo>
                      <a:pt x="839" y="1523"/>
                      <a:pt x="839" y="1523"/>
                      <a:pt x="839" y="1523"/>
                    </a:cubicBezTo>
                    <a:cubicBezTo>
                      <a:pt x="840" y="1525"/>
                      <a:pt x="840" y="1525"/>
                      <a:pt x="840" y="1525"/>
                    </a:cubicBezTo>
                    <a:close/>
                    <a:moveTo>
                      <a:pt x="836" y="1517"/>
                    </a:moveTo>
                    <a:cubicBezTo>
                      <a:pt x="835" y="1517"/>
                      <a:pt x="834" y="1517"/>
                      <a:pt x="833" y="1518"/>
                    </a:cubicBezTo>
                    <a:cubicBezTo>
                      <a:pt x="831" y="1515"/>
                      <a:pt x="831" y="1515"/>
                      <a:pt x="831" y="1515"/>
                    </a:cubicBezTo>
                    <a:cubicBezTo>
                      <a:pt x="831" y="1514"/>
                      <a:pt x="831" y="1514"/>
                      <a:pt x="831" y="1514"/>
                    </a:cubicBezTo>
                    <a:cubicBezTo>
                      <a:pt x="832" y="1512"/>
                      <a:pt x="832" y="1512"/>
                      <a:pt x="832" y="1512"/>
                    </a:cubicBezTo>
                    <a:cubicBezTo>
                      <a:pt x="834" y="1511"/>
                      <a:pt x="836" y="1512"/>
                      <a:pt x="838" y="1512"/>
                    </a:cubicBezTo>
                    <a:cubicBezTo>
                      <a:pt x="840" y="1510"/>
                      <a:pt x="840" y="1510"/>
                      <a:pt x="840" y="1510"/>
                    </a:cubicBezTo>
                    <a:cubicBezTo>
                      <a:pt x="842" y="1510"/>
                      <a:pt x="842" y="1510"/>
                      <a:pt x="842" y="1510"/>
                    </a:cubicBezTo>
                    <a:cubicBezTo>
                      <a:pt x="841" y="1513"/>
                      <a:pt x="841" y="1513"/>
                      <a:pt x="841" y="1513"/>
                    </a:cubicBezTo>
                    <a:cubicBezTo>
                      <a:pt x="839" y="1514"/>
                      <a:pt x="838" y="1516"/>
                      <a:pt x="836" y="1517"/>
                    </a:cubicBezTo>
                    <a:close/>
                    <a:moveTo>
                      <a:pt x="838" y="1521"/>
                    </a:moveTo>
                    <a:cubicBezTo>
                      <a:pt x="836" y="1522"/>
                      <a:pt x="836" y="1522"/>
                      <a:pt x="836" y="1522"/>
                    </a:cubicBezTo>
                    <a:cubicBezTo>
                      <a:pt x="834" y="1522"/>
                      <a:pt x="834" y="1522"/>
                      <a:pt x="834" y="1522"/>
                    </a:cubicBezTo>
                    <a:cubicBezTo>
                      <a:pt x="835" y="1520"/>
                      <a:pt x="835" y="1520"/>
                      <a:pt x="835" y="1520"/>
                    </a:cubicBezTo>
                    <a:cubicBezTo>
                      <a:pt x="836" y="1518"/>
                      <a:pt x="837" y="1517"/>
                      <a:pt x="839" y="1516"/>
                    </a:cubicBezTo>
                    <a:cubicBezTo>
                      <a:pt x="839" y="1517"/>
                      <a:pt x="839" y="1517"/>
                      <a:pt x="839" y="1517"/>
                    </a:cubicBezTo>
                    <a:cubicBezTo>
                      <a:pt x="840" y="1519"/>
                      <a:pt x="840" y="1519"/>
                      <a:pt x="840" y="1519"/>
                    </a:cubicBezTo>
                    <a:cubicBezTo>
                      <a:pt x="839" y="1520"/>
                      <a:pt x="838" y="1521"/>
                      <a:pt x="838" y="1521"/>
                    </a:cubicBezTo>
                    <a:close/>
                    <a:moveTo>
                      <a:pt x="842" y="1526"/>
                    </a:moveTo>
                    <a:cubicBezTo>
                      <a:pt x="841" y="1527"/>
                      <a:pt x="841" y="1527"/>
                      <a:pt x="841" y="1527"/>
                    </a:cubicBezTo>
                    <a:cubicBezTo>
                      <a:pt x="841" y="1525"/>
                      <a:pt x="841" y="1524"/>
                      <a:pt x="841" y="1523"/>
                    </a:cubicBezTo>
                    <a:cubicBezTo>
                      <a:pt x="840" y="1522"/>
                      <a:pt x="840" y="1522"/>
                      <a:pt x="840" y="1522"/>
                    </a:cubicBezTo>
                    <a:cubicBezTo>
                      <a:pt x="839" y="1521"/>
                      <a:pt x="839" y="1521"/>
                      <a:pt x="839" y="1521"/>
                    </a:cubicBezTo>
                    <a:cubicBezTo>
                      <a:pt x="840" y="1519"/>
                      <a:pt x="840" y="1519"/>
                      <a:pt x="840" y="1519"/>
                    </a:cubicBezTo>
                    <a:cubicBezTo>
                      <a:pt x="842" y="1520"/>
                      <a:pt x="842" y="1520"/>
                      <a:pt x="842" y="1520"/>
                    </a:cubicBezTo>
                    <a:cubicBezTo>
                      <a:pt x="844" y="1519"/>
                      <a:pt x="844" y="1519"/>
                      <a:pt x="844" y="1519"/>
                    </a:cubicBezTo>
                    <a:cubicBezTo>
                      <a:pt x="845" y="1518"/>
                      <a:pt x="845" y="1518"/>
                      <a:pt x="845" y="1518"/>
                    </a:cubicBezTo>
                    <a:cubicBezTo>
                      <a:pt x="847" y="1518"/>
                      <a:pt x="849" y="1518"/>
                      <a:pt x="850" y="1518"/>
                    </a:cubicBezTo>
                    <a:cubicBezTo>
                      <a:pt x="852" y="1519"/>
                      <a:pt x="852" y="1519"/>
                      <a:pt x="852" y="1519"/>
                    </a:cubicBezTo>
                    <a:cubicBezTo>
                      <a:pt x="851" y="1519"/>
                      <a:pt x="849" y="1520"/>
                      <a:pt x="848" y="1521"/>
                    </a:cubicBezTo>
                    <a:cubicBezTo>
                      <a:pt x="848" y="1522"/>
                      <a:pt x="848" y="1522"/>
                      <a:pt x="848" y="1522"/>
                    </a:cubicBezTo>
                    <a:cubicBezTo>
                      <a:pt x="846" y="1522"/>
                      <a:pt x="846" y="1522"/>
                      <a:pt x="846" y="1522"/>
                    </a:cubicBezTo>
                    <a:cubicBezTo>
                      <a:pt x="844" y="1522"/>
                      <a:pt x="844" y="1522"/>
                      <a:pt x="844" y="1522"/>
                    </a:cubicBezTo>
                    <a:cubicBezTo>
                      <a:pt x="843" y="1523"/>
                      <a:pt x="843" y="1523"/>
                      <a:pt x="843" y="1523"/>
                    </a:cubicBezTo>
                    <a:cubicBezTo>
                      <a:pt x="844" y="1525"/>
                      <a:pt x="844" y="1525"/>
                      <a:pt x="844" y="1525"/>
                    </a:cubicBezTo>
                    <a:cubicBezTo>
                      <a:pt x="842" y="1526"/>
                      <a:pt x="842" y="1526"/>
                      <a:pt x="842" y="1526"/>
                    </a:cubicBezTo>
                    <a:close/>
                    <a:moveTo>
                      <a:pt x="834" y="1527"/>
                    </a:moveTo>
                    <a:cubicBezTo>
                      <a:pt x="836" y="1529"/>
                      <a:pt x="836" y="1529"/>
                      <a:pt x="836" y="1529"/>
                    </a:cubicBezTo>
                    <a:cubicBezTo>
                      <a:pt x="837" y="1528"/>
                      <a:pt x="837" y="1528"/>
                      <a:pt x="837" y="1528"/>
                    </a:cubicBezTo>
                    <a:cubicBezTo>
                      <a:pt x="838" y="1529"/>
                      <a:pt x="838" y="1529"/>
                      <a:pt x="838" y="1529"/>
                    </a:cubicBezTo>
                    <a:cubicBezTo>
                      <a:pt x="840" y="1528"/>
                      <a:pt x="840" y="1528"/>
                      <a:pt x="840" y="1528"/>
                    </a:cubicBezTo>
                    <a:cubicBezTo>
                      <a:pt x="841" y="1529"/>
                      <a:pt x="843" y="1529"/>
                      <a:pt x="844" y="1530"/>
                    </a:cubicBezTo>
                    <a:cubicBezTo>
                      <a:pt x="845" y="1532"/>
                      <a:pt x="845" y="1532"/>
                      <a:pt x="845" y="1532"/>
                    </a:cubicBezTo>
                    <a:cubicBezTo>
                      <a:pt x="844" y="1533"/>
                      <a:pt x="844" y="1533"/>
                      <a:pt x="844" y="1533"/>
                    </a:cubicBezTo>
                    <a:cubicBezTo>
                      <a:pt x="843" y="1533"/>
                      <a:pt x="842" y="1534"/>
                      <a:pt x="841" y="1534"/>
                    </a:cubicBezTo>
                    <a:cubicBezTo>
                      <a:pt x="840" y="1533"/>
                      <a:pt x="840" y="1533"/>
                      <a:pt x="840" y="1533"/>
                    </a:cubicBezTo>
                    <a:cubicBezTo>
                      <a:pt x="839" y="1532"/>
                      <a:pt x="839" y="1532"/>
                      <a:pt x="839" y="1532"/>
                    </a:cubicBezTo>
                    <a:cubicBezTo>
                      <a:pt x="838" y="1533"/>
                      <a:pt x="838" y="1533"/>
                      <a:pt x="838" y="1533"/>
                    </a:cubicBezTo>
                    <a:cubicBezTo>
                      <a:pt x="837" y="1533"/>
                      <a:pt x="836" y="1534"/>
                      <a:pt x="835" y="1533"/>
                    </a:cubicBezTo>
                    <a:cubicBezTo>
                      <a:pt x="835" y="1532"/>
                      <a:pt x="835" y="1532"/>
                      <a:pt x="835" y="1532"/>
                    </a:cubicBezTo>
                    <a:cubicBezTo>
                      <a:pt x="834" y="1531"/>
                      <a:pt x="833" y="1530"/>
                      <a:pt x="832" y="1529"/>
                    </a:cubicBezTo>
                    <a:cubicBezTo>
                      <a:pt x="832" y="1528"/>
                      <a:pt x="832" y="1528"/>
                      <a:pt x="832" y="1528"/>
                    </a:cubicBezTo>
                    <a:cubicBezTo>
                      <a:pt x="834" y="1527"/>
                      <a:pt x="834" y="1527"/>
                      <a:pt x="834" y="1527"/>
                    </a:cubicBezTo>
                    <a:close/>
                    <a:moveTo>
                      <a:pt x="845" y="1536"/>
                    </a:moveTo>
                    <a:cubicBezTo>
                      <a:pt x="844" y="1537"/>
                      <a:pt x="844" y="1537"/>
                      <a:pt x="844" y="1537"/>
                    </a:cubicBezTo>
                    <a:cubicBezTo>
                      <a:pt x="842" y="1536"/>
                      <a:pt x="842" y="1536"/>
                      <a:pt x="842" y="1536"/>
                    </a:cubicBezTo>
                    <a:cubicBezTo>
                      <a:pt x="844" y="1535"/>
                      <a:pt x="844" y="1535"/>
                      <a:pt x="844" y="1535"/>
                    </a:cubicBezTo>
                    <a:cubicBezTo>
                      <a:pt x="845" y="1536"/>
                      <a:pt x="845" y="1536"/>
                      <a:pt x="845" y="1536"/>
                    </a:cubicBezTo>
                    <a:close/>
                    <a:moveTo>
                      <a:pt x="846" y="1533"/>
                    </a:moveTo>
                    <a:cubicBezTo>
                      <a:pt x="848" y="1532"/>
                      <a:pt x="848" y="1532"/>
                      <a:pt x="848" y="1532"/>
                    </a:cubicBezTo>
                    <a:cubicBezTo>
                      <a:pt x="849" y="1533"/>
                      <a:pt x="849" y="1533"/>
                      <a:pt x="849" y="1533"/>
                    </a:cubicBezTo>
                    <a:cubicBezTo>
                      <a:pt x="849" y="1534"/>
                      <a:pt x="849" y="1534"/>
                      <a:pt x="849" y="1534"/>
                    </a:cubicBezTo>
                    <a:cubicBezTo>
                      <a:pt x="850" y="1533"/>
                      <a:pt x="850" y="1533"/>
                      <a:pt x="850" y="1533"/>
                    </a:cubicBezTo>
                    <a:cubicBezTo>
                      <a:pt x="851" y="1534"/>
                      <a:pt x="851" y="1534"/>
                      <a:pt x="851" y="1534"/>
                    </a:cubicBezTo>
                    <a:cubicBezTo>
                      <a:pt x="853" y="1534"/>
                      <a:pt x="853" y="1534"/>
                      <a:pt x="853" y="1534"/>
                    </a:cubicBezTo>
                    <a:cubicBezTo>
                      <a:pt x="854" y="1535"/>
                      <a:pt x="854" y="1535"/>
                      <a:pt x="854" y="1535"/>
                    </a:cubicBezTo>
                    <a:cubicBezTo>
                      <a:pt x="856" y="1535"/>
                      <a:pt x="856" y="1535"/>
                      <a:pt x="856" y="1535"/>
                    </a:cubicBezTo>
                    <a:cubicBezTo>
                      <a:pt x="856" y="1537"/>
                      <a:pt x="856" y="1537"/>
                      <a:pt x="856" y="1537"/>
                    </a:cubicBezTo>
                    <a:cubicBezTo>
                      <a:pt x="855" y="1537"/>
                      <a:pt x="853" y="1536"/>
                      <a:pt x="851" y="1536"/>
                    </a:cubicBezTo>
                    <a:cubicBezTo>
                      <a:pt x="850" y="1535"/>
                      <a:pt x="850" y="1535"/>
                      <a:pt x="850" y="1535"/>
                    </a:cubicBezTo>
                    <a:cubicBezTo>
                      <a:pt x="849" y="1535"/>
                      <a:pt x="849" y="1535"/>
                      <a:pt x="849" y="1535"/>
                    </a:cubicBezTo>
                    <a:cubicBezTo>
                      <a:pt x="849" y="1535"/>
                      <a:pt x="848" y="1536"/>
                      <a:pt x="849" y="1537"/>
                    </a:cubicBezTo>
                    <a:cubicBezTo>
                      <a:pt x="847" y="1536"/>
                      <a:pt x="846" y="1535"/>
                      <a:pt x="845" y="1534"/>
                    </a:cubicBezTo>
                    <a:cubicBezTo>
                      <a:pt x="846" y="1533"/>
                      <a:pt x="846" y="1533"/>
                      <a:pt x="846" y="1533"/>
                    </a:cubicBezTo>
                    <a:close/>
                    <a:moveTo>
                      <a:pt x="851" y="1539"/>
                    </a:moveTo>
                    <a:cubicBezTo>
                      <a:pt x="850" y="1541"/>
                      <a:pt x="850" y="1541"/>
                      <a:pt x="850" y="1541"/>
                    </a:cubicBezTo>
                    <a:cubicBezTo>
                      <a:pt x="848" y="1541"/>
                      <a:pt x="848" y="1541"/>
                      <a:pt x="848" y="1541"/>
                    </a:cubicBezTo>
                    <a:cubicBezTo>
                      <a:pt x="847" y="1539"/>
                      <a:pt x="847" y="1539"/>
                      <a:pt x="847" y="1539"/>
                    </a:cubicBezTo>
                    <a:cubicBezTo>
                      <a:pt x="848" y="1539"/>
                      <a:pt x="849" y="1539"/>
                      <a:pt x="851" y="1539"/>
                    </a:cubicBezTo>
                    <a:close/>
                    <a:moveTo>
                      <a:pt x="859" y="1528"/>
                    </a:moveTo>
                    <a:cubicBezTo>
                      <a:pt x="860" y="1529"/>
                      <a:pt x="861" y="1530"/>
                      <a:pt x="861" y="1532"/>
                    </a:cubicBezTo>
                    <a:cubicBezTo>
                      <a:pt x="861" y="1533"/>
                      <a:pt x="861" y="1533"/>
                      <a:pt x="861" y="1533"/>
                    </a:cubicBezTo>
                    <a:cubicBezTo>
                      <a:pt x="860" y="1534"/>
                      <a:pt x="860" y="1534"/>
                      <a:pt x="860" y="1534"/>
                    </a:cubicBezTo>
                    <a:cubicBezTo>
                      <a:pt x="860" y="1535"/>
                      <a:pt x="860" y="1535"/>
                      <a:pt x="860" y="1535"/>
                    </a:cubicBezTo>
                    <a:cubicBezTo>
                      <a:pt x="860" y="1537"/>
                      <a:pt x="860" y="1537"/>
                      <a:pt x="860" y="1537"/>
                    </a:cubicBezTo>
                    <a:cubicBezTo>
                      <a:pt x="858" y="1535"/>
                      <a:pt x="857" y="1534"/>
                      <a:pt x="857" y="1532"/>
                    </a:cubicBezTo>
                    <a:cubicBezTo>
                      <a:pt x="858" y="1532"/>
                      <a:pt x="858" y="1532"/>
                      <a:pt x="858" y="1532"/>
                    </a:cubicBezTo>
                    <a:cubicBezTo>
                      <a:pt x="858" y="1530"/>
                      <a:pt x="858" y="1530"/>
                      <a:pt x="858" y="1530"/>
                    </a:cubicBezTo>
                    <a:cubicBezTo>
                      <a:pt x="859" y="1528"/>
                      <a:pt x="859" y="1528"/>
                      <a:pt x="859" y="1528"/>
                    </a:cubicBezTo>
                    <a:close/>
                    <a:moveTo>
                      <a:pt x="854" y="1539"/>
                    </a:moveTo>
                    <a:cubicBezTo>
                      <a:pt x="856" y="1539"/>
                      <a:pt x="856" y="1539"/>
                      <a:pt x="856" y="1539"/>
                    </a:cubicBezTo>
                    <a:cubicBezTo>
                      <a:pt x="857" y="1538"/>
                      <a:pt x="857" y="1538"/>
                      <a:pt x="857" y="1538"/>
                    </a:cubicBezTo>
                    <a:cubicBezTo>
                      <a:pt x="858" y="1538"/>
                      <a:pt x="858" y="1538"/>
                      <a:pt x="858" y="1538"/>
                    </a:cubicBezTo>
                    <a:cubicBezTo>
                      <a:pt x="858" y="1540"/>
                      <a:pt x="858" y="1540"/>
                      <a:pt x="858" y="1540"/>
                    </a:cubicBezTo>
                    <a:cubicBezTo>
                      <a:pt x="855" y="1541"/>
                      <a:pt x="855" y="1541"/>
                      <a:pt x="855" y="1541"/>
                    </a:cubicBezTo>
                    <a:cubicBezTo>
                      <a:pt x="853" y="1541"/>
                      <a:pt x="853" y="1541"/>
                      <a:pt x="853" y="1541"/>
                    </a:cubicBezTo>
                    <a:cubicBezTo>
                      <a:pt x="852" y="1541"/>
                      <a:pt x="852" y="1541"/>
                      <a:pt x="852" y="1541"/>
                    </a:cubicBezTo>
                    <a:cubicBezTo>
                      <a:pt x="851" y="1539"/>
                      <a:pt x="851" y="1539"/>
                      <a:pt x="851" y="1539"/>
                    </a:cubicBezTo>
                    <a:cubicBezTo>
                      <a:pt x="852" y="1539"/>
                      <a:pt x="852" y="1539"/>
                      <a:pt x="852" y="1539"/>
                    </a:cubicBezTo>
                    <a:cubicBezTo>
                      <a:pt x="854" y="1539"/>
                      <a:pt x="854" y="1539"/>
                      <a:pt x="854" y="1539"/>
                    </a:cubicBezTo>
                    <a:close/>
                    <a:moveTo>
                      <a:pt x="861" y="1539"/>
                    </a:moveTo>
                    <a:cubicBezTo>
                      <a:pt x="862" y="1540"/>
                      <a:pt x="862" y="1540"/>
                      <a:pt x="862" y="1540"/>
                    </a:cubicBezTo>
                    <a:cubicBezTo>
                      <a:pt x="861" y="1538"/>
                      <a:pt x="861" y="1538"/>
                      <a:pt x="861" y="1538"/>
                    </a:cubicBezTo>
                    <a:cubicBezTo>
                      <a:pt x="863" y="1538"/>
                      <a:pt x="865" y="1538"/>
                      <a:pt x="867" y="1537"/>
                    </a:cubicBezTo>
                    <a:cubicBezTo>
                      <a:pt x="868" y="1538"/>
                      <a:pt x="869" y="1539"/>
                      <a:pt x="870" y="1540"/>
                    </a:cubicBezTo>
                    <a:cubicBezTo>
                      <a:pt x="873" y="1539"/>
                      <a:pt x="873" y="1539"/>
                      <a:pt x="873" y="1539"/>
                    </a:cubicBezTo>
                    <a:cubicBezTo>
                      <a:pt x="872" y="1537"/>
                      <a:pt x="872" y="1537"/>
                      <a:pt x="872" y="1537"/>
                    </a:cubicBezTo>
                    <a:cubicBezTo>
                      <a:pt x="870" y="1537"/>
                      <a:pt x="869" y="1536"/>
                      <a:pt x="867" y="1535"/>
                    </a:cubicBezTo>
                    <a:cubicBezTo>
                      <a:pt x="865" y="1535"/>
                      <a:pt x="865" y="1535"/>
                      <a:pt x="865" y="1535"/>
                    </a:cubicBezTo>
                    <a:cubicBezTo>
                      <a:pt x="864" y="1534"/>
                      <a:pt x="864" y="1534"/>
                      <a:pt x="864" y="1534"/>
                    </a:cubicBezTo>
                    <a:cubicBezTo>
                      <a:pt x="863" y="1532"/>
                      <a:pt x="863" y="1532"/>
                      <a:pt x="863" y="1532"/>
                    </a:cubicBezTo>
                    <a:cubicBezTo>
                      <a:pt x="864" y="1531"/>
                      <a:pt x="864" y="1531"/>
                      <a:pt x="864" y="1531"/>
                    </a:cubicBezTo>
                    <a:cubicBezTo>
                      <a:pt x="865" y="1529"/>
                      <a:pt x="865" y="1529"/>
                      <a:pt x="865" y="1529"/>
                    </a:cubicBezTo>
                    <a:cubicBezTo>
                      <a:pt x="867" y="1528"/>
                      <a:pt x="867" y="1528"/>
                      <a:pt x="867" y="1528"/>
                    </a:cubicBezTo>
                    <a:cubicBezTo>
                      <a:pt x="868" y="1527"/>
                      <a:pt x="868" y="1527"/>
                      <a:pt x="868" y="1527"/>
                    </a:cubicBezTo>
                    <a:cubicBezTo>
                      <a:pt x="870" y="1527"/>
                      <a:pt x="870" y="1527"/>
                      <a:pt x="870" y="1527"/>
                    </a:cubicBezTo>
                    <a:cubicBezTo>
                      <a:pt x="870" y="1526"/>
                      <a:pt x="870" y="1526"/>
                      <a:pt x="870" y="1526"/>
                    </a:cubicBezTo>
                    <a:cubicBezTo>
                      <a:pt x="868" y="1525"/>
                      <a:pt x="867" y="1525"/>
                      <a:pt x="865" y="1525"/>
                    </a:cubicBezTo>
                    <a:cubicBezTo>
                      <a:pt x="864" y="1527"/>
                      <a:pt x="864" y="1527"/>
                      <a:pt x="864" y="1527"/>
                    </a:cubicBezTo>
                    <a:cubicBezTo>
                      <a:pt x="863" y="1527"/>
                      <a:pt x="863" y="1527"/>
                      <a:pt x="863" y="1527"/>
                    </a:cubicBezTo>
                    <a:cubicBezTo>
                      <a:pt x="861" y="1526"/>
                      <a:pt x="861" y="1526"/>
                      <a:pt x="861" y="1526"/>
                    </a:cubicBezTo>
                    <a:cubicBezTo>
                      <a:pt x="861" y="1525"/>
                      <a:pt x="861" y="1523"/>
                      <a:pt x="860" y="1522"/>
                    </a:cubicBezTo>
                    <a:cubicBezTo>
                      <a:pt x="862" y="1521"/>
                      <a:pt x="862" y="1521"/>
                      <a:pt x="862" y="1521"/>
                    </a:cubicBezTo>
                    <a:cubicBezTo>
                      <a:pt x="862" y="1520"/>
                      <a:pt x="862" y="1520"/>
                      <a:pt x="862" y="1520"/>
                    </a:cubicBezTo>
                    <a:cubicBezTo>
                      <a:pt x="861" y="1518"/>
                      <a:pt x="861" y="1518"/>
                      <a:pt x="861" y="1518"/>
                    </a:cubicBezTo>
                    <a:cubicBezTo>
                      <a:pt x="862" y="1518"/>
                      <a:pt x="864" y="1518"/>
                      <a:pt x="865" y="1519"/>
                    </a:cubicBezTo>
                    <a:cubicBezTo>
                      <a:pt x="866" y="1518"/>
                      <a:pt x="866" y="1518"/>
                      <a:pt x="866" y="1518"/>
                    </a:cubicBezTo>
                    <a:cubicBezTo>
                      <a:pt x="867" y="1517"/>
                      <a:pt x="868" y="1516"/>
                      <a:pt x="869" y="1515"/>
                    </a:cubicBezTo>
                    <a:cubicBezTo>
                      <a:pt x="870" y="1516"/>
                      <a:pt x="871" y="1516"/>
                      <a:pt x="872" y="1517"/>
                    </a:cubicBezTo>
                    <a:cubicBezTo>
                      <a:pt x="874" y="1517"/>
                      <a:pt x="875" y="1517"/>
                      <a:pt x="876" y="1517"/>
                    </a:cubicBezTo>
                    <a:cubicBezTo>
                      <a:pt x="878" y="1518"/>
                      <a:pt x="879" y="1520"/>
                      <a:pt x="879" y="1522"/>
                    </a:cubicBezTo>
                    <a:cubicBezTo>
                      <a:pt x="878" y="1522"/>
                      <a:pt x="878" y="1522"/>
                      <a:pt x="878" y="1522"/>
                    </a:cubicBezTo>
                    <a:cubicBezTo>
                      <a:pt x="877" y="1523"/>
                      <a:pt x="877" y="1523"/>
                      <a:pt x="877" y="1523"/>
                    </a:cubicBezTo>
                    <a:cubicBezTo>
                      <a:pt x="878" y="1524"/>
                      <a:pt x="878" y="1524"/>
                      <a:pt x="878" y="1524"/>
                    </a:cubicBezTo>
                    <a:cubicBezTo>
                      <a:pt x="880" y="1525"/>
                      <a:pt x="880" y="1525"/>
                      <a:pt x="880" y="1525"/>
                    </a:cubicBezTo>
                    <a:cubicBezTo>
                      <a:pt x="883" y="1527"/>
                      <a:pt x="885" y="1531"/>
                      <a:pt x="888" y="1534"/>
                    </a:cubicBezTo>
                    <a:cubicBezTo>
                      <a:pt x="892" y="1536"/>
                      <a:pt x="896" y="1540"/>
                      <a:pt x="900" y="1541"/>
                    </a:cubicBezTo>
                    <a:cubicBezTo>
                      <a:pt x="903" y="1541"/>
                      <a:pt x="905" y="1541"/>
                      <a:pt x="907" y="1541"/>
                    </a:cubicBezTo>
                    <a:cubicBezTo>
                      <a:pt x="907" y="1542"/>
                      <a:pt x="907" y="1544"/>
                      <a:pt x="906" y="1545"/>
                    </a:cubicBezTo>
                    <a:cubicBezTo>
                      <a:pt x="903" y="1545"/>
                      <a:pt x="900" y="1545"/>
                      <a:pt x="897" y="1545"/>
                    </a:cubicBezTo>
                    <a:cubicBezTo>
                      <a:pt x="895" y="1546"/>
                      <a:pt x="895" y="1546"/>
                      <a:pt x="895" y="1546"/>
                    </a:cubicBezTo>
                    <a:cubicBezTo>
                      <a:pt x="894" y="1545"/>
                      <a:pt x="894" y="1545"/>
                      <a:pt x="894" y="1545"/>
                    </a:cubicBezTo>
                    <a:cubicBezTo>
                      <a:pt x="891" y="1545"/>
                      <a:pt x="889" y="1545"/>
                      <a:pt x="887" y="1545"/>
                    </a:cubicBezTo>
                    <a:cubicBezTo>
                      <a:pt x="885" y="1545"/>
                      <a:pt x="884" y="1544"/>
                      <a:pt x="882" y="1544"/>
                    </a:cubicBezTo>
                    <a:cubicBezTo>
                      <a:pt x="881" y="1544"/>
                      <a:pt x="880" y="1544"/>
                      <a:pt x="879" y="1544"/>
                    </a:cubicBezTo>
                    <a:cubicBezTo>
                      <a:pt x="877" y="1543"/>
                      <a:pt x="877" y="1543"/>
                      <a:pt x="877" y="1543"/>
                    </a:cubicBezTo>
                    <a:cubicBezTo>
                      <a:pt x="875" y="1544"/>
                      <a:pt x="875" y="1544"/>
                      <a:pt x="875" y="1544"/>
                    </a:cubicBezTo>
                    <a:cubicBezTo>
                      <a:pt x="873" y="1545"/>
                      <a:pt x="873" y="1545"/>
                      <a:pt x="873" y="1545"/>
                    </a:cubicBezTo>
                    <a:cubicBezTo>
                      <a:pt x="869" y="1545"/>
                      <a:pt x="867" y="1543"/>
                      <a:pt x="864" y="1542"/>
                    </a:cubicBezTo>
                    <a:cubicBezTo>
                      <a:pt x="863" y="1541"/>
                      <a:pt x="863" y="1541"/>
                      <a:pt x="863" y="1541"/>
                    </a:cubicBezTo>
                    <a:cubicBezTo>
                      <a:pt x="863" y="1542"/>
                      <a:pt x="863" y="1542"/>
                      <a:pt x="863" y="1542"/>
                    </a:cubicBezTo>
                    <a:cubicBezTo>
                      <a:pt x="861" y="1542"/>
                      <a:pt x="861" y="1542"/>
                      <a:pt x="861" y="1542"/>
                    </a:cubicBezTo>
                    <a:cubicBezTo>
                      <a:pt x="860" y="1542"/>
                      <a:pt x="860" y="1542"/>
                      <a:pt x="860" y="1542"/>
                    </a:cubicBezTo>
                    <a:cubicBezTo>
                      <a:pt x="858" y="1542"/>
                      <a:pt x="858" y="1542"/>
                      <a:pt x="858" y="1542"/>
                    </a:cubicBezTo>
                    <a:cubicBezTo>
                      <a:pt x="857" y="1541"/>
                      <a:pt x="857" y="1541"/>
                      <a:pt x="857" y="1541"/>
                    </a:cubicBezTo>
                    <a:cubicBezTo>
                      <a:pt x="858" y="1540"/>
                      <a:pt x="858" y="1540"/>
                      <a:pt x="858" y="1540"/>
                    </a:cubicBezTo>
                    <a:cubicBezTo>
                      <a:pt x="859" y="1540"/>
                      <a:pt x="860" y="1540"/>
                      <a:pt x="861" y="1539"/>
                    </a:cubicBezTo>
                    <a:close/>
                    <a:moveTo>
                      <a:pt x="856" y="1543"/>
                    </a:moveTo>
                    <a:cubicBezTo>
                      <a:pt x="856" y="1545"/>
                      <a:pt x="856" y="1545"/>
                      <a:pt x="856" y="1545"/>
                    </a:cubicBezTo>
                    <a:cubicBezTo>
                      <a:pt x="853" y="1545"/>
                      <a:pt x="853" y="1545"/>
                      <a:pt x="853" y="1545"/>
                    </a:cubicBezTo>
                    <a:cubicBezTo>
                      <a:pt x="852" y="1544"/>
                      <a:pt x="852" y="1544"/>
                      <a:pt x="852" y="1544"/>
                    </a:cubicBezTo>
                    <a:cubicBezTo>
                      <a:pt x="853" y="1543"/>
                      <a:pt x="855" y="1543"/>
                      <a:pt x="856" y="1543"/>
                    </a:cubicBezTo>
                    <a:close/>
                    <a:moveTo>
                      <a:pt x="858" y="1544"/>
                    </a:moveTo>
                    <a:cubicBezTo>
                      <a:pt x="861" y="1544"/>
                      <a:pt x="861" y="1544"/>
                      <a:pt x="861" y="1544"/>
                    </a:cubicBezTo>
                    <a:cubicBezTo>
                      <a:pt x="861" y="1546"/>
                      <a:pt x="861" y="1546"/>
                      <a:pt x="861" y="1546"/>
                    </a:cubicBezTo>
                    <a:cubicBezTo>
                      <a:pt x="860" y="1548"/>
                      <a:pt x="860" y="1548"/>
                      <a:pt x="860" y="1548"/>
                    </a:cubicBezTo>
                    <a:cubicBezTo>
                      <a:pt x="859" y="1547"/>
                      <a:pt x="859" y="1547"/>
                      <a:pt x="859" y="1547"/>
                    </a:cubicBezTo>
                    <a:cubicBezTo>
                      <a:pt x="858" y="1547"/>
                      <a:pt x="857" y="1546"/>
                      <a:pt x="856" y="1546"/>
                    </a:cubicBezTo>
                    <a:cubicBezTo>
                      <a:pt x="856" y="1545"/>
                      <a:pt x="856" y="1545"/>
                      <a:pt x="856" y="1545"/>
                    </a:cubicBezTo>
                    <a:cubicBezTo>
                      <a:pt x="858" y="1544"/>
                      <a:pt x="858" y="1544"/>
                      <a:pt x="858" y="1544"/>
                    </a:cubicBezTo>
                    <a:close/>
                    <a:moveTo>
                      <a:pt x="867" y="1546"/>
                    </a:moveTo>
                    <a:cubicBezTo>
                      <a:pt x="869" y="1546"/>
                      <a:pt x="869" y="1546"/>
                      <a:pt x="869" y="1546"/>
                    </a:cubicBezTo>
                    <a:cubicBezTo>
                      <a:pt x="871" y="1546"/>
                      <a:pt x="871" y="1546"/>
                      <a:pt x="871" y="1546"/>
                    </a:cubicBezTo>
                    <a:cubicBezTo>
                      <a:pt x="869" y="1548"/>
                      <a:pt x="869" y="1548"/>
                      <a:pt x="869" y="1548"/>
                    </a:cubicBezTo>
                    <a:cubicBezTo>
                      <a:pt x="868" y="1548"/>
                      <a:pt x="866" y="1548"/>
                      <a:pt x="865" y="1548"/>
                    </a:cubicBezTo>
                    <a:cubicBezTo>
                      <a:pt x="864" y="1547"/>
                      <a:pt x="864" y="1547"/>
                      <a:pt x="864" y="1547"/>
                    </a:cubicBezTo>
                    <a:cubicBezTo>
                      <a:pt x="865" y="1546"/>
                      <a:pt x="865" y="1546"/>
                      <a:pt x="865" y="1546"/>
                    </a:cubicBezTo>
                    <a:cubicBezTo>
                      <a:pt x="867" y="1546"/>
                      <a:pt x="867" y="1546"/>
                      <a:pt x="867" y="1546"/>
                    </a:cubicBezTo>
                    <a:close/>
                    <a:moveTo>
                      <a:pt x="872" y="1550"/>
                    </a:moveTo>
                    <a:cubicBezTo>
                      <a:pt x="871" y="1552"/>
                      <a:pt x="871" y="1552"/>
                      <a:pt x="871" y="1552"/>
                    </a:cubicBezTo>
                    <a:cubicBezTo>
                      <a:pt x="870" y="1551"/>
                      <a:pt x="869" y="1550"/>
                      <a:pt x="868" y="1550"/>
                    </a:cubicBezTo>
                    <a:cubicBezTo>
                      <a:pt x="867" y="1549"/>
                      <a:pt x="867" y="1549"/>
                      <a:pt x="867" y="1549"/>
                    </a:cubicBezTo>
                    <a:cubicBezTo>
                      <a:pt x="870" y="1548"/>
                      <a:pt x="870" y="1548"/>
                      <a:pt x="870" y="1548"/>
                    </a:cubicBezTo>
                    <a:cubicBezTo>
                      <a:pt x="872" y="1550"/>
                      <a:pt x="872" y="1550"/>
                      <a:pt x="872" y="1550"/>
                    </a:cubicBezTo>
                    <a:close/>
                    <a:moveTo>
                      <a:pt x="873" y="1546"/>
                    </a:moveTo>
                    <a:cubicBezTo>
                      <a:pt x="874" y="1547"/>
                      <a:pt x="874" y="1547"/>
                      <a:pt x="874" y="1547"/>
                    </a:cubicBezTo>
                    <a:cubicBezTo>
                      <a:pt x="875" y="1548"/>
                      <a:pt x="875" y="1548"/>
                      <a:pt x="875" y="1548"/>
                    </a:cubicBezTo>
                    <a:cubicBezTo>
                      <a:pt x="874" y="1548"/>
                      <a:pt x="874" y="1548"/>
                      <a:pt x="874" y="1548"/>
                    </a:cubicBezTo>
                    <a:cubicBezTo>
                      <a:pt x="872" y="1548"/>
                      <a:pt x="872" y="1548"/>
                      <a:pt x="872" y="1548"/>
                    </a:cubicBezTo>
                    <a:cubicBezTo>
                      <a:pt x="871" y="1547"/>
                      <a:pt x="871" y="1547"/>
                      <a:pt x="871" y="1547"/>
                    </a:cubicBezTo>
                    <a:cubicBezTo>
                      <a:pt x="873" y="1546"/>
                      <a:pt x="873" y="1546"/>
                      <a:pt x="873" y="1546"/>
                    </a:cubicBezTo>
                    <a:close/>
                    <a:moveTo>
                      <a:pt x="876" y="1547"/>
                    </a:moveTo>
                    <a:cubicBezTo>
                      <a:pt x="875" y="1546"/>
                      <a:pt x="875" y="1546"/>
                      <a:pt x="875" y="1546"/>
                    </a:cubicBezTo>
                    <a:cubicBezTo>
                      <a:pt x="877" y="1545"/>
                      <a:pt x="877" y="1545"/>
                      <a:pt x="877" y="1545"/>
                    </a:cubicBezTo>
                    <a:cubicBezTo>
                      <a:pt x="878" y="1545"/>
                      <a:pt x="878" y="1545"/>
                      <a:pt x="878" y="1545"/>
                    </a:cubicBezTo>
                    <a:cubicBezTo>
                      <a:pt x="879" y="1546"/>
                      <a:pt x="879" y="1546"/>
                      <a:pt x="879" y="1546"/>
                    </a:cubicBezTo>
                    <a:cubicBezTo>
                      <a:pt x="878" y="1547"/>
                      <a:pt x="878" y="1547"/>
                      <a:pt x="878" y="1547"/>
                    </a:cubicBezTo>
                    <a:cubicBezTo>
                      <a:pt x="876" y="1547"/>
                      <a:pt x="876" y="1547"/>
                      <a:pt x="876" y="1547"/>
                    </a:cubicBezTo>
                    <a:close/>
                    <a:moveTo>
                      <a:pt x="878" y="1549"/>
                    </a:moveTo>
                    <a:cubicBezTo>
                      <a:pt x="880" y="1550"/>
                      <a:pt x="880" y="1550"/>
                      <a:pt x="880" y="1550"/>
                    </a:cubicBezTo>
                    <a:cubicBezTo>
                      <a:pt x="881" y="1551"/>
                      <a:pt x="881" y="1552"/>
                      <a:pt x="882" y="1554"/>
                    </a:cubicBezTo>
                    <a:cubicBezTo>
                      <a:pt x="881" y="1554"/>
                      <a:pt x="880" y="1553"/>
                      <a:pt x="879" y="1552"/>
                    </a:cubicBezTo>
                    <a:cubicBezTo>
                      <a:pt x="878" y="1551"/>
                      <a:pt x="878" y="1551"/>
                      <a:pt x="878" y="1551"/>
                    </a:cubicBezTo>
                    <a:cubicBezTo>
                      <a:pt x="876" y="1551"/>
                      <a:pt x="876" y="1551"/>
                      <a:pt x="876" y="1551"/>
                    </a:cubicBezTo>
                    <a:cubicBezTo>
                      <a:pt x="874" y="1550"/>
                      <a:pt x="874" y="1550"/>
                      <a:pt x="874" y="1550"/>
                    </a:cubicBezTo>
                    <a:cubicBezTo>
                      <a:pt x="876" y="1549"/>
                      <a:pt x="877" y="1549"/>
                      <a:pt x="878" y="1549"/>
                    </a:cubicBezTo>
                    <a:close/>
                    <a:moveTo>
                      <a:pt x="881" y="1547"/>
                    </a:moveTo>
                    <a:cubicBezTo>
                      <a:pt x="879" y="1546"/>
                      <a:pt x="879" y="1546"/>
                      <a:pt x="879" y="1546"/>
                    </a:cubicBezTo>
                    <a:cubicBezTo>
                      <a:pt x="882" y="1545"/>
                      <a:pt x="885" y="1545"/>
                      <a:pt x="888" y="1545"/>
                    </a:cubicBezTo>
                    <a:cubicBezTo>
                      <a:pt x="890" y="1546"/>
                      <a:pt x="890" y="1546"/>
                      <a:pt x="890" y="1546"/>
                    </a:cubicBezTo>
                    <a:cubicBezTo>
                      <a:pt x="890" y="1548"/>
                      <a:pt x="890" y="1548"/>
                      <a:pt x="890" y="1548"/>
                    </a:cubicBezTo>
                    <a:cubicBezTo>
                      <a:pt x="889" y="1549"/>
                      <a:pt x="889" y="1549"/>
                      <a:pt x="889" y="1549"/>
                    </a:cubicBezTo>
                    <a:cubicBezTo>
                      <a:pt x="887" y="1549"/>
                      <a:pt x="887" y="1549"/>
                      <a:pt x="887" y="1549"/>
                    </a:cubicBezTo>
                    <a:cubicBezTo>
                      <a:pt x="886" y="1547"/>
                      <a:pt x="886" y="1547"/>
                      <a:pt x="886" y="1547"/>
                    </a:cubicBezTo>
                    <a:cubicBezTo>
                      <a:pt x="885" y="1548"/>
                      <a:pt x="885" y="1548"/>
                      <a:pt x="885" y="1548"/>
                    </a:cubicBezTo>
                    <a:cubicBezTo>
                      <a:pt x="883" y="1548"/>
                      <a:pt x="882" y="1548"/>
                      <a:pt x="881" y="1547"/>
                    </a:cubicBezTo>
                    <a:close/>
                    <a:moveTo>
                      <a:pt x="915" y="1542"/>
                    </a:moveTo>
                    <a:cubicBezTo>
                      <a:pt x="919" y="1542"/>
                      <a:pt x="919" y="1542"/>
                      <a:pt x="919" y="1542"/>
                    </a:cubicBezTo>
                    <a:cubicBezTo>
                      <a:pt x="917" y="1543"/>
                      <a:pt x="915" y="1544"/>
                      <a:pt x="913" y="1544"/>
                    </a:cubicBezTo>
                    <a:cubicBezTo>
                      <a:pt x="911" y="1544"/>
                      <a:pt x="911" y="1544"/>
                      <a:pt x="911" y="1544"/>
                    </a:cubicBezTo>
                    <a:cubicBezTo>
                      <a:pt x="912" y="1543"/>
                      <a:pt x="913" y="1542"/>
                      <a:pt x="915" y="1542"/>
                    </a:cubicBezTo>
                    <a:close/>
                    <a:moveTo>
                      <a:pt x="916" y="1407"/>
                    </a:moveTo>
                    <a:cubicBezTo>
                      <a:pt x="915" y="1404"/>
                      <a:pt x="915" y="1404"/>
                      <a:pt x="915" y="1404"/>
                    </a:cubicBezTo>
                    <a:cubicBezTo>
                      <a:pt x="913" y="1402"/>
                      <a:pt x="913" y="1402"/>
                      <a:pt x="913" y="1402"/>
                    </a:cubicBezTo>
                    <a:cubicBezTo>
                      <a:pt x="916" y="1402"/>
                      <a:pt x="916" y="1402"/>
                      <a:pt x="916" y="1402"/>
                    </a:cubicBezTo>
                    <a:cubicBezTo>
                      <a:pt x="917" y="1400"/>
                      <a:pt x="917" y="1400"/>
                      <a:pt x="917" y="1400"/>
                    </a:cubicBezTo>
                    <a:cubicBezTo>
                      <a:pt x="919" y="1399"/>
                      <a:pt x="919" y="1399"/>
                      <a:pt x="919" y="1399"/>
                    </a:cubicBezTo>
                    <a:cubicBezTo>
                      <a:pt x="922" y="1400"/>
                      <a:pt x="921" y="1404"/>
                      <a:pt x="921" y="1407"/>
                    </a:cubicBezTo>
                    <a:cubicBezTo>
                      <a:pt x="919" y="1407"/>
                      <a:pt x="917" y="1407"/>
                      <a:pt x="916" y="1407"/>
                    </a:cubicBezTo>
                    <a:close/>
                    <a:moveTo>
                      <a:pt x="949" y="1508"/>
                    </a:moveTo>
                    <a:cubicBezTo>
                      <a:pt x="948" y="1507"/>
                      <a:pt x="948" y="1507"/>
                      <a:pt x="948" y="1507"/>
                    </a:cubicBezTo>
                    <a:cubicBezTo>
                      <a:pt x="950" y="1506"/>
                      <a:pt x="950" y="1506"/>
                      <a:pt x="950" y="1506"/>
                    </a:cubicBezTo>
                    <a:cubicBezTo>
                      <a:pt x="952" y="1507"/>
                      <a:pt x="952" y="1507"/>
                      <a:pt x="952" y="1507"/>
                    </a:cubicBezTo>
                    <a:cubicBezTo>
                      <a:pt x="951" y="1510"/>
                      <a:pt x="951" y="1510"/>
                      <a:pt x="951" y="1510"/>
                    </a:cubicBezTo>
                    <a:cubicBezTo>
                      <a:pt x="949" y="1511"/>
                      <a:pt x="947" y="1511"/>
                      <a:pt x="945" y="1511"/>
                    </a:cubicBezTo>
                    <a:cubicBezTo>
                      <a:pt x="946" y="1510"/>
                      <a:pt x="947" y="1509"/>
                      <a:pt x="949" y="1508"/>
                    </a:cubicBezTo>
                    <a:close/>
                    <a:moveTo>
                      <a:pt x="950" y="1504"/>
                    </a:moveTo>
                    <a:cubicBezTo>
                      <a:pt x="947" y="1502"/>
                      <a:pt x="947" y="1502"/>
                      <a:pt x="947" y="1502"/>
                    </a:cubicBezTo>
                    <a:cubicBezTo>
                      <a:pt x="951" y="1503"/>
                      <a:pt x="955" y="1503"/>
                      <a:pt x="959" y="1503"/>
                    </a:cubicBezTo>
                    <a:cubicBezTo>
                      <a:pt x="957" y="1505"/>
                      <a:pt x="956" y="1506"/>
                      <a:pt x="954" y="1508"/>
                    </a:cubicBezTo>
                    <a:cubicBezTo>
                      <a:pt x="953" y="1506"/>
                      <a:pt x="951" y="1505"/>
                      <a:pt x="950" y="1504"/>
                    </a:cubicBezTo>
                    <a:close/>
                    <a:moveTo>
                      <a:pt x="958" y="1506"/>
                    </a:moveTo>
                    <a:cubicBezTo>
                      <a:pt x="960" y="1506"/>
                      <a:pt x="960" y="1506"/>
                      <a:pt x="960" y="1506"/>
                    </a:cubicBezTo>
                    <a:cubicBezTo>
                      <a:pt x="962" y="1508"/>
                      <a:pt x="963" y="1509"/>
                      <a:pt x="965" y="1510"/>
                    </a:cubicBezTo>
                    <a:cubicBezTo>
                      <a:pt x="960" y="1510"/>
                      <a:pt x="960" y="1510"/>
                      <a:pt x="960" y="1510"/>
                    </a:cubicBezTo>
                    <a:cubicBezTo>
                      <a:pt x="959" y="1511"/>
                      <a:pt x="959" y="1513"/>
                      <a:pt x="958" y="1514"/>
                    </a:cubicBezTo>
                    <a:cubicBezTo>
                      <a:pt x="956" y="1512"/>
                      <a:pt x="956" y="1512"/>
                      <a:pt x="956" y="1512"/>
                    </a:cubicBezTo>
                    <a:cubicBezTo>
                      <a:pt x="955" y="1510"/>
                      <a:pt x="955" y="1510"/>
                      <a:pt x="955" y="1510"/>
                    </a:cubicBezTo>
                    <a:cubicBezTo>
                      <a:pt x="956" y="1508"/>
                      <a:pt x="956" y="1508"/>
                      <a:pt x="956" y="1508"/>
                    </a:cubicBezTo>
                    <a:cubicBezTo>
                      <a:pt x="958" y="1506"/>
                      <a:pt x="958" y="1506"/>
                      <a:pt x="958" y="1506"/>
                    </a:cubicBezTo>
                    <a:close/>
                    <a:moveTo>
                      <a:pt x="960" y="1504"/>
                    </a:moveTo>
                    <a:cubicBezTo>
                      <a:pt x="963" y="1502"/>
                      <a:pt x="963" y="1502"/>
                      <a:pt x="963" y="1502"/>
                    </a:cubicBezTo>
                    <a:cubicBezTo>
                      <a:pt x="965" y="1502"/>
                      <a:pt x="965" y="1502"/>
                      <a:pt x="965" y="1502"/>
                    </a:cubicBezTo>
                    <a:cubicBezTo>
                      <a:pt x="967" y="1503"/>
                      <a:pt x="967" y="1503"/>
                      <a:pt x="967" y="1503"/>
                    </a:cubicBezTo>
                    <a:cubicBezTo>
                      <a:pt x="968" y="1505"/>
                      <a:pt x="968" y="1505"/>
                      <a:pt x="968" y="1505"/>
                    </a:cubicBezTo>
                    <a:cubicBezTo>
                      <a:pt x="967" y="1507"/>
                      <a:pt x="967" y="1507"/>
                      <a:pt x="967" y="1507"/>
                    </a:cubicBezTo>
                    <a:cubicBezTo>
                      <a:pt x="965" y="1508"/>
                      <a:pt x="965" y="1508"/>
                      <a:pt x="965" y="1508"/>
                    </a:cubicBezTo>
                    <a:cubicBezTo>
                      <a:pt x="963" y="1506"/>
                      <a:pt x="962" y="1505"/>
                      <a:pt x="960" y="1504"/>
                    </a:cubicBezTo>
                    <a:close/>
                    <a:moveTo>
                      <a:pt x="971" y="1503"/>
                    </a:moveTo>
                    <a:cubicBezTo>
                      <a:pt x="971" y="1504"/>
                      <a:pt x="971" y="1506"/>
                      <a:pt x="971" y="1506"/>
                    </a:cubicBezTo>
                    <a:cubicBezTo>
                      <a:pt x="970" y="1506"/>
                      <a:pt x="970" y="1506"/>
                      <a:pt x="970" y="1506"/>
                    </a:cubicBezTo>
                    <a:cubicBezTo>
                      <a:pt x="968" y="1506"/>
                      <a:pt x="968" y="1506"/>
                      <a:pt x="968" y="1506"/>
                    </a:cubicBezTo>
                    <a:cubicBezTo>
                      <a:pt x="968" y="1504"/>
                      <a:pt x="968" y="1504"/>
                      <a:pt x="968" y="1504"/>
                    </a:cubicBezTo>
                    <a:cubicBezTo>
                      <a:pt x="970" y="1503"/>
                      <a:pt x="970" y="1503"/>
                      <a:pt x="970" y="1503"/>
                    </a:cubicBezTo>
                    <a:cubicBezTo>
                      <a:pt x="970" y="1503"/>
                      <a:pt x="971" y="1502"/>
                      <a:pt x="971" y="1503"/>
                    </a:cubicBezTo>
                    <a:cubicBezTo>
                      <a:pt x="971" y="1504"/>
                      <a:pt x="971" y="1502"/>
                      <a:pt x="971" y="1503"/>
                    </a:cubicBezTo>
                    <a:close/>
                    <a:moveTo>
                      <a:pt x="1154" y="1535"/>
                    </a:moveTo>
                    <a:cubicBezTo>
                      <a:pt x="1155" y="1535"/>
                      <a:pt x="1156" y="1536"/>
                      <a:pt x="1158" y="1537"/>
                    </a:cubicBezTo>
                    <a:cubicBezTo>
                      <a:pt x="1161" y="1537"/>
                      <a:pt x="1161" y="1537"/>
                      <a:pt x="1161" y="1537"/>
                    </a:cubicBezTo>
                    <a:cubicBezTo>
                      <a:pt x="1162" y="1538"/>
                      <a:pt x="1162" y="1539"/>
                      <a:pt x="1163" y="1540"/>
                    </a:cubicBezTo>
                    <a:cubicBezTo>
                      <a:pt x="1165" y="1541"/>
                      <a:pt x="1165" y="1541"/>
                      <a:pt x="1165" y="1541"/>
                    </a:cubicBezTo>
                    <a:cubicBezTo>
                      <a:pt x="1165" y="1542"/>
                      <a:pt x="1164" y="1543"/>
                      <a:pt x="1163" y="1544"/>
                    </a:cubicBezTo>
                    <a:cubicBezTo>
                      <a:pt x="1161" y="1543"/>
                      <a:pt x="1159" y="1540"/>
                      <a:pt x="1156" y="1539"/>
                    </a:cubicBezTo>
                    <a:cubicBezTo>
                      <a:pt x="1155" y="1538"/>
                      <a:pt x="1153" y="1538"/>
                      <a:pt x="1151" y="1537"/>
                    </a:cubicBezTo>
                    <a:cubicBezTo>
                      <a:pt x="1150" y="1536"/>
                      <a:pt x="1149" y="1535"/>
                      <a:pt x="1147" y="1535"/>
                    </a:cubicBezTo>
                    <a:cubicBezTo>
                      <a:pt x="1151" y="1534"/>
                      <a:pt x="1151" y="1534"/>
                      <a:pt x="1151" y="1534"/>
                    </a:cubicBezTo>
                    <a:cubicBezTo>
                      <a:pt x="1154" y="1535"/>
                      <a:pt x="1154" y="1535"/>
                      <a:pt x="1154" y="1535"/>
                    </a:cubicBezTo>
                    <a:close/>
                    <a:moveTo>
                      <a:pt x="1261" y="853"/>
                    </a:moveTo>
                    <a:cubicBezTo>
                      <a:pt x="1259" y="854"/>
                      <a:pt x="1259" y="854"/>
                      <a:pt x="1259" y="854"/>
                    </a:cubicBezTo>
                    <a:cubicBezTo>
                      <a:pt x="1258" y="852"/>
                      <a:pt x="1258" y="852"/>
                      <a:pt x="1258" y="852"/>
                    </a:cubicBezTo>
                    <a:cubicBezTo>
                      <a:pt x="1259" y="852"/>
                      <a:pt x="1259" y="852"/>
                      <a:pt x="1259" y="852"/>
                    </a:cubicBezTo>
                    <a:cubicBezTo>
                      <a:pt x="1261" y="853"/>
                      <a:pt x="1261" y="853"/>
                      <a:pt x="1261" y="853"/>
                    </a:cubicBezTo>
                    <a:close/>
                    <a:moveTo>
                      <a:pt x="1318" y="179"/>
                    </a:moveTo>
                    <a:cubicBezTo>
                      <a:pt x="1315" y="180"/>
                      <a:pt x="1315" y="180"/>
                      <a:pt x="1315" y="180"/>
                    </a:cubicBezTo>
                    <a:cubicBezTo>
                      <a:pt x="1314" y="178"/>
                      <a:pt x="1314" y="178"/>
                      <a:pt x="1314" y="178"/>
                    </a:cubicBezTo>
                    <a:cubicBezTo>
                      <a:pt x="1316" y="178"/>
                      <a:pt x="1316" y="178"/>
                      <a:pt x="1316" y="178"/>
                    </a:cubicBezTo>
                    <a:cubicBezTo>
                      <a:pt x="1318" y="179"/>
                      <a:pt x="1318" y="179"/>
                      <a:pt x="1318" y="179"/>
                    </a:cubicBezTo>
                    <a:close/>
                    <a:moveTo>
                      <a:pt x="1318" y="155"/>
                    </a:moveTo>
                    <a:cubicBezTo>
                      <a:pt x="1316" y="153"/>
                      <a:pt x="1316" y="153"/>
                      <a:pt x="1316" y="153"/>
                    </a:cubicBezTo>
                    <a:cubicBezTo>
                      <a:pt x="1316" y="150"/>
                      <a:pt x="1315" y="148"/>
                      <a:pt x="1314" y="145"/>
                    </a:cubicBezTo>
                    <a:cubicBezTo>
                      <a:pt x="1314" y="144"/>
                      <a:pt x="1314" y="143"/>
                      <a:pt x="1315" y="141"/>
                    </a:cubicBezTo>
                    <a:cubicBezTo>
                      <a:pt x="1317" y="142"/>
                      <a:pt x="1317" y="142"/>
                      <a:pt x="1317" y="142"/>
                    </a:cubicBezTo>
                    <a:cubicBezTo>
                      <a:pt x="1319" y="145"/>
                      <a:pt x="1318" y="151"/>
                      <a:pt x="1318" y="155"/>
                    </a:cubicBezTo>
                    <a:close/>
                    <a:moveTo>
                      <a:pt x="1328" y="171"/>
                    </a:moveTo>
                    <a:cubicBezTo>
                      <a:pt x="1327" y="172"/>
                      <a:pt x="1327" y="172"/>
                      <a:pt x="1327" y="172"/>
                    </a:cubicBezTo>
                    <a:cubicBezTo>
                      <a:pt x="1323" y="171"/>
                      <a:pt x="1320" y="173"/>
                      <a:pt x="1316" y="172"/>
                    </a:cubicBezTo>
                    <a:cubicBezTo>
                      <a:pt x="1316" y="169"/>
                      <a:pt x="1316" y="169"/>
                      <a:pt x="1316" y="169"/>
                    </a:cubicBezTo>
                    <a:cubicBezTo>
                      <a:pt x="1316" y="166"/>
                      <a:pt x="1316" y="166"/>
                      <a:pt x="1316" y="166"/>
                    </a:cubicBezTo>
                    <a:cubicBezTo>
                      <a:pt x="1319" y="165"/>
                      <a:pt x="1319" y="165"/>
                      <a:pt x="1319" y="165"/>
                    </a:cubicBezTo>
                    <a:cubicBezTo>
                      <a:pt x="1321" y="167"/>
                      <a:pt x="1322" y="166"/>
                      <a:pt x="1324" y="166"/>
                    </a:cubicBezTo>
                    <a:cubicBezTo>
                      <a:pt x="1324" y="167"/>
                      <a:pt x="1324" y="167"/>
                      <a:pt x="1324" y="167"/>
                    </a:cubicBezTo>
                    <a:cubicBezTo>
                      <a:pt x="1323" y="169"/>
                      <a:pt x="1323" y="169"/>
                      <a:pt x="1323" y="169"/>
                    </a:cubicBezTo>
                    <a:cubicBezTo>
                      <a:pt x="1324" y="170"/>
                      <a:pt x="1324" y="170"/>
                      <a:pt x="1324" y="170"/>
                    </a:cubicBezTo>
                    <a:cubicBezTo>
                      <a:pt x="1326" y="170"/>
                      <a:pt x="1326" y="170"/>
                      <a:pt x="1326" y="170"/>
                    </a:cubicBezTo>
                    <a:cubicBezTo>
                      <a:pt x="1328" y="170"/>
                      <a:pt x="1328" y="170"/>
                      <a:pt x="1328" y="170"/>
                    </a:cubicBezTo>
                    <a:cubicBezTo>
                      <a:pt x="1328" y="171"/>
                      <a:pt x="1328" y="171"/>
                      <a:pt x="1328" y="171"/>
                    </a:cubicBezTo>
                    <a:close/>
                    <a:moveTo>
                      <a:pt x="1323" y="96"/>
                    </a:moveTo>
                    <a:cubicBezTo>
                      <a:pt x="1325" y="94"/>
                      <a:pt x="1325" y="94"/>
                      <a:pt x="1325" y="94"/>
                    </a:cubicBezTo>
                    <a:cubicBezTo>
                      <a:pt x="1328" y="93"/>
                      <a:pt x="1327" y="95"/>
                      <a:pt x="1326" y="97"/>
                    </a:cubicBezTo>
                    <a:cubicBezTo>
                      <a:pt x="1324" y="97"/>
                      <a:pt x="1324" y="97"/>
                      <a:pt x="1324" y="97"/>
                    </a:cubicBezTo>
                    <a:cubicBezTo>
                      <a:pt x="1323" y="96"/>
                      <a:pt x="1323" y="96"/>
                      <a:pt x="1323" y="96"/>
                    </a:cubicBezTo>
                    <a:close/>
                    <a:moveTo>
                      <a:pt x="1327" y="123"/>
                    </a:moveTo>
                    <a:cubicBezTo>
                      <a:pt x="1326" y="123"/>
                      <a:pt x="1325" y="123"/>
                      <a:pt x="1323" y="124"/>
                    </a:cubicBezTo>
                    <a:cubicBezTo>
                      <a:pt x="1322" y="122"/>
                      <a:pt x="1322" y="122"/>
                      <a:pt x="1322" y="122"/>
                    </a:cubicBezTo>
                    <a:cubicBezTo>
                      <a:pt x="1324" y="120"/>
                      <a:pt x="1324" y="120"/>
                      <a:pt x="1324" y="120"/>
                    </a:cubicBezTo>
                    <a:cubicBezTo>
                      <a:pt x="1326" y="119"/>
                      <a:pt x="1326" y="119"/>
                      <a:pt x="1326" y="119"/>
                    </a:cubicBezTo>
                    <a:cubicBezTo>
                      <a:pt x="1327" y="121"/>
                      <a:pt x="1327" y="121"/>
                      <a:pt x="1327" y="121"/>
                    </a:cubicBezTo>
                    <a:cubicBezTo>
                      <a:pt x="1327" y="123"/>
                      <a:pt x="1327" y="123"/>
                      <a:pt x="1327" y="123"/>
                    </a:cubicBezTo>
                    <a:close/>
                    <a:moveTo>
                      <a:pt x="1363" y="739"/>
                    </a:moveTo>
                    <a:cubicBezTo>
                      <a:pt x="1364" y="739"/>
                      <a:pt x="1364" y="739"/>
                      <a:pt x="1364" y="739"/>
                    </a:cubicBezTo>
                    <a:cubicBezTo>
                      <a:pt x="1364" y="741"/>
                      <a:pt x="1362" y="742"/>
                      <a:pt x="1361" y="742"/>
                    </a:cubicBezTo>
                    <a:cubicBezTo>
                      <a:pt x="1360" y="741"/>
                      <a:pt x="1360" y="741"/>
                      <a:pt x="1360" y="741"/>
                    </a:cubicBezTo>
                    <a:cubicBezTo>
                      <a:pt x="1361" y="740"/>
                      <a:pt x="1362" y="740"/>
                      <a:pt x="1363" y="739"/>
                    </a:cubicBezTo>
                    <a:close/>
                    <a:moveTo>
                      <a:pt x="1358" y="745"/>
                    </a:moveTo>
                    <a:cubicBezTo>
                      <a:pt x="1359" y="744"/>
                      <a:pt x="1360" y="745"/>
                      <a:pt x="1360" y="745"/>
                    </a:cubicBezTo>
                    <a:cubicBezTo>
                      <a:pt x="1360" y="746"/>
                      <a:pt x="1360" y="746"/>
                      <a:pt x="1360" y="746"/>
                    </a:cubicBezTo>
                    <a:cubicBezTo>
                      <a:pt x="1359" y="748"/>
                      <a:pt x="1359" y="748"/>
                      <a:pt x="1359" y="748"/>
                    </a:cubicBezTo>
                    <a:cubicBezTo>
                      <a:pt x="1357" y="749"/>
                      <a:pt x="1357" y="749"/>
                      <a:pt x="1357" y="749"/>
                    </a:cubicBezTo>
                    <a:cubicBezTo>
                      <a:pt x="1356" y="750"/>
                      <a:pt x="1356" y="750"/>
                      <a:pt x="1356" y="750"/>
                    </a:cubicBezTo>
                    <a:cubicBezTo>
                      <a:pt x="1356" y="748"/>
                      <a:pt x="1356" y="748"/>
                      <a:pt x="1356" y="748"/>
                    </a:cubicBezTo>
                    <a:cubicBezTo>
                      <a:pt x="1357" y="747"/>
                      <a:pt x="1358" y="746"/>
                      <a:pt x="1358" y="745"/>
                    </a:cubicBezTo>
                    <a:cubicBezTo>
                      <a:pt x="1359" y="744"/>
                      <a:pt x="1358" y="746"/>
                      <a:pt x="1358" y="745"/>
                    </a:cubicBezTo>
                    <a:close/>
                    <a:moveTo>
                      <a:pt x="1346" y="751"/>
                    </a:moveTo>
                    <a:cubicBezTo>
                      <a:pt x="1345" y="753"/>
                      <a:pt x="1345" y="753"/>
                      <a:pt x="1345" y="753"/>
                    </a:cubicBezTo>
                    <a:cubicBezTo>
                      <a:pt x="1344" y="752"/>
                      <a:pt x="1344" y="752"/>
                      <a:pt x="1344" y="752"/>
                    </a:cubicBezTo>
                    <a:cubicBezTo>
                      <a:pt x="1342" y="751"/>
                      <a:pt x="1342" y="751"/>
                      <a:pt x="1342" y="751"/>
                    </a:cubicBezTo>
                    <a:cubicBezTo>
                      <a:pt x="1344" y="749"/>
                      <a:pt x="1347" y="748"/>
                      <a:pt x="1346" y="751"/>
                    </a:cubicBezTo>
                    <a:close/>
                    <a:moveTo>
                      <a:pt x="1268" y="321"/>
                    </a:moveTo>
                    <a:cubicBezTo>
                      <a:pt x="1269" y="321"/>
                      <a:pt x="1270" y="320"/>
                      <a:pt x="1271" y="319"/>
                    </a:cubicBezTo>
                    <a:cubicBezTo>
                      <a:pt x="1274" y="321"/>
                      <a:pt x="1274" y="321"/>
                      <a:pt x="1274" y="321"/>
                    </a:cubicBezTo>
                    <a:cubicBezTo>
                      <a:pt x="1277" y="321"/>
                      <a:pt x="1277" y="321"/>
                      <a:pt x="1277" y="321"/>
                    </a:cubicBezTo>
                    <a:cubicBezTo>
                      <a:pt x="1276" y="319"/>
                      <a:pt x="1276" y="319"/>
                      <a:pt x="1276" y="319"/>
                    </a:cubicBezTo>
                    <a:cubicBezTo>
                      <a:pt x="1273" y="319"/>
                      <a:pt x="1273" y="319"/>
                      <a:pt x="1273" y="319"/>
                    </a:cubicBezTo>
                    <a:cubicBezTo>
                      <a:pt x="1272" y="318"/>
                      <a:pt x="1272" y="318"/>
                      <a:pt x="1272" y="318"/>
                    </a:cubicBezTo>
                    <a:cubicBezTo>
                      <a:pt x="1275" y="317"/>
                      <a:pt x="1275" y="317"/>
                      <a:pt x="1275" y="317"/>
                    </a:cubicBezTo>
                    <a:cubicBezTo>
                      <a:pt x="1275" y="317"/>
                      <a:pt x="1275" y="317"/>
                      <a:pt x="1275" y="317"/>
                    </a:cubicBezTo>
                    <a:cubicBezTo>
                      <a:pt x="1275" y="316"/>
                      <a:pt x="1275" y="316"/>
                      <a:pt x="1275" y="316"/>
                    </a:cubicBezTo>
                    <a:cubicBezTo>
                      <a:pt x="1274" y="316"/>
                      <a:pt x="1273" y="315"/>
                      <a:pt x="1272" y="315"/>
                    </a:cubicBezTo>
                    <a:cubicBezTo>
                      <a:pt x="1274" y="314"/>
                      <a:pt x="1274" y="314"/>
                      <a:pt x="1274" y="314"/>
                    </a:cubicBezTo>
                    <a:cubicBezTo>
                      <a:pt x="1277" y="314"/>
                      <a:pt x="1277" y="314"/>
                      <a:pt x="1277" y="314"/>
                    </a:cubicBezTo>
                    <a:cubicBezTo>
                      <a:pt x="1279" y="315"/>
                      <a:pt x="1280" y="317"/>
                      <a:pt x="1283" y="317"/>
                    </a:cubicBezTo>
                    <a:cubicBezTo>
                      <a:pt x="1283" y="316"/>
                      <a:pt x="1283" y="316"/>
                      <a:pt x="1283" y="316"/>
                    </a:cubicBezTo>
                    <a:cubicBezTo>
                      <a:pt x="1281" y="314"/>
                      <a:pt x="1281" y="314"/>
                      <a:pt x="1281" y="314"/>
                    </a:cubicBezTo>
                    <a:cubicBezTo>
                      <a:pt x="1282" y="313"/>
                      <a:pt x="1282" y="313"/>
                      <a:pt x="1282" y="313"/>
                    </a:cubicBezTo>
                    <a:cubicBezTo>
                      <a:pt x="1280" y="312"/>
                      <a:pt x="1280" y="311"/>
                      <a:pt x="1279" y="310"/>
                    </a:cubicBezTo>
                    <a:cubicBezTo>
                      <a:pt x="1280" y="310"/>
                      <a:pt x="1282" y="310"/>
                      <a:pt x="1283" y="310"/>
                    </a:cubicBezTo>
                    <a:cubicBezTo>
                      <a:pt x="1285" y="310"/>
                      <a:pt x="1285" y="310"/>
                      <a:pt x="1285" y="310"/>
                    </a:cubicBezTo>
                    <a:cubicBezTo>
                      <a:pt x="1286" y="312"/>
                      <a:pt x="1286" y="312"/>
                      <a:pt x="1286" y="312"/>
                    </a:cubicBezTo>
                    <a:cubicBezTo>
                      <a:pt x="1287" y="312"/>
                      <a:pt x="1288" y="312"/>
                      <a:pt x="1289" y="313"/>
                    </a:cubicBezTo>
                    <a:cubicBezTo>
                      <a:pt x="1291" y="314"/>
                      <a:pt x="1292" y="315"/>
                      <a:pt x="1294" y="316"/>
                    </a:cubicBezTo>
                    <a:cubicBezTo>
                      <a:pt x="1292" y="317"/>
                      <a:pt x="1292" y="317"/>
                      <a:pt x="1292" y="317"/>
                    </a:cubicBezTo>
                    <a:cubicBezTo>
                      <a:pt x="1294" y="318"/>
                      <a:pt x="1294" y="318"/>
                      <a:pt x="1294" y="318"/>
                    </a:cubicBezTo>
                    <a:cubicBezTo>
                      <a:pt x="1293" y="320"/>
                      <a:pt x="1293" y="320"/>
                      <a:pt x="1293" y="320"/>
                    </a:cubicBezTo>
                    <a:cubicBezTo>
                      <a:pt x="1290" y="319"/>
                      <a:pt x="1290" y="319"/>
                      <a:pt x="1290" y="319"/>
                    </a:cubicBezTo>
                    <a:cubicBezTo>
                      <a:pt x="1292" y="321"/>
                      <a:pt x="1293" y="323"/>
                      <a:pt x="1296" y="324"/>
                    </a:cubicBezTo>
                    <a:cubicBezTo>
                      <a:pt x="1296" y="323"/>
                      <a:pt x="1296" y="323"/>
                      <a:pt x="1296" y="323"/>
                    </a:cubicBezTo>
                    <a:cubicBezTo>
                      <a:pt x="1299" y="321"/>
                      <a:pt x="1299" y="321"/>
                      <a:pt x="1299" y="321"/>
                    </a:cubicBezTo>
                    <a:cubicBezTo>
                      <a:pt x="1300" y="323"/>
                      <a:pt x="1300" y="323"/>
                      <a:pt x="1300" y="323"/>
                    </a:cubicBezTo>
                    <a:cubicBezTo>
                      <a:pt x="1302" y="322"/>
                      <a:pt x="1302" y="322"/>
                      <a:pt x="1302" y="322"/>
                    </a:cubicBezTo>
                    <a:cubicBezTo>
                      <a:pt x="1303" y="320"/>
                      <a:pt x="1303" y="320"/>
                      <a:pt x="1303" y="320"/>
                    </a:cubicBezTo>
                    <a:cubicBezTo>
                      <a:pt x="1302" y="319"/>
                      <a:pt x="1302" y="317"/>
                      <a:pt x="1302" y="316"/>
                    </a:cubicBezTo>
                    <a:cubicBezTo>
                      <a:pt x="1305" y="315"/>
                      <a:pt x="1305" y="315"/>
                      <a:pt x="1305" y="315"/>
                    </a:cubicBezTo>
                    <a:cubicBezTo>
                      <a:pt x="1306" y="316"/>
                      <a:pt x="1307" y="318"/>
                      <a:pt x="1309" y="319"/>
                    </a:cubicBezTo>
                    <a:cubicBezTo>
                      <a:pt x="1311" y="320"/>
                      <a:pt x="1311" y="320"/>
                      <a:pt x="1311" y="320"/>
                    </a:cubicBezTo>
                    <a:cubicBezTo>
                      <a:pt x="1310" y="318"/>
                      <a:pt x="1310" y="317"/>
                      <a:pt x="1310" y="316"/>
                    </a:cubicBezTo>
                    <a:cubicBezTo>
                      <a:pt x="1311" y="315"/>
                      <a:pt x="1313" y="314"/>
                      <a:pt x="1314" y="313"/>
                    </a:cubicBezTo>
                    <a:cubicBezTo>
                      <a:pt x="1317" y="314"/>
                      <a:pt x="1317" y="314"/>
                      <a:pt x="1317" y="314"/>
                    </a:cubicBezTo>
                    <a:cubicBezTo>
                      <a:pt x="1319" y="316"/>
                      <a:pt x="1319" y="316"/>
                      <a:pt x="1319" y="316"/>
                    </a:cubicBezTo>
                    <a:cubicBezTo>
                      <a:pt x="1321" y="319"/>
                      <a:pt x="1321" y="319"/>
                      <a:pt x="1321" y="319"/>
                    </a:cubicBezTo>
                    <a:cubicBezTo>
                      <a:pt x="1323" y="320"/>
                      <a:pt x="1323" y="320"/>
                      <a:pt x="1323" y="320"/>
                    </a:cubicBezTo>
                    <a:cubicBezTo>
                      <a:pt x="1322" y="318"/>
                      <a:pt x="1322" y="318"/>
                      <a:pt x="1322" y="318"/>
                    </a:cubicBezTo>
                    <a:cubicBezTo>
                      <a:pt x="1321" y="315"/>
                      <a:pt x="1321" y="315"/>
                      <a:pt x="1321" y="315"/>
                    </a:cubicBezTo>
                    <a:cubicBezTo>
                      <a:pt x="1321" y="314"/>
                      <a:pt x="1321" y="314"/>
                      <a:pt x="1321" y="314"/>
                    </a:cubicBezTo>
                    <a:cubicBezTo>
                      <a:pt x="1323" y="314"/>
                      <a:pt x="1323" y="314"/>
                      <a:pt x="1323" y="314"/>
                    </a:cubicBezTo>
                    <a:cubicBezTo>
                      <a:pt x="1324" y="315"/>
                      <a:pt x="1325" y="316"/>
                      <a:pt x="1327" y="317"/>
                    </a:cubicBezTo>
                    <a:cubicBezTo>
                      <a:pt x="1328" y="317"/>
                      <a:pt x="1328" y="317"/>
                      <a:pt x="1328" y="317"/>
                    </a:cubicBezTo>
                    <a:cubicBezTo>
                      <a:pt x="1328" y="315"/>
                      <a:pt x="1329" y="314"/>
                      <a:pt x="1331" y="314"/>
                    </a:cubicBezTo>
                    <a:cubicBezTo>
                      <a:pt x="1332" y="314"/>
                      <a:pt x="1334" y="314"/>
                      <a:pt x="1336" y="314"/>
                    </a:cubicBezTo>
                    <a:cubicBezTo>
                      <a:pt x="1337" y="312"/>
                      <a:pt x="1337" y="312"/>
                      <a:pt x="1337" y="312"/>
                    </a:cubicBezTo>
                    <a:cubicBezTo>
                      <a:pt x="1337" y="311"/>
                      <a:pt x="1336" y="310"/>
                      <a:pt x="1336" y="308"/>
                    </a:cubicBezTo>
                    <a:cubicBezTo>
                      <a:pt x="1337" y="309"/>
                      <a:pt x="1339" y="308"/>
                      <a:pt x="1341" y="308"/>
                    </a:cubicBezTo>
                    <a:cubicBezTo>
                      <a:pt x="1342" y="309"/>
                      <a:pt x="1342" y="309"/>
                      <a:pt x="1342" y="309"/>
                    </a:cubicBezTo>
                    <a:cubicBezTo>
                      <a:pt x="1343" y="310"/>
                      <a:pt x="1343" y="311"/>
                      <a:pt x="1343" y="313"/>
                    </a:cubicBezTo>
                    <a:cubicBezTo>
                      <a:pt x="1345" y="313"/>
                      <a:pt x="1345" y="313"/>
                      <a:pt x="1345" y="313"/>
                    </a:cubicBezTo>
                    <a:cubicBezTo>
                      <a:pt x="1346" y="314"/>
                      <a:pt x="1346" y="314"/>
                      <a:pt x="1346" y="314"/>
                    </a:cubicBezTo>
                    <a:cubicBezTo>
                      <a:pt x="1347" y="312"/>
                      <a:pt x="1347" y="312"/>
                      <a:pt x="1347" y="312"/>
                    </a:cubicBezTo>
                    <a:cubicBezTo>
                      <a:pt x="1349" y="311"/>
                      <a:pt x="1350" y="311"/>
                      <a:pt x="1352" y="310"/>
                    </a:cubicBezTo>
                    <a:cubicBezTo>
                      <a:pt x="1350" y="314"/>
                      <a:pt x="1350" y="314"/>
                      <a:pt x="1350" y="314"/>
                    </a:cubicBezTo>
                    <a:cubicBezTo>
                      <a:pt x="1351" y="315"/>
                      <a:pt x="1351" y="315"/>
                      <a:pt x="1351" y="315"/>
                    </a:cubicBezTo>
                    <a:cubicBezTo>
                      <a:pt x="1352" y="316"/>
                      <a:pt x="1352" y="316"/>
                      <a:pt x="1352" y="316"/>
                    </a:cubicBezTo>
                    <a:cubicBezTo>
                      <a:pt x="1353" y="318"/>
                      <a:pt x="1353" y="318"/>
                      <a:pt x="1353" y="318"/>
                    </a:cubicBezTo>
                    <a:cubicBezTo>
                      <a:pt x="1351" y="320"/>
                      <a:pt x="1351" y="320"/>
                      <a:pt x="1351" y="320"/>
                    </a:cubicBezTo>
                    <a:cubicBezTo>
                      <a:pt x="1353" y="319"/>
                      <a:pt x="1353" y="319"/>
                      <a:pt x="1353" y="319"/>
                    </a:cubicBezTo>
                    <a:cubicBezTo>
                      <a:pt x="1355" y="321"/>
                      <a:pt x="1355" y="321"/>
                      <a:pt x="1355" y="321"/>
                    </a:cubicBezTo>
                    <a:cubicBezTo>
                      <a:pt x="1354" y="323"/>
                      <a:pt x="1354" y="323"/>
                      <a:pt x="1354" y="323"/>
                    </a:cubicBezTo>
                    <a:cubicBezTo>
                      <a:pt x="1357" y="322"/>
                      <a:pt x="1357" y="322"/>
                      <a:pt x="1357" y="322"/>
                    </a:cubicBezTo>
                    <a:cubicBezTo>
                      <a:pt x="1359" y="322"/>
                      <a:pt x="1359" y="322"/>
                      <a:pt x="1359" y="322"/>
                    </a:cubicBezTo>
                    <a:cubicBezTo>
                      <a:pt x="1361" y="323"/>
                      <a:pt x="1361" y="323"/>
                      <a:pt x="1361" y="323"/>
                    </a:cubicBezTo>
                    <a:cubicBezTo>
                      <a:pt x="1360" y="326"/>
                      <a:pt x="1360" y="326"/>
                      <a:pt x="1360" y="326"/>
                    </a:cubicBezTo>
                    <a:cubicBezTo>
                      <a:pt x="1359" y="328"/>
                      <a:pt x="1359" y="328"/>
                      <a:pt x="1359" y="328"/>
                    </a:cubicBezTo>
                    <a:cubicBezTo>
                      <a:pt x="1362" y="328"/>
                      <a:pt x="1362" y="328"/>
                      <a:pt x="1362" y="328"/>
                    </a:cubicBezTo>
                    <a:cubicBezTo>
                      <a:pt x="1363" y="329"/>
                      <a:pt x="1363" y="329"/>
                      <a:pt x="1363" y="329"/>
                    </a:cubicBezTo>
                    <a:cubicBezTo>
                      <a:pt x="1361" y="331"/>
                      <a:pt x="1361" y="331"/>
                      <a:pt x="1361" y="331"/>
                    </a:cubicBezTo>
                    <a:cubicBezTo>
                      <a:pt x="1359" y="331"/>
                      <a:pt x="1359" y="331"/>
                      <a:pt x="1359" y="331"/>
                    </a:cubicBezTo>
                    <a:cubicBezTo>
                      <a:pt x="1360" y="333"/>
                      <a:pt x="1360" y="333"/>
                      <a:pt x="1360" y="333"/>
                    </a:cubicBezTo>
                    <a:cubicBezTo>
                      <a:pt x="1358" y="334"/>
                      <a:pt x="1357" y="335"/>
                      <a:pt x="1355" y="335"/>
                    </a:cubicBezTo>
                    <a:cubicBezTo>
                      <a:pt x="1354" y="336"/>
                      <a:pt x="1354" y="337"/>
                      <a:pt x="1354" y="339"/>
                    </a:cubicBezTo>
                    <a:cubicBezTo>
                      <a:pt x="1351" y="339"/>
                      <a:pt x="1351" y="339"/>
                      <a:pt x="1351" y="339"/>
                    </a:cubicBezTo>
                    <a:cubicBezTo>
                      <a:pt x="1351" y="340"/>
                      <a:pt x="1351" y="340"/>
                      <a:pt x="1351" y="340"/>
                    </a:cubicBezTo>
                    <a:cubicBezTo>
                      <a:pt x="1349" y="340"/>
                      <a:pt x="1349" y="340"/>
                      <a:pt x="1349" y="340"/>
                    </a:cubicBezTo>
                    <a:cubicBezTo>
                      <a:pt x="1346" y="340"/>
                      <a:pt x="1346" y="340"/>
                      <a:pt x="1346" y="340"/>
                    </a:cubicBezTo>
                    <a:cubicBezTo>
                      <a:pt x="1344" y="341"/>
                      <a:pt x="1342" y="343"/>
                      <a:pt x="1340" y="344"/>
                    </a:cubicBezTo>
                    <a:cubicBezTo>
                      <a:pt x="1338" y="345"/>
                      <a:pt x="1336" y="344"/>
                      <a:pt x="1336" y="346"/>
                    </a:cubicBezTo>
                    <a:cubicBezTo>
                      <a:pt x="1335" y="347"/>
                      <a:pt x="1334" y="347"/>
                      <a:pt x="1333" y="348"/>
                    </a:cubicBezTo>
                    <a:cubicBezTo>
                      <a:pt x="1330" y="348"/>
                      <a:pt x="1326" y="347"/>
                      <a:pt x="1324" y="349"/>
                    </a:cubicBezTo>
                    <a:cubicBezTo>
                      <a:pt x="1325" y="353"/>
                      <a:pt x="1320" y="351"/>
                      <a:pt x="1318" y="353"/>
                    </a:cubicBezTo>
                    <a:cubicBezTo>
                      <a:pt x="1315" y="353"/>
                      <a:pt x="1313" y="352"/>
                      <a:pt x="1310" y="352"/>
                    </a:cubicBezTo>
                    <a:cubicBezTo>
                      <a:pt x="1308" y="351"/>
                      <a:pt x="1305" y="351"/>
                      <a:pt x="1303" y="351"/>
                    </a:cubicBezTo>
                    <a:cubicBezTo>
                      <a:pt x="1303" y="349"/>
                      <a:pt x="1303" y="349"/>
                      <a:pt x="1303" y="349"/>
                    </a:cubicBezTo>
                    <a:cubicBezTo>
                      <a:pt x="1302" y="348"/>
                      <a:pt x="1302" y="348"/>
                      <a:pt x="1302" y="348"/>
                    </a:cubicBezTo>
                    <a:cubicBezTo>
                      <a:pt x="1300" y="348"/>
                      <a:pt x="1299" y="347"/>
                      <a:pt x="1298" y="347"/>
                    </a:cubicBezTo>
                    <a:cubicBezTo>
                      <a:pt x="1297" y="348"/>
                      <a:pt x="1297" y="348"/>
                      <a:pt x="1297" y="348"/>
                    </a:cubicBezTo>
                    <a:cubicBezTo>
                      <a:pt x="1295" y="346"/>
                      <a:pt x="1295" y="346"/>
                      <a:pt x="1295" y="346"/>
                    </a:cubicBezTo>
                    <a:cubicBezTo>
                      <a:pt x="1294" y="346"/>
                      <a:pt x="1293" y="347"/>
                      <a:pt x="1292" y="347"/>
                    </a:cubicBezTo>
                    <a:cubicBezTo>
                      <a:pt x="1289" y="347"/>
                      <a:pt x="1285" y="347"/>
                      <a:pt x="1282" y="347"/>
                    </a:cubicBezTo>
                    <a:cubicBezTo>
                      <a:pt x="1280" y="342"/>
                      <a:pt x="1285" y="345"/>
                      <a:pt x="1287" y="344"/>
                    </a:cubicBezTo>
                    <a:cubicBezTo>
                      <a:pt x="1288" y="342"/>
                      <a:pt x="1288" y="342"/>
                      <a:pt x="1288" y="342"/>
                    </a:cubicBezTo>
                    <a:cubicBezTo>
                      <a:pt x="1290" y="342"/>
                      <a:pt x="1290" y="342"/>
                      <a:pt x="1290" y="342"/>
                    </a:cubicBezTo>
                    <a:cubicBezTo>
                      <a:pt x="1292" y="340"/>
                      <a:pt x="1292" y="340"/>
                      <a:pt x="1292" y="340"/>
                    </a:cubicBezTo>
                    <a:cubicBezTo>
                      <a:pt x="1289" y="340"/>
                      <a:pt x="1289" y="340"/>
                      <a:pt x="1289" y="340"/>
                    </a:cubicBezTo>
                    <a:cubicBezTo>
                      <a:pt x="1288" y="339"/>
                      <a:pt x="1288" y="339"/>
                      <a:pt x="1288" y="339"/>
                    </a:cubicBezTo>
                    <a:cubicBezTo>
                      <a:pt x="1289" y="337"/>
                      <a:pt x="1289" y="337"/>
                      <a:pt x="1289" y="337"/>
                    </a:cubicBezTo>
                    <a:cubicBezTo>
                      <a:pt x="1286" y="339"/>
                      <a:pt x="1286" y="339"/>
                      <a:pt x="1286" y="339"/>
                    </a:cubicBezTo>
                    <a:cubicBezTo>
                      <a:pt x="1284" y="337"/>
                      <a:pt x="1284" y="337"/>
                      <a:pt x="1284" y="337"/>
                    </a:cubicBezTo>
                    <a:cubicBezTo>
                      <a:pt x="1284" y="334"/>
                      <a:pt x="1284" y="334"/>
                      <a:pt x="1284" y="334"/>
                    </a:cubicBezTo>
                    <a:cubicBezTo>
                      <a:pt x="1282" y="334"/>
                      <a:pt x="1279" y="334"/>
                      <a:pt x="1277" y="334"/>
                    </a:cubicBezTo>
                    <a:cubicBezTo>
                      <a:pt x="1275" y="334"/>
                      <a:pt x="1271" y="336"/>
                      <a:pt x="1271" y="332"/>
                    </a:cubicBezTo>
                    <a:cubicBezTo>
                      <a:pt x="1273" y="331"/>
                      <a:pt x="1273" y="331"/>
                      <a:pt x="1273" y="331"/>
                    </a:cubicBezTo>
                    <a:cubicBezTo>
                      <a:pt x="1277" y="330"/>
                      <a:pt x="1282" y="330"/>
                      <a:pt x="1286" y="330"/>
                    </a:cubicBezTo>
                    <a:cubicBezTo>
                      <a:pt x="1289" y="328"/>
                      <a:pt x="1289" y="328"/>
                      <a:pt x="1289" y="328"/>
                    </a:cubicBezTo>
                    <a:cubicBezTo>
                      <a:pt x="1286" y="328"/>
                      <a:pt x="1286" y="328"/>
                      <a:pt x="1286" y="328"/>
                    </a:cubicBezTo>
                    <a:cubicBezTo>
                      <a:pt x="1284" y="327"/>
                      <a:pt x="1284" y="327"/>
                      <a:pt x="1284" y="327"/>
                    </a:cubicBezTo>
                    <a:cubicBezTo>
                      <a:pt x="1285" y="325"/>
                      <a:pt x="1289" y="325"/>
                      <a:pt x="1290" y="324"/>
                    </a:cubicBezTo>
                    <a:cubicBezTo>
                      <a:pt x="1288" y="323"/>
                      <a:pt x="1288" y="323"/>
                      <a:pt x="1288" y="323"/>
                    </a:cubicBezTo>
                    <a:cubicBezTo>
                      <a:pt x="1285" y="323"/>
                      <a:pt x="1285" y="323"/>
                      <a:pt x="1285" y="323"/>
                    </a:cubicBezTo>
                    <a:cubicBezTo>
                      <a:pt x="1283" y="322"/>
                      <a:pt x="1283" y="322"/>
                      <a:pt x="1283" y="322"/>
                    </a:cubicBezTo>
                    <a:cubicBezTo>
                      <a:pt x="1281" y="323"/>
                      <a:pt x="1281" y="323"/>
                      <a:pt x="1281" y="323"/>
                    </a:cubicBezTo>
                    <a:cubicBezTo>
                      <a:pt x="1280" y="323"/>
                      <a:pt x="1265" y="324"/>
                      <a:pt x="1266" y="322"/>
                    </a:cubicBezTo>
                    <a:cubicBezTo>
                      <a:pt x="1266" y="322"/>
                      <a:pt x="1268" y="321"/>
                      <a:pt x="1268" y="321"/>
                    </a:cubicBezTo>
                    <a:cubicBezTo>
                      <a:pt x="1269" y="321"/>
                      <a:pt x="1267" y="321"/>
                      <a:pt x="1268" y="321"/>
                    </a:cubicBezTo>
                    <a:close/>
                    <a:moveTo>
                      <a:pt x="1268" y="858"/>
                    </a:moveTo>
                    <a:cubicBezTo>
                      <a:pt x="1267" y="857"/>
                      <a:pt x="1267" y="857"/>
                      <a:pt x="1267" y="857"/>
                    </a:cubicBezTo>
                    <a:cubicBezTo>
                      <a:pt x="1267" y="855"/>
                      <a:pt x="1267" y="855"/>
                      <a:pt x="1267" y="855"/>
                    </a:cubicBezTo>
                    <a:cubicBezTo>
                      <a:pt x="1269" y="856"/>
                      <a:pt x="1269" y="856"/>
                      <a:pt x="1269" y="856"/>
                    </a:cubicBezTo>
                    <a:cubicBezTo>
                      <a:pt x="1268" y="858"/>
                      <a:pt x="1268" y="858"/>
                      <a:pt x="1268" y="858"/>
                    </a:cubicBezTo>
                    <a:close/>
                    <a:moveTo>
                      <a:pt x="1274" y="869"/>
                    </a:moveTo>
                    <a:cubicBezTo>
                      <a:pt x="1274" y="871"/>
                      <a:pt x="1274" y="871"/>
                      <a:pt x="1274" y="871"/>
                    </a:cubicBezTo>
                    <a:cubicBezTo>
                      <a:pt x="1273" y="871"/>
                      <a:pt x="1273" y="871"/>
                      <a:pt x="1273" y="871"/>
                    </a:cubicBezTo>
                    <a:cubicBezTo>
                      <a:pt x="1272" y="870"/>
                      <a:pt x="1272" y="870"/>
                      <a:pt x="1272" y="870"/>
                    </a:cubicBezTo>
                    <a:cubicBezTo>
                      <a:pt x="1272" y="868"/>
                      <a:pt x="1272" y="868"/>
                      <a:pt x="1272" y="868"/>
                    </a:cubicBezTo>
                    <a:cubicBezTo>
                      <a:pt x="1274" y="869"/>
                      <a:pt x="1274" y="869"/>
                      <a:pt x="1274" y="869"/>
                    </a:cubicBezTo>
                    <a:close/>
                    <a:moveTo>
                      <a:pt x="1280" y="860"/>
                    </a:moveTo>
                    <a:cubicBezTo>
                      <a:pt x="1281" y="860"/>
                      <a:pt x="1281" y="860"/>
                      <a:pt x="1281" y="860"/>
                    </a:cubicBezTo>
                    <a:cubicBezTo>
                      <a:pt x="1280" y="862"/>
                      <a:pt x="1280" y="862"/>
                      <a:pt x="1280" y="862"/>
                    </a:cubicBezTo>
                    <a:cubicBezTo>
                      <a:pt x="1279" y="862"/>
                      <a:pt x="1279" y="862"/>
                      <a:pt x="1279" y="862"/>
                    </a:cubicBezTo>
                    <a:cubicBezTo>
                      <a:pt x="1279" y="860"/>
                      <a:pt x="1279" y="860"/>
                      <a:pt x="1279" y="860"/>
                    </a:cubicBezTo>
                    <a:cubicBezTo>
                      <a:pt x="1280" y="860"/>
                      <a:pt x="1280" y="860"/>
                      <a:pt x="1280" y="860"/>
                    </a:cubicBezTo>
                    <a:close/>
                    <a:moveTo>
                      <a:pt x="1325" y="752"/>
                    </a:moveTo>
                    <a:cubicBezTo>
                      <a:pt x="1324" y="753"/>
                      <a:pt x="1324" y="753"/>
                      <a:pt x="1323" y="754"/>
                    </a:cubicBezTo>
                    <a:cubicBezTo>
                      <a:pt x="1322" y="753"/>
                      <a:pt x="1322" y="753"/>
                      <a:pt x="1322" y="753"/>
                    </a:cubicBezTo>
                    <a:cubicBezTo>
                      <a:pt x="1323" y="752"/>
                      <a:pt x="1323" y="752"/>
                      <a:pt x="1323" y="752"/>
                    </a:cubicBezTo>
                    <a:cubicBezTo>
                      <a:pt x="1325" y="752"/>
                      <a:pt x="1325" y="752"/>
                      <a:pt x="1325" y="752"/>
                    </a:cubicBezTo>
                    <a:close/>
                    <a:moveTo>
                      <a:pt x="1323" y="744"/>
                    </a:moveTo>
                    <a:cubicBezTo>
                      <a:pt x="1323" y="742"/>
                      <a:pt x="1323" y="742"/>
                      <a:pt x="1323" y="742"/>
                    </a:cubicBezTo>
                    <a:cubicBezTo>
                      <a:pt x="1325" y="742"/>
                      <a:pt x="1325" y="742"/>
                      <a:pt x="1325" y="742"/>
                    </a:cubicBezTo>
                    <a:cubicBezTo>
                      <a:pt x="1325" y="744"/>
                      <a:pt x="1325" y="744"/>
                      <a:pt x="1325" y="744"/>
                    </a:cubicBezTo>
                    <a:cubicBezTo>
                      <a:pt x="1325" y="746"/>
                      <a:pt x="1325" y="746"/>
                      <a:pt x="1325" y="746"/>
                    </a:cubicBezTo>
                    <a:cubicBezTo>
                      <a:pt x="1324" y="746"/>
                      <a:pt x="1324" y="746"/>
                      <a:pt x="1324" y="746"/>
                    </a:cubicBezTo>
                    <a:cubicBezTo>
                      <a:pt x="1323" y="744"/>
                      <a:pt x="1323" y="744"/>
                      <a:pt x="1323" y="744"/>
                    </a:cubicBezTo>
                    <a:close/>
                    <a:moveTo>
                      <a:pt x="1338" y="746"/>
                    </a:moveTo>
                    <a:cubicBezTo>
                      <a:pt x="1338" y="748"/>
                      <a:pt x="1338" y="748"/>
                      <a:pt x="1338" y="748"/>
                    </a:cubicBezTo>
                    <a:cubicBezTo>
                      <a:pt x="1337" y="749"/>
                      <a:pt x="1336" y="750"/>
                      <a:pt x="1335" y="751"/>
                    </a:cubicBezTo>
                    <a:cubicBezTo>
                      <a:pt x="1334" y="750"/>
                      <a:pt x="1333" y="749"/>
                      <a:pt x="1333" y="748"/>
                    </a:cubicBezTo>
                    <a:cubicBezTo>
                      <a:pt x="1335" y="747"/>
                      <a:pt x="1336" y="746"/>
                      <a:pt x="1338" y="746"/>
                    </a:cubicBezTo>
                    <a:close/>
                    <a:moveTo>
                      <a:pt x="1334" y="704"/>
                    </a:moveTo>
                    <a:cubicBezTo>
                      <a:pt x="1335" y="705"/>
                      <a:pt x="1335" y="705"/>
                      <a:pt x="1335" y="705"/>
                    </a:cubicBezTo>
                    <a:cubicBezTo>
                      <a:pt x="1334" y="706"/>
                      <a:pt x="1334" y="706"/>
                      <a:pt x="1334" y="706"/>
                    </a:cubicBezTo>
                    <a:cubicBezTo>
                      <a:pt x="1332" y="706"/>
                      <a:pt x="1332" y="706"/>
                      <a:pt x="1332" y="706"/>
                    </a:cubicBezTo>
                    <a:cubicBezTo>
                      <a:pt x="1332" y="705"/>
                      <a:pt x="1331" y="704"/>
                      <a:pt x="1330" y="704"/>
                    </a:cubicBezTo>
                    <a:cubicBezTo>
                      <a:pt x="1332" y="703"/>
                      <a:pt x="1333" y="703"/>
                      <a:pt x="1334" y="704"/>
                    </a:cubicBezTo>
                    <a:close/>
                    <a:moveTo>
                      <a:pt x="1357" y="1074"/>
                    </a:moveTo>
                    <a:cubicBezTo>
                      <a:pt x="1355" y="1076"/>
                      <a:pt x="1355" y="1076"/>
                      <a:pt x="1353" y="1074"/>
                    </a:cubicBezTo>
                    <a:cubicBezTo>
                      <a:pt x="1353" y="1073"/>
                      <a:pt x="1353" y="1073"/>
                      <a:pt x="1353" y="1073"/>
                    </a:cubicBezTo>
                    <a:cubicBezTo>
                      <a:pt x="1355" y="1073"/>
                      <a:pt x="1355" y="1073"/>
                      <a:pt x="1355" y="1073"/>
                    </a:cubicBezTo>
                    <a:cubicBezTo>
                      <a:pt x="1355" y="1073"/>
                      <a:pt x="1357" y="1074"/>
                      <a:pt x="1357" y="1074"/>
                    </a:cubicBezTo>
                    <a:cubicBezTo>
                      <a:pt x="1356" y="1075"/>
                      <a:pt x="1357" y="1074"/>
                      <a:pt x="1357" y="1074"/>
                    </a:cubicBezTo>
                    <a:close/>
                    <a:moveTo>
                      <a:pt x="1371" y="1349"/>
                    </a:moveTo>
                    <a:cubicBezTo>
                      <a:pt x="1373" y="1349"/>
                      <a:pt x="1373" y="1349"/>
                      <a:pt x="1373" y="1349"/>
                    </a:cubicBezTo>
                    <a:cubicBezTo>
                      <a:pt x="1372" y="1350"/>
                      <a:pt x="1372" y="1350"/>
                      <a:pt x="1372" y="1350"/>
                    </a:cubicBezTo>
                    <a:cubicBezTo>
                      <a:pt x="1370" y="1350"/>
                      <a:pt x="1370" y="1350"/>
                      <a:pt x="1370" y="1350"/>
                    </a:cubicBezTo>
                    <a:cubicBezTo>
                      <a:pt x="1370" y="1349"/>
                      <a:pt x="1370" y="1349"/>
                      <a:pt x="1370" y="1349"/>
                    </a:cubicBezTo>
                    <a:cubicBezTo>
                      <a:pt x="1371" y="1349"/>
                      <a:pt x="1371" y="1349"/>
                      <a:pt x="1371" y="1349"/>
                    </a:cubicBezTo>
                    <a:close/>
                    <a:moveTo>
                      <a:pt x="1396" y="1380"/>
                    </a:moveTo>
                    <a:cubicBezTo>
                      <a:pt x="1394" y="1381"/>
                      <a:pt x="1394" y="1381"/>
                      <a:pt x="1394" y="1381"/>
                    </a:cubicBezTo>
                    <a:cubicBezTo>
                      <a:pt x="1392" y="1380"/>
                      <a:pt x="1392" y="1380"/>
                      <a:pt x="1392" y="1380"/>
                    </a:cubicBezTo>
                    <a:cubicBezTo>
                      <a:pt x="1394" y="1379"/>
                      <a:pt x="1394" y="1379"/>
                      <a:pt x="1394" y="1379"/>
                    </a:cubicBezTo>
                    <a:cubicBezTo>
                      <a:pt x="1396" y="1380"/>
                      <a:pt x="1396" y="1380"/>
                      <a:pt x="1396" y="1380"/>
                    </a:cubicBezTo>
                    <a:close/>
                    <a:moveTo>
                      <a:pt x="1431" y="1145"/>
                    </a:moveTo>
                    <a:cubicBezTo>
                      <a:pt x="1433" y="1145"/>
                      <a:pt x="1433" y="1145"/>
                      <a:pt x="1433" y="1145"/>
                    </a:cubicBezTo>
                    <a:cubicBezTo>
                      <a:pt x="1433" y="1147"/>
                      <a:pt x="1433" y="1147"/>
                      <a:pt x="1433" y="1147"/>
                    </a:cubicBezTo>
                    <a:cubicBezTo>
                      <a:pt x="1433" y="1147"/>
                      <a:pt x="1431" y="1147"/>
                      <a:pt x="1431" y="1147"/>
                    </a:cubicBezTo>
                    <a:cubicBezTo>
                      <a:pt x="1430" y="1147"/>
                      <a:pt x="1431" y="1145"/>
                      <a:pt x="1431" y="1145"/>
                    </a:cubicBezTo>
                    <a:close/>
                    <a:moveTo>
                      <a:pt x="1533" y="1016"/>
                    </a:moveTo>
                    <a:cubicBezTo>
                      <a:pt x="1532" y="1018"/>
                      <a:pt x="1532" y="1018"/>
                      <a:pt x="1532" y="1018"/>
                    </a:cubicBezTo>
                    <a:cubicBezTo>
                      <a:pt x="1530" y="1018"/>
                      <a:pt x="1530" y="1018"/>
                      <a:pt x="1530" y="1018"/>
                    </a:cubicBezTo>
                    <a:cubicBezTo>
                      <a:pt x="1530" y="1016"/>
                      <a:pt x="1530" y="1016"/>
                      <a:pt x="1530" y="1016"/>
                    </a:cubicBezTo>
                    <a:cubicBezTo>
                      <a:pt x="1532" y="1015"/>
                      <a:pt x="1532" y="1015"/>
                      <a:pt x="1532" y="1015"/>
                    </a:cubicBezTo>
                    <a:cubicBezTo>
                      <a:pt x="1533" y="1016"/>
                      <a:pt x="1533" y="1016"/>
                      <a:pt x="1533" y="1016"/>
                    </a:cubicBezTo>
                    <a:close/>
                    <a:moveTo>
                      <a:pt x="1541" y="1001"/>
                    </a:moveTo>
                    <a:cubicBezTo>
                      <a:pt x="1541" y="1002"/>
                      <a:pt x="1541" y="1002"/>
                      <a:pt x="1541" y="1002"/>
                    </a:cubicBezTo>
                    <a:cubicBezTo>
                      <a:pt x="1541" y="1004"/>
                      <a:pt x="1541" y="1004"/>
                      <a:pt x="1541" y="1004"/>
                    </a:cubicBezTo>
                    <a:cubicBezTo>
                      <a:pt x="1539" y="1004"/>
                      <a:pt x="1539" y="1004"/>
                      <a:pt x="1539" y="1004"/>
                    </a:cubicBezTo>
                    <a:cubicBezTo>
                      <a:pt x="1539" y="1002"/>
                      <a:pt x="1539" y="1002"/>
                      <a:pt x="1539" y="1002"/>
                    </a:cubicBezTo>
                    <a:cubicBezTo>
                      <a:pt x="1539" y="1001"/>
                      <a:pt x="1539" y="1001"/>
                      <a:pt x="1539" y="1001"/>
                    </a:cubicBezTo>
                    <a:cubicBezTo>
                      <a:pt x="1541" y="1001"/>
                      <a:pt x="1541" y="1001"/>
                      <a:pt x="1541" y="1001"/>
                    </a:cubicBezTo>
                    <a:close/>
                    <a:moveTo>
                      <a:pt x="1559" y="972"/>
                    </a:moveTo>
                    <a:cubicBezTo>
                      <a:pt x="1561" y="971"/>
                      <a:pt x="1560" y="974"/>
                      <a:pt x="1560" y="975"/>
                    </a:cubicBezTo>
                    <a:cubicBezTo>
                      <a:pt x="1559" y="975"/>
                      <a:pt x="1557" y="975"/>
                      <a:pt x="1556" y="975"/>
                    </a:cubicBezTo>
                    <a:cubicBezTo>
                      <a:pt x="1556" y="974"/>
                      <a:pt x="1556" y="974"/>
                      <a:pt x="1556" y="974"/>
                    </a:cubicBezTo>
                    <a:cubicBezTo>
                      <a:pt x="1557" y="973"/>
                      <a:pt x="1558" y="973"/>
                      <a:pt x="1559" y="972"/>
                    </a:cubicBezTo>
                    <a:close/>
                    <a:moveTo>
                      <a:pt x="1866" y="1108"/>
                    </a:moveTo>
                    <a:cubicBezTo>
                      <a:pt x="1866" y="1109"/>
                      <a:pt x="1866" y="1111"/>
                      <a:pt x="1864" y="1109"/>
                    </a:cubicBezTo>
                    <a:cubicBezTo>
                      <a:pt x="1863" y="1108"/>
                      <a:pt x="1863" y="1108"/>
                      <a:pt x="1863" y="1108"/>
                    </a:cubicBezTo>
                    <a:cubicBezTo>
                      <a:pt x="1863" y="1108"/>
                      <a:pt x="1864" y="1107"/>
                      <a:pt x="1864" y="1106"/>
                    </a:cubicBezTo>
                    <a:cubicBezTo>
                      <a:pt x="1866" y="1108"/>
                      <a:pt x="1866" y="1108"/>
                      <a:pt x="1866" y="1108"/>
                    </a:cubicBezTo>
                    <a:close/>
                    <a:moveTo>
                      <a:pt x="1874" y="1112"/>
                    </a:moveTo>
                    <a:cubicBezTo>
                      <a:pt x="1875" y="1112"/>
                      <a:pt x="1875" y="1112"/>
                      <a:pt x="1875" y="1112"/>
                    </a:cubicBezTo>
                    <a:cubicBezTo>
                      <a:pt x="1876" y="1113"/>
                      <a:pt x="1876" y="1113"/>
                      <a:pt x="1876" y="1113"/>
                    </a:cubicBezTo>
                    <a:cubicBezTo>
                      <a:pt x="1874" y="1114"/>
                      <a:pt x="1874" y="1114"/>
                      <a:pt x="1874" y="1114"/>
                    </a:cubicBezTo>
                    <a:cubicBezTo>
                      <a:pt x="1872" y="1113"/>
                      <a:pt x="1872" y="1113"/>
                      <a:pt x="1872" y="1113"/>
                    </a:cubicBezTo>
                    <a:cubicBezTo>
                      <a:pt x="1874" y="1112"/>
                      <a:pt x="1874" y="1112"/>
                      <a:pt x="1874" y="1112"/>
                    </a:cubicBezTo>
                    <a:close/>
                    <a:moveTo>
                      <a:pt x="1890" y="1087"/>
                    </a:moveTo>
                    <a:cubicBezTo>
                      <a:pt x="1892" y="1087"/>
                      <a:pt x="1892" y="1087"/>
                      <a:pt x="1892" y="1087"/>
                    </a:cubicBezTo>
                    <a:cubicBezTo>
                      <a:pt x="1892" y="1088"/>
                      <a:pt x="1892" y="1088"/>
                      <a:pt x="1892" y="1088"/>
                    </a:cubicBezTo>
                    <a:cubicBezTo>
                      <a:pt x="1891" y="1089"/>
                      <a:pt x="1891" y="1089"/>
                      <a:pt x="1891" y="1089"/>
                    </a:cubicBezTo>
                    <a:cubicBezTo>
                      <a:pt x="1890" y="1087"/>
                      <a:pt x="1890" y="1087"/>
                      <a:pt x="1890" y="1087"/>
                    </a:cubicBezTo>
                    <a:close/>
                    <a:moveTo>
                      <a:pt x="1865" y="1197"/>
                    </a:moveTo>
                    <a:cubicBezTo>
                      <a:pt x="1866" y="1195"/>
                      <a:pt x="1866" y="1195"/>
                      <a:pt x="1866" y="1195"/>
                    </a:cubicBezTo>
                    <a:cubicBezTo>
                      <a:pt x="1868" y="1195"/>
                      <a:pt x="1868" y="1195"/>
                      <a:pt x="1868" y="1195"/>
                    </a:cubicBezTo>
                    <a:cubicBezTo>
                      <a:pt x="1870" y="1191"/>
                      <a:pt x="1870" y="1187"/>
                      <a:pt x="1874" y="1184"/>
                    </a:cubicBezTo>
                    <a:cubicBezTo>
                      <a:pt x="1874" y="1182"/>
                      <a:pt x="1874" y="1182"/>
                      <a:pt x="1874" y="1182"/>
                    </a:cubicBezTo>
                    <a:cubicBezTo>
                      <a:pt x="1873" y="1180"/>
                      <a:pt x="1874" y="1179"/>
                      <a:pt x="1874" y="1177"/>
                    </a:cubicBezTo>
                    <a:cubicBezTo>
                      <a:pt x="1874" y="1176"/>
                      <a:pt x="1873" y="1176"/>
                      <a:pt x="1872" y="1175"/>
                    </a:cubicBezTo>
                    <a:cubicBezTo>
                      <a:pt x="1872" y="1174"/>
                      <a:pt x="1872" y="1172"/>
                      <a:pt x="1872" y="1171"/>
                    </a:cubicBezTo>
                    <a:cubicBezTo>
                      <a:pt x="1871" y="1168"/>
                      <a:pt x="1870" y="1165"/>
                      <a:pt x="1870" y="1162"/>
                    </a:cubicBezTo>
                    <a:cubicBezTo>
                      <a:pt x="1870" y="1159"/>
                      <a:pt x="1870" y="1159"/>
                      <a:pt x="1870" y="1159"/>
                    </a:cubicBezTo>
                    <a:cubicBezTo>
                      <a:pt x="1871" y="1157"/>
                      <a:pt x="1873" y="1155"/>
                      <a:pt x="1873" y="1152"/>
                    </a:cubicBezTo>
                    <a:cubicBezTo>
                      <a:pt x="1873" y="1149"/>
                      <a:pt x="1873" y="1149"/>
                      <a:pt x="1873" y="1149"/>
                    </a:cubicBezTo>
                    <a:cubicBezTo>
                      <a:pt x="1875" y="1148"/>
                      <a:pt x="1877" y="1148"/>
                      <a:pt x="1878" y="1148"/>
                    </a:cubicBezTo>
                    <a:cubicBezTo>
                      <a:pt x="1880" y="1146"/>
                      <a:pt x="1880" y="1146"/>
                      <a:pt x="1880" y="1146"/>
                    </a:cubicBezTo>
                    <a:cubicBezTo>
                      <a:pt x="1882" y="1147"/>
                      <a:pt x="1882" y="1147"/>
                      <a:pt x="1882" y="1147"/>
                    </a:cubicBezTo>
                    <a:cubicBezTo>
                      <a:pt x="1884" y="1145"/>
                      <a:pt x="1886" y="1145"/>
                      <a:pt x="1888" y="1144"/>
                    </a:cubicBezTo>
                    <a:cubicBezTo>
                      <a:pt x="1889" y="1145"/>
                      <a:pt x="1890" y="1146"/>
                      <a:pt x="1891" y="1147"/>
                    </a:cubicBezTo>
                    <a:cubicBezTo>
                      <a:pt x="1890" y="1144"/>
                      <a:pt x="1890" y="1144"/>
                      <a:pt x="1890" y="1144"/>
                    </a:cubicBezTo>
                    <a:cubicBezTo>
                      <a:pt x="1891" y="1143"/>
                      <a:pt x="1892" y="1142"/>
                      <a:pt x="1893" y="1141"/>
                    </a:cubicBezTo>
                    <a:cubicBezTo>
                      <a:pt x="1895" y="1140"/>
                      <a:pt x="1896" y="1139"/>
                      <a:pt x="1898" y="1141"/>
                    </a:cubicBezTo>
                    <a:cubicBezTo>
                      <a:pt x="1898" y="1139"/>
                      <a:pt x="1898" y="1139"/>
                      <a:pt x="1898" y="1139"/>
                    </a:cubicBezTo>
                    <a:cubicBezTo>
                      <a:pt x="1897" y="1138"/>
                      <a:pt x="1899" y="1137"/>
                      <a:pt x="1900" y="1137"/>
                    </a:cubicBezTo>
                    <a:cubicBezTo>
                      <a:pt x="1901" y="1135"/>
                      <a:pt x="1901" y="1135"/>
                      <a:pt x="1901" y="1135"/>
                    </a:cubicBezTo>
                    <a:cubicBezTo>
                      <a:pt x="1902" y="1135"/>
                      <a:pt x="1903" y="1135"/>
                      <a:pt x="1904" y="1135"/>
                    </a:cubicBezTo>
                    <a:cubicBezTo>
                      <a:pt x="1904" y="1133"/>
                      <a:pt x="1903" y="1132"/>
                      <a:pt x="1903" y="1131"/>
                    </a:cubicBezTo>
                    <a:cubicBezTo>
                      <a:pt x="1905" y="1130"/>
                      <a:pt x="1905" y="1130"/>
                      <a:pt x="1905" y="1130"/>
                    </a:cubicBezTo>
                    <a:cubicBezTo>
                      <a:pt x="1906" y="1129"/>
                      <a:pt x="1906" y="1129"/>
                      <a:pt x="1906" y="1129"/>
                    </a:cubicBezTo>
                    <a:cubicBezTo>
                      <a:pt x="1905" y="1127"/>
                      <a:pt x="1905" y="1127"/>
                      <a:pt x="1905" y="1127"/>
                    </a:cubicBezTo>
                    <a:cubicBezTo>
                      <a:pt x="1905" y="1125"/>
                      <a:pt x="1905" y="1125"/>
                      <a:pt x="1905" y="1125"/>
                    </a:cubicBezTo>
                    <a:cubicBezTo>
                      <a:pt x="1908" y="1125"/>
                      <a:pt x="1908" y="1125"/>
                      <a:pt x="1908" y="1125"/>
                    </a:cubicBezTo>
                    <a:cubicBezTo>
                      <a:pt x="1909" y="1125"/>
                      <a:pt x="1909" y="1125"/>
                      <a:pt x="1909" y="1125"/>
                    </a:cubicBezTo>
                    <a:cubicBezTo>
                      <a:pt x="1910" y="1124"/>
                      <a:pt x="1911" y="1123"/>
                      <a:pt x="1912" y="1122"/>
                    </a:cubicBezTo>
                    <a:cubicBezTo>
                      <a:pt x="1912" y="1121"/>
                      <a:pt x="1913" y="1119"/>
                      <a:pt x="1913" y="1118"/>
                    </a:cubicBezTo>
                    <a:cubicBezTo>
                      <a:pt x="1913" y="1115"/>
                      <a:pt x="1913" y="1115"/>
                      <a:pt x="1913" y="1115"/>
                    </a:cubicBezTo>
                    <a:cubicBezTo>
                      <a:pt x="1912" y="1114"/>
                      <a:pt x="1912" y="1114"/>
                      <a:pt x="1912" y="1114"/>
                    </a:cubicBezTo>
                    <a:cubicBezTo>
                      <a:pt x="1915" y="1114"/>
                      <a:pt x="1915" y="1114"/>
                      <a:pt x="1915" y="1114"/>
                    </a:cubicBezTo>
                    <a:cubicBezTo>
                      <a:pt x="1916" y="1112"/>
                      <a:pt x="1916" y="1112"/>
                      <a:pt x="1916" y="1112"/>
                    </a:cubicBezTo>
                    <a:cubicBezTo>
                      <a:pt x="1918" y="1114"/>
                      <a:pt x="1918" y="1114"/>
                      <a:pt x="1918" y="1114"/>
                    </a:cubicBezTo>
                    <a:cubicBezTo>
                      <a:pt x="1919" y="1116"/>
                      <a:pt x="1919" y="1116"/>
                      <a:pt x="1919" y="1116"/>
                    </a:cubicBezTo>
                    <a:cubicBezTo>
                      <a:pt x="1921" y="1117"/>
                      <a:pt x="1921" y="1117"/>
                      <a:pt x="1921" y="1117"/>
                    </a:cubicBezTo>
                    <a:cubicBezTo>
                      <a:pt x="1925" y="1125"/>
                      <a:pt x="1924" y="1133"/>
                      <a:pt x="1928" y="1140"/>
                    </a:cubicBezTo>
                    <a:cubicBezTo>
                      <a:pt x="1927" y="1143"/>
                      <a:pt x="1927" y="1143"/>
                      <a:pt x="1927" y="1143"/>
                    </a:cubicBezTo>
                    <a:cubicBezTo>
                      <a:pt x="1926" y="1145"/>
                      <a:pt x="1925" y="1146"/>
                      <a:pt x="1924" y="1146"/>
                    </a:cubicBezTo>
                    <a:cubicBezTo>
                      <a:pt x="1923" y="1145"/>
                      <a:pt x="1923" y="1143"/>
                      <a:pt x="1922" y="1141"/>
                    </a:cubicBezTo>
                    <a:cubicBezTo>
                      <a:pt x="1920" y="1141"/>
                      <a:pt x="1920" y="1143"/>
                      <a:pt x="1920" y="1145"/>
                    </a:cubicBezTo>
                    <a:cubicBezTo>
                      <a:pt x="1921" y="1146"/>
                      <a:pt x="1920" y="1148"/>
                      <a:pt x="1922" y="1150"/>
                    </a:cubicBezTo>
                    <a:cubicBezTo>
                      <a:pt x="1921" y="1153"/>
                      <a:pt x="1921" y="1153"/>
                      <a:pt x="1921" y="1153"/>
                    </a:cubicBezTo>
                    <a:cubicBezTo>
                      <a:pt x="1920" y="1154"/>
                      <a:pt x="1919" y="1155"/>
                      <a:pt x="1919" y="1156"/>
                    </a:cubicBezTo>
                    <a:cubicBezTo>
                      <a:pt x="1918" y="1164"/>
                      <a:pt x="1918" y="1170"/>
                      <a:pt x="1915" y="1177"/>
                    </a:cubicBezTo>
                    <a:cubicBezTo>
                      <a:pt x="1912" y="1183"/>
                      <a:pt x="1910" y="1189"/>
                      <a:pt x="1908" y="1195"/>
                    </a:cubicBezTo>
                    <a:cubicBezTo>
                      <a:pt x="1908" y="1199"/>
                      <a:pt x="1905" y="1202"/>
                      <a:pt x="1904" y="1206"/>
                    </a:cubicBezTo>
                    <a:cubicBezTo>
                      <a:pt x="1904" y="1209"/>
                      <a:pt x="1903" y="1212"/>
                      <a:pt x="1902" y="1215"/>
                    </a:cubicBezTo>
                    <a:cubicBezTo>
                      <a:pt x="1902" y="1221"/>
                      <a:pt x="1899" y="1226"/>
                      <a:pt x="1895" y="1231"/>
                    </a:cubicBezTo>
                    <a:cubicBezTo>
                      <a:pt x="1894" y="1231"/>
                      <a:pt x="1892" y="1231"/>
                      <a:pt x="1890" y="1231"/>
                    </a:cubicBezTo>
                    <a:cubicBezTo>
                      <a:pt x="1889" y="1232"/>
                      <a:pt x="1887" y="1232"/>
                      <a:pt x="1886" y="1233"/>
                    </a:cubicBezTo>
                    <a:cubicBezTo>
                      <a:pt x="1884" y="1234"/>
                      <a:pt x="1884" y="1234"/>
                      <a:pt x="1884" y="1234"/>
                    </a:cubicBezTo>
                    <a:cubicBezTo>
                      <a:pt x="1883" y="1235"/>
                      <a:pt x="1881" y="1235"/>
                      <a:pt x="1879" y="1234"/>
                    </a:cubicBezTo>
                    <a:cubicBezTo>
                      <a:pt x="1878" y="1233"/>
                      <a:pt x="1876" y="1232"/>
                      <a:pt x="1874" y="1232"/>
                    </a:cubicBezTo>
                    <a:cubicBezTo>
                      <a:pt x="1873" y="1230"/>
                      <a:pt x="1873" y="1230"/>
                      <a:pt x="1873" y="1230"/>
                    </a:cubicBezTo>
                    <a:cubicBezTo>
                      <a:pt x="1871" y="1230"/>
                      <a:pt x="1871" y="1230"/>
                      <a:pt x="1871" y="1230"/>
                    </a:cubicBezTo>
                    <a:cubicBezTo>
                      <a:pt x="1870" y="1228"/>
                      <a:pt x="1869" y="1225"/>
                      <a:pt x="1868" y="1224"/>
                    </a:cubicBezTo>
                    <a:cubicBezTo>
                      <a:pt x="1867" y="1222"/>
                      <a:pt x="1867" y="1219"/>
                      <a:pt x="1867" y="1217"/>
                    </a:cubicBezTo>
                    <a:cubicBezTo>
                      <a:pt x="1868" y="1216"/>
                      <a:pt x="1868" y="1216"/>
                      <a:pt x="1868" y="1216"/>
                    </a:cubicBezTo>
                    <a:cubicBezTo>
                      <a:pt x="1867" y="1214"/>
                      <a:pt x="1867" y="1214"/>
                      <a:pt x="1867" y="1214"/>
                    </a:cubicBezTo>
                    <a:cubicBezTo>
                      <a:pt x="1867" y="1212"/>
                      <a:pt x="1867" y="1212"/>
                      <a:pt x="1867" y="1212"/>
                    </a:cubicBezTo>
                    <a:cubicBezTo>
                      <a:pt x="1862" y="1209"/>
                      <a:pt x="1865" y="1201"/>
                      <a:pt x="1865" y="1197"/>
                    </a:cubicBezTo>
                    <a:close/>
                    <a:moveTo>
                      <a:pt x="1959" y="892"/>
                    </a:moveTo>
                    <a:cubicBezTo>
                      <a:pt x="1962" y="892"/>
                      <a:pt x="1962" y="892"/>
                      <a:pt x="1962" y="892"/>
                    </a:cubicBezTo>
                    <a:cubicBezTo>
                      <a:pt x="1961" y="895"/>
                      <a:pt x="1961" y="895"/>
                      <a:pt x="1961" y="895"/>
                    </a:cubicBezTo>
                    <a:cubicBezTo>
                      <a:pt x="1957" y="896"/>
                      <a:pt x="1957" y="896"/>
                      <a:pt x="1957" y="896"/>
                    </a:cubicBezTo>
                    <a:cubicBezTo>
                      <a:pt x="1954" y="895"/>
                      <a:pt x="1954" y="895"/>
                      <a:pt x="1954" y="895"/>
                    </a:cubicBezTo>
                    <a:cubicBezTo>
                      <a:pt x="1953" y="892"/>
                      <a:pt x="1953" y="892"/>
                      <a:pt x="1953" y="892"/>
                    </a:cubicBezTo>
                    <a:cubicBezTo>
                      <a:pt x="1955" y="892"/>
                      <a:pt x="1957" y="892"/>
                      <a:pt x="1959" y="892"/>
                    </a:cubicBezTo>
                    <a:close/>
                    <a:moveTo>
                      <a:pt x="1971" y="1045"/>
                    </a:moveTo>
                    <a:cubicBezTo>
                      <a:pt x="1972" y="1045"/>
                      <a:pt x="1972" y="1045"/>
                      <a:pt x="1972" y="1045"/>
                    </a:cubicBezTo>
                    <a:cubicBezTo>
                      <a:pt x="1972" y="1047"/>
                      <a:pt x="1972" y="1047"/>
                      <a:pt x="1972" y="1047"/>
                    </a:cubicBezTo>
                    <a:cubicBezTo>
                      <a:pt x="1971" y="1047"/>
                      <a:pt x="1971" y="1047"/>
                      <a:pt x="1971" y="1047"/>
                    </a:cubicBezTo>
                    <a:cubicBezTo>
                      <a:pt x="1971" y="1045"/>
                      <a:pt x="1971" y="1045"/>
                      <a:pt x="1971" y="1045"/>
                    </a:cubicBezTo>
                    <a:close/>
                    <a:moveTo>
                      <a:pt x="1972" y="1192"/>
                    </a:moveTo>
                    <a:cubicBezTo>
                      <a:pt x="1974" y="1193"/>
                      <a:pt x="1974" y="1193"/>
                      <a:pt x="1974" y="1193"/>
                    </a:cubicBezTo>
                    <a:cubicBezTo>
                      <a:pt x="1974" y="1195"/>
                      <a:pt x="1974" y="1195"/>
                      <a:pt x="1974" y="1195"/>
                    </a:cubicBezTo>
                    <a:cubicBezTo>
                      <a:pt x="1971" y="1195"/>
                      <a:pt x="1971" y="1195"/>
                      <a:pt x="1971" y="1195"/>
                    </a:cubicBezTo>
                    <a:cubicBezTo>
                      <a:pt x="1970" y="1193"/>
                      <a:pt x="1970" y="1193"/>
                      <a:pt x="1970" y="1193"/>
                    </a:cubicBezTo>
                    <a:cubicBezTo>
                      <a:pt x="1970" y="1192"/>
                      <a:pt x="1970" y="1192"/>
                      <a:pt x="1970" y="1192"/>
                    </a:cubicBezTo>
                    <a:cubicBezTo>
                      <a:pt x="1972" y="1192"/>
                      <a:pt x="1972" y="1192"/>
                      <a:pt x="1972" y="1192"/>
                    </a:cubicBezTo>
                    <a:close/>
                    <a:moveTo>
                      <a:pt x="1990" y="1183"/>
                    </a:moveTo>
                    <a:cubicBezTo>
                      <a:pt x="1992" y="1183"/>
                      <a:pt x="1992" y="1185"/>
                      <a:pt x="1991" y="1186"/>
                    </a:cubicBezTo>
                    <a:cubicBezTo>
                      <a:pt x="1990" y="1188"/>
                      <a:pt x="1990" y="1188"/>
                      <a:pt x="1990" y="1188"/>
                    </a:cubicBezTo>
                    <a:cubicBezTo>
                      <a:pt x="1988" y="1187"/>
                      <a:pt x="1988" y="1187"/>
                      <a:pt x="1988" y="1187"/>
                    </a:cubicBezTo>
                    <a:cubicBezTo>
                      <a:pt x="1988" y="1185"/>
                      <a:pt x="1989" y="1184"/>
                      <a:pt x="1990" y="1183"/>
                    </a:cubicBezTo>
                    <a:close/>
                    <a:moveTo>
                      <a:pt x="2089" y="1477"/>
                    </a:moveTo>
                    <a:cubicBezTo>
                      <a:pt x="2089" y="1476"/>
                      <a:pt x="2089" y="1475"/>
                      <a:pt x="2089" y="1475"/>
                    </a:cubicBezTo>
                    <a:cubicBezTo>
                      <a:pt x="2089" y="1474"/>
                      <a:pt x="2090" y="1473"/>
                      <a:pt x="2090" y="1472"/>
                    </a:cubicBezTo>
                    <a:cubicBezTo>
                      <a:pt x="2092" y="1471"/>
                      <a:pt x="2092" y="1471"/>
                      <a:pt x="2092" y="1471"/>
                    </a:cubicBezTo>
                    <a:cubicBezTo>
                      <a:pt x="2092" y="1473"/>
                      <a:pt x="2092" y="1473"/>
                      <a:pt x="2092" y="1473"/>
                    </a:cubicBezTo>
                    <a:cubicBezTo>
                      <a:pt x="2091" y="1475"/>
                      <a:pt x="2091" y="1475"/>
                      <a:pt x="2091" y="1475"/>
                    </a:cubicBezTo>
                    <a:cubicBezTo>
                      <a:pt x="2091" y="1476"/>
                      <a:pt x="2091" y="1476"/>
                      <a:pt x="2091" y="1476"/>
                    </a:cubicBezTo>
                    <a:cubicBezTo>
                      <a:pt x="2092" y="1476"/>
                      <a:pt x="2092" y="1476"/>
                      <a:pt x="2092" y="1476"/>
                    </a:cubicBezTo>
                    <a:cubicBezTo>
                      <a:pt x="2093" y="1476"/>
                      <a:pt x="2093" y="1476"/>
                      <a:pt x="2093" y="1476"/>
                    </a:cubicBezTo>
                    <a:cubicBezTo>
                      <a:pt x="2094" y="1478"/>
                      <a:pt x="2094" y="1480"/>
                      <a:pt x="2096" y="1479"/>
                    </a:cubicBezTo>
                    <a:cubicBezTo>
                      <a:pt x="2097" y="1480"/>
                      <a:pt x="2097" y="1480"/>
                      <a:pt x="2097" y="1480"/>
                    </a:cubicBezTo>
                    <a:cubicBezTo>
                      <a:pt x="2097" y="1481"/>
                      <a:pt x="2097" y="1481"/>
                      <a:pt x="2097" y="1481"/>
                    </a:cubicBezTo>
                    <a:cubicBezTo>
                      <a:pt x="2096" y="1482"/>
                      <a:pt x="2094" y="1481"/>
                      <a:pt x="2093" y="1481"/>
                    </a:cubicBezTo>
                    <a:cubicBezTo>
                      <a:pt x="2092" y="1482"/>
                      <a:pt x="2092" y="1482"/>
                      <a:pt x="2092" y="1482"/>
                    </a:cubicBezTo>
                    <a:cubicBezTo>
                      <a:pt x="2089" y="1483"/>
                      <a:pt x="2088" y="1482"/>
                      <a:pt x="2090" y="1480"/>
                    </a:cubicBezTo>
                    <a:cubicBezTo>
                      <a:pt x="2090" y="1479"/>
                      <a:pt x="2088" y="1477"/>
                      <a:pt x="2089" y="1477"/>
                    </a:cubicBezTo>
                    <a:cubicBezTo>
                      <a:pt x="2089" y="1476"/>
                      <a:pt x="2088" y="1477"/>
                      <a:pt x="2089" y="1477"/>
                    </a:cubicBezTo>
                    <a:close/>
                    <a:moveTo>
                      <a:pt x="2098" y="1478"/>
                    </a:moveTo>
                    <a:cubicBezTo>
                      <a:pt x="2099" y="1477"/>
                      <a:pt x="2103" y="1475"/>
                      <a:pt x="2104" y="1477"/>
                    </a:cubicBezTo>
                    <a:cubicBezTo>
                      <a:pt x="2104" y="1479"/>
                      <a:pt x="2098" y="1479"/>
                      <a:pt x="2097" y="1479"/>
                    </a:cubicBezTo>
                    <a:cubicBezTo>
                      <a:pt x="2097" y="1479"/>
                      <a:pt x="2097" y="1478"/>
                      <a:pt x="2098" y="1478"/>
                    </a:cubicBezTo>
                    <a:cubicBezTo>
                      <a:pt x="2099" y="1477"/>
                      <a:pt x="2097" y="1478"/>
                      <a:pt x="2098" y="1478"/>
                    </a:cubicBezTo>
                    <a:close/>
                    <a:moveTo>
                      <a:pt x="2100" y="1481"/>
                    </a:moveTo>
                    <a:cubicBezTo>
                      <a:pt x="2101" y="1481"/>
                      <a:pt x="2101" y="1480"/>
                      <a:pt x="2103" y="1482"/>
                    </a:cubicBezTo>
                    <a:cubicBezTo>
                      <a:pt x="2102" y="1483"/>
                      <a:pt x="2102" y="1483"/>
                      <a:pt x="2102" y="1483"/>
                    </a:cubicBezTo>
                    <a:cubicBezTo>
                      <a:pt x="2101" y="1483"/>
                      <a:pt x="2099" y="1483"/>
                      <a:pt x="2098" y="1483"/>
                    </a:cubicBezTo>
                    <a:cubicBezTo>
                      <a:pt x="2098" y="1482"/>
                      <a:pt x="2098" y="1482"/>
                      <a:pt x="2098" y="1482"/>
                    </a:cubicBezTo>
                    <a:cubicBezTo>
                      <a:pt x="2098" y="1482"/>
                      <a:pt x="2099" y="1481"/>
                      <a:pt x="2100" y="1481"/>
                    </a:cubicBezTo>
                    <a:cubicBezTo>
                      <a:pt x="2100" y="1481"/>
                      <a:pt x="2099" y="1481"/>
                      <a:pt x="2100" y="1481"/>
                    </a:cubicBezTo>
                    <a:close/>
                    <a:moveTo>
                      <a:pt x="2133" y="1523"/>
                    </a:moveTo>
                    <a:cubicBezTo>
                      <a:pt x="2132" y="1523"/>
                      <a:pt x="2131" y="1524"/>
                      <a:pt x="2130" y="1524"/>
                    </a:cubicBezTo>
                    <a:cubicBezTo>
                      <a:pt x="2130" y="1522"/>
                      <a:pt x="2130" y="1522"/>
                      <a:pt x="2130" y="1522"/>
                    </a:cubicBezTo>
                    <a:cubicBezTo>
                      <a:pt x="2131" y="1522"/>
                      <a:pt x="2132" y="1522"/>
                      <a:pt x="2133" y="1523"/>
                    </a:cubicBezTo>
                    <a:close/>
                    <a:moveTo>
                      <a:pt x="2187" y="924"/>
                    </a:moveTo>
                    <a:cubicBezTo>
                      <a:pt x="2188" y="922"/>
                      <a:pt x="2188" y="922"/>
                      <a:pt x="2188" y="922"/>
                    </a:cubicBezTo>
                    <a:cubicBezTo>
                      <a:pt x="2188" y="920"/>
                      <a:pt x="2188" y="919"/>
                      <a:pt x="2188" y="918"/>
                    </a:cubicBezTo>
                    <a:cubicBezTo>
                      <a:pt x="2191" y="920"/>
                      <a:pt x="2194" y="921"/>
                      <a:pt x="2197" y="923"/>
                    </a:cubicBezTo>
                    <a:cubicBezTo>
                      <a:pt x="2197" y="926"/>
                      <a:pt x="2197" y="926"/>
                      <a:pt x="2197" y="926"/>
                    </a:cubicBezTo>
                    <a:cubicBezTo>
                      <a:pt x="2199" y="929"/>
                      <a:pt x="2200" y="931"/>
                      <a:pt x="2202" y="934"/>
                    </a:cubicBezTo>
                    <a:cubicBezTo>
                      <a:pt x="2204" y="937"/>
                      <a:pt x="2204" y="943"/>
                      <a:pt x="2203" y="946"/>
                    </a:cubicBezTo>
                    <a:cubicBezTo>
                      <a:pt x="2199" y="950"/>
                      <a:pt x="2195" y="951"/>
                      <a:pt x="2189" y="951"/>
                    </a:cubicBezTo>
                    <a:cubicBezTo>
                      <a:pt x="2184" y="943"/>
                      <a:pt x="2185" y="935"/>
                      <a:pt x="2187" y="926"/>
                    </a:cubicBezTo>
                    <a:cubicBezTo>
                      <a:pt x="2185" y="924"/>
                      <a:pt x="2185" y="924"/>
                      <a:pt x="2185" y="924"/>
                    </a:cubicBezTo>
                    <a:cubicBezTo>
                      <a:pt x="2187" y="924"/>
                      <a:pt x="2187" y="924"/>
                      <a:pt x="2187" y="924"/>
                    </a:cubicBezTo>
                    <a:close/>
                    <a:moveTo>
                      <a:pt x="2301" y="898"/>
                    </a:moveTo>
                    <a:cubicBezTo>
                      <a:pt x="2301" y="900"/>
                      <a:pt x="2301" y="900"/>
                      <a:pt x="2301" y="900"/>
                    </a:cubicBezTo>
                    <a:cubicBezTo>
                      <a:pt x="2298" y="900"/>
                      <a:pt x="2298" y="900"/>
                      <a:pt x="2298" y="900"/>
                    </a:cubicBezTo>
                    <a:cubicBezTo>
                      <a:pt x="2300" y="897"/>
                      <a:pt x="2300" y="897"/>
                      <a:pt x="2300" y="897"/>
                    </a:cubicBezTo>
                    <a:cubicBezTo>
                      <a:pt x="2301" y="898"/>
                      <a:pt x="2301" y="898"/>
                      <a:pt x="2301" y="898"/>
                    </a:cubicBezTo>
                    <a:close/>
                    <a:moveTo>
                      <a:pt x="2300" y="895"/>
                    </a:moveTo>
                    <a:cubicBezTo>
                      <a:pt x="2300" y="892"/>
                      <a:pt x="2300" y="892"/>
                      <a:pt x="2300" y="892"/>
                    </a:cubicBezTo>
                    <a:cubicBezTo>
                      <a:pt x="2301" y="891"/>
                      <a:pt x="2301" y="891"/>
                      <a:pt x="2301" y="891"/>
                    </a:cubicBezTo>
                    <a:cubicBezTo>
                      <a:pt x="2302" y="891"/>
                      <a:pt x="2302" y="891"/>
                      <a:pt x="2302" y="891"/>
                    </a:cubicBezTo>
                    <a:cubicBezTo>
                      <a:pt x="2302" y="894"/>
                      <a:pt x="2302" y="894"/>
                      <a:pt x="2302" y="894"/>
                    </a:cubicBezTo>
                    <a:cubicBezTo>
                      <a:pt x="2301" y="897"/>
                      <a:pt x="2301" y="897"/>
                      <a:pt x="2301" y="897"/>
                    </a:cubicBezTo>
                    <a:cubicBezTo>
                      <a:pt x="2300" y="895"/>
                      <a:pt x="2300" y="895"/>
                      <a:pt x="2300" y="895"/>
                    </a:cubicBezTo>
                    <a:close/>
                    <a:moveTo>
                      <a:pt x="2301" y="887"/>
                    </a:moveTo>
                    <a:cubicBezTo>
                      <a:pt x="2301" y="886"/>
                      <a:pt x="2301" y="884"/>
                      <a:pt x="2301" y="884"/>
                    </a:cubicBezTo>
                    <a:cubicBezTo>
                      <a:pt x="2303" y="885"/>
                      <a:pt x="2303" y="887"/>
                      <a:pt x="2302" y="889"/>
                    </a:cubicBezTo>
                    <a:cubicBezTo>
                      <a:pt x="2301" y="889"/>
                      <a:pt x="2301" y="889"/>
                      <a:pt x="2301" y="889"/>
                    </a:cubicBezTo>
                    <a:cubicBezTo>
                      <a:pt x="2301" y="889"/>
                      <a:pt x="2301" y="888"/>
                      <a:pt x="2301" y="887"/>
                    </a:cubicBezTo>
                    <a:cubicBezTo>
                      <a:pt x="2301" y="886"/>
                      <a:pt x="2301" y="888"/>
                      <a:pt x="2301" y="887"/>
                    </a:cubicBezTo>
                    <a:close/>
                    <a:moveTo>
                      <a:pt x="2311" y="944"/>
                    </a:moveTo>
                    <a:cubicBezTo>
                      <a:pt x="2309" y="943"/>
                      <a:pt x="2309" y="943"/>
                      <a:pt x="2309" y="943"/>
                    </a:cubicBezTo>
                    <a:cubicBezTo>
                      <a:pt x="2308" y="942"/>
                      <a:pt x="2308" y="942"/>
                      <a:pt x="2308" y="942"/>
                    </a:cubicBezTo>
                    <a:cubicBezTo>
                      <a:pt x="2311" y="942"/>
                      <a:pt x="2311" y="942"/>
                      <a:pt x="2311" y="942"/>
                    </a:cubicBezTo>
                    <a:cubicBezTo>
                      <a:pt x="2311" y="944"/>
                      <a:pt x="2311" y="944"/>
                      <a:pt x="2311" y="944"/>
                    </a:cubicBezTo>
                    <a:close/>
                    <a:moveTo>
                      <a:pt x="2326" y="955"/>
                    </a:moveTo>
                    <a:cubicBezTo>
                      <a:pt x="2327" y="955"/>
                      <a:pt x="2330" y="957"/>
                      <a:pt x="2331" y="958"/>
                    </a:cubicBezTo>
                    <a:cubicBezTo>
                      <a:pt x="2335" y="958"/>
                      <a:pt x="2340" y="957"/>
                      <a:pt x="2343" y="959"/>
                    </a:cubicBezTo>
                    <a:cubicBezTo>
                      <a:pt x="2346" y="962"/>
                      <a:pt x="2348" y="966"/>
                      <a:pt x="2351" y="969"/>
                    </a:cubicBezTo>
                    <a:cubicBezTo>
                      <a:pt x="2355" y="972"/>
                      <a:pt x="2359" y="975"/>
                      <a:pt x="2363" y="978"/>
                    </a:cubicBezTo>
                    <a:cubicBezTo>
                      <a:pt x="2365" y="980"/>
                      <a:pt x="2365" y="982"/>
                      <a:pt x="2368" y="983"/>
                    </a:cubicBezTo>
                    <a:cubicBezTo>
                      <a:pt x="2369" y="985"/>
                      <a:pt x="2371" y="986"/>
                      <a:pt x="2372" y="988"/>
                    </a:cubicBezTo>
                    <a:cubicBezTo>
                      <a:pt x="2372" y="984"/>
                      <a:pt x="2372" y="984"/>
                      <a:pt x="2372" y="984"/>
                    </a:cubicBezTo>
                    <a:cubicBezTo>
                      <a:pt x="2374" y="984"/>
                      <a:pt x="2374" y="984"/>
                      <a:pt x="2374" y="984"/>
                    </a:cubicBezTo>
                    <a:cubicBezTo>
                      <a:pt x="2375" y="986"/>
                      <a:pt x="2376" y="988"/>
                      <a:pt x="2377" y="990"/>
                    </a:cubicBezTo>
                    <a:cubicBezTo>
                      <a:pt x="2381" y="990"/>
                      <a:pt x="2381" y="990"/>
                      <a:pt x="2381" y="990"/>
                    </a:cubicBezTo>
                    <a:cubicBezTo>
                      <a:pt x="2383" y="992"/>
                      <a:pt x="2384" y="995"/>
                      <a:pt x="2386" y="996"/>
                    </a:cubicBezTo>
                    <a:cubicBezTo>
                      <a:pt x="2388" y="998"/>
                      <a:pt x="2392" y="998"/>
                      <a:pt x="2392" y="1001"/>
                    </a:cubicBezTo>
                    <a:cubicBezTo>
                      <a:pt x="2394" y="1000"/>
                      <a:pt x="2394" y="1000"/>
                      <a:pt x="2394" y="1000"/>
                    </a:cubicBezTo>
                    <a:cubicBezTo>
                      <a:pt x="2395" y="1000"/>
                      <a:pt x="2398" y="1002"/>
                      <a:pt x="2397" y="1004"/>
                    </a:cubicBezTo>
                    <a:cubicBezTo>
                      <a:pt x="2397" y="1004"/>
                      <a:pt x="2396" y="1004"/>
                      <a:pt x="2395" y="1005"/>
                    </a:cubicBezTo>
                    <a:cubicBezTo>
                      <a:pt x="2395" y="1005"/>
                      <a:pt x="2394" y="1006"/>
                      <a:pt x="2394" y="1007"/>
                    </a:cubicBezTo>
                    <a:cubicBezTo>
                      <a:pt x="2394" y="1011"/>
                      <a:pt x="2394" y="1011"/>
                      <a:pt x="2394" y="1011"/>
                    </a:cubicBezTo>
                    <a:cubicBezTo>
                      <a:pt x="2397" y="1012"/>
                      <a:pt x="2398" y="1014"/>
                      <a:pt x="2402" y="1014"/>
                    </a:cubicBezTo>
                    <a:cubicBezTo>
                      <a:pt x="2404" y="1017"/>
                      <a:pt x="2404" y="1017"/>
                      <a:pt x="2404" y="1017"/>
                    </a:cubicBezTo>
                    <a:cubicBezTo>
                      <a:pt x="2404" y="1019"/>
                      <a:pt x="2404" y="1019"/>
                      <a:pt x="2404" y="1019"/>
                    </a:cubicBezTo>
                    <a:cubicBezTo>
                      <a:pt x="2406" y="1021"/>
                      <a:pt x="2406" y="1021"/>
                      <a:pt x="2406" y="1021"/>
                    </a:cubicBezTo>
                    <a:cubicBezTo>
                      <a:pt x="2407" y="1023"/>
                      <a:pt x="2407" y="1023"/>
                      <a:pt x="2407" y="1023"/>
                    </a:cubicBezTo>
                    <a:cubicBezTo>
                      <a:pt x="2405" y="1025"/>
                      <a:pt x="2405" y="1025"/>
                      <a:pt x="2405" y="1025"/>
                    </a:cubicBezTo>
                    <a:cubicBezTo>
                      <a:pt x="2405" y="1028"/>
                      <a:pt x="2405" y="1028"/>
                      <a:pt x="2405" y="1028"/>
                    </a:cubicBezTo>
                    <a:cubicBezTo>
                      <a:pt x="2406" y="1026"/>
                      <a:pt x="2408" y="1025"/>
                      <a:pt x="2410" y="1025"/>
                    </a:cubicBezTo>
                    <a:cubicBezTo>
                      <a:pt x="2413" y="1026"/>
                      <a:pt x="2413" y="1026"/>
                      <a:pt x="2413" y="1026"/>
                    </a:cubicBezTo>
                    <a:cubicBezTo>
                      <a:pt x="2414" y="1027"/>
                      <a:pt x="2415" y="1029"/>
                      <a:pt x="2417" y="1030"/>
                    </a:cubicBezTo>
                    <a:cubicBezTo>
                      <a:pt x="2418" y="1031"/>
                      <a:pt x="2416" y="1037"/>
                      <a:pt x="2416" y="1038"/>
                    </a:cubicBezTo>
                    <a:cubicBezTo>
                      <a:pt x="2415" y="1041"/>
                      <a:pt x="2415" y="1045"/>
                      <a:pt x="2415" y="1048"/>
                    </a:cubicBezTo>
                    <a:cubicBezTo>
                      <a:pt x="2416" y="1051"/>
                      <a:pt x="2416" y="1053"/>
                      <a:pt x="2415" y="1055"/>
                    </a:cubicBezTo>
                    <a:cubicBezTo>
                      <a:pt x="2412" y="1053"/>
                      <a:pt x="2410" y="1053"/>
                      <a:pt x="2408" y="1055"/>
                    </a:cubicBezTo>
                    <a:cubicBezTo>
                      <a:pt x="2406" y="1053"/>
                      <a:pt x="2406" y="1053"/>
                      <a:pt x="2406" y="1053"/>
                    </a:cubicBezTo>
                    <a:cubicBezTo>
                      <a:pt x="2404" y="1053"/>
                      <a:pt x="2404" y="1053"/>
                      <a:pt x="2404" y="1053"/>
                    </a:cubicBezTo>
                    <a:cubicBezTo>
                      <a:pt x="2405" y="1056"/>
                      <a:pt x="2405" y="1056"/>
                      <a:pt x="2405" y="1056"/>
                    </a:cubicBezTo>
                    <a:cubicBezTo>
                      <a:pt x="2403" y="1055"/>
                      <a:pt x="2403" y="1055"/>
                      <a:pt x="2403" y="1055"/>
                    </a:cubicBezTo>
                    <a:cubicBezTo>
                      <a:pt x="2402" y="1053"/>
                      <a:pt x="2402" y="1053"/>
                      <a:pt x="2402" y="1053"/>
                    </a:cubicBezTo>
                    <a:cubicBezTo>
                      <a:pt x="2398" y="1050"/>
                      <a:pt x="2394" y="1046"/>
                      <a:pt x="2390" y="1044"/>
                    </a:cubicBezTo>
                    <a:cubicBezTo>
                      <a:pt x="2389" y="1042"/>
                      <a:pt x="2388" y="1040"/>
                      <a:pt x="2385" y="1040"/>
                    </a:cubicBezTo>
                    <a:cubicBezTo>
                      <a:pt x="2384" y="1038"/>
                      <a:pt x="2384" y="1038"/>
                      <a:pt x="2384" y="1038"/>
                    </a:cubicBezTo>
                    <a:cubicBezTo>
                      <a:pt x="2382" y="1035"/>
                      <a:pt x="2379" y="1033"/>
                      <a:pt x="2377" y="1031"/>
                    </a:cubicBezTo>
                    <a:cubicBezTo>
                      <a:pt x="2376" y="1029"/>
                      <a:pt x="2374" y="1026"/>
                      <a:pt x="2372" y="1024"/>
                    </a:cubicBezTo>
                    <a:cubicBezTo>
                      <a:pt x="2371" y="1020"/>
                      <a:pt x="2371" y="1020"/>
                      <a:pt x="2371" y="1020"/>
                    </a:cubicBezTo>
                    <a:cubicBezTo>
                      <a:pt x="2369" y="1017"/>
                      <a:pt x="2368" y="1013"/>
                      <a:pt x="2366" y="1010"/>
                    </a:cubicBezTo>
                    <a:cubicBezTo>
                      <a:pt x="2364" y="1007"/>
                      <a:pt x="2361" y="1004"/>
                      <a:pt x="2358" y="1002"/>
                    </a:cubicBezTo>
                    <a:cubicBezTo>
                      <a:pt x="2354" y="995"/>
                      <a:pt x="2354" y="986"/>
                      <a:pt x="2345" y="984"/>
                    </a:cubicBezTo>
                    <a:cubicBezTo>
                      <a:pt x="2344" y="982"/>
                      <a:pt x="2344" y="982"/>
                      <a:pt x="2344" y="982"/>
                    </a:cubicBezTo>
                    <a:cubicBezTo>
                      <a:pt x="2343" y="979"/>
                      <a:pt x="2343" y="979"/>
                      <a:pt x="2343" y="979"/>
                    </a:cubicBezTo>
                    <a:cubicBezTo>
                      <a:pt x="2340" y="977"/>
                      <a:pt x="2340" y="977"/>
                      <a:pt x="2340" y="977"/>
                    </a:cubicBezTo>
                    <a:cubicBezTo>
                      <a:pt x="2339" y="975"/>
                      <a:pt x="2338" y="973"/>
                      <a:pt x="2337" y="971"/>
                    </a:cubicBezTo>
                    <a:cubicBezTo>
                      <a:pt x="2334" y="971"/>
                      <a:pt x="2334" y="971"/>
                      <a:pt x="2334" y="971"/>
                    </a:cubicBezTo>
                    <a:cubicBezTo>
                      <a:pt x="2329" y="967"/>
                      <a:pt x="2326" y="961"/>
                      <a:pt x="2321" y="958"/>
                    </a:cubicBezTo>
                    <a:cubicBezTo>
                      <a:pt x="2320" y="954"/>
                      <a:pt x="2323" y="955"/>
                      <a:pt x="2326" y="955"/>
                    </a:cubicBezTo>
                    <a:cubicBezTo>
                      <a:pt x="2327" y="955"/>
                      <a:pt x="2324" y="955"/>
                      <a:pt x="2326" y="955"/>
                    </a:cubicBezTo>
                    <a:close/>
                    <a:moveTo>
                      <a:pt x="2329" y="979"/>
                    </a:moveTo>
                    <a:cubicBezTo>
                      <a:pt x="2331" y="981"/>
                      <a:pt x="2331" y="981"/>
                      <a:pt x="2331" y="981"/>
                    </a:cubicBezTo>
                    <a:cubicBezTo>
                      <a:pt x="2332" y="984"/>
                      <a:pt x="2332" y="984"/>
                      <a:pt x="2332" y="984"/>
                    </a:cubicBezTo>
                    <a:cubicBezTo>
                      <a:pt x="2330" y="982"/>
                      <a:pt x="2329" y="982"/>
                      <a:pt x="2326" y="981"/>
                    </a:cubicBezTo>
                    <a:cubicBezTo>
                      <a:pt x="2327" y="979"/>
                      <a:pt x="2327" y="979"/>
                      <a:pt x="2327" y="979"/>
                    </a:cubicBezTo>
                    <a:cubicBezTo>
                      <a:pt x="2329" y="979"/>
                      <a:pt x="2329" y="979"/>
                      <a:pt x="2329" y="979"/>
                    </a:cubicBezTo>
                    <a:close/>
                    <a:moveTo>
                      <a:pt x="2343" y="991"/>
                    </a:moveTo>
                    <a:cubicBezTo>
                      <a:pt x="2345" y="993"/>
                      <a:pt x="2345" y="995"/>
                      <a:pt x="2345" y="997"/>
                    </a:cubicBezTo>
                    <a:cubicBezTo>
                      <a:pt x="2343" y="997"/>
                      <a:pt x="2343" y="997"/>
                      <a:pt x="2343" y="997"/>
                    </a:cubicBezTo>
                    <a:cubicBezTo>
                      <a:pt x="2342" y="996"/>
                      <a:pt x="2341" y="994"/>
                      <a:pt x="2340" y="992"/>
                    </a:cubicBezTo>
                    <a:cubicBezTo>
                      <a:pt x="2340" y="991"/>
                      <a:pt x="2340" y="991"/>
                      <a:pt x="2340" y="991"/>
                    </a:cubicBezTo>
                    <a:cubicBezTo>
                      <a:pt x="2343" y="991"/>
                      <a:pt x="2343" y="991"/>
                      <a:pt x="2343" y="991"/>
                    </a:cubicBezTo>
                    <a:close/>
                    <a:moveTo>
                      <a:pt x="2356" y="1016"/>
                    </a:moveTo>
                    <a:cubicBezTo>
                      <a:pt x="2356" y="1017"/>
                      <a:pt x="2359" y="1019"/>
                      <a:pt x="2355" y="1020"/>
                    </a:cubicBezTo>
                    <a:cubicBezTo>
                      <a:pt x="2354" y="1019"/>
                      <a:pt x="2353" y="1017"/>
                      <a:pt x="2352" y="1016"/>
                    </a:cubicBezTo>
                    <a:cubicBezTo>
                      <a:pt x="2352" y="1013"/>
                      <a:pt x="2352" y="1013"/>
                      <a:pt x="2352" y="1013"/>
                    </a:cubicBezTo>
                    <a:cubicBezTo>
                      <a:pt x="2354" y="1013"/>
                      <a:pt x="2354" y="1013"/>
                      <a:pt x="2354" y="1013"/>
                    </a:cubicBezTo>
                    <a:cubicBezTo>
                      <a:pt x="2354" y="1013"/>
                      <a:pt x="2356" y="1014"/>
                      <a:pt x="2356" y="1016"/>
                    </a:cubicBezTo>
                    <a:cubicBezTo>
                      <a:pt x="2356" y="1017"/>
                      <a:pt x="2356" y="1014"/>
                      <a:pt x="2356" y="1016"/>
                    </a:cubicBezTo>
                    <a:close/>
                    <a:moveTo>
                      <a:pt x="2366" y="1027"/>
                    </a:moveTo>
                    <a:cubicBezTo>
                      <a:pt x="2364" y="1028"/>
                      <a:pt x="2364" y="1028"/>
                      <a:pt x="2364" y="1028"/>
                    </a:cubicBezTo>
                    <a:cubicBezTo>
                      <a:pt x="2364" y="1026"/>
                      <a:pt x="2364" y="1026"/>
                      <a:pt x="2364" y="1026"/>
                    </a:cubicBezTo>
                    <a:cubicBezTo>
                      <a:pt x="2366" y="1027"/>
                      <a:pt x="2366" y="1027"/>
                      <a:pt x="2366" y="1027"/>
                    </a:cubicBezTo>
                    <a:close/>
                    <a:moveTo>
                      <a:pt x="2368" y="1032"/>
                    </a:moveTo>
                    <a:cubicBezTo>
                      <a:pt x="2367" y="1033"/>
                      <a:pt x="2367" y="1033"/>
                      <a:pt x="2367" y="1033"/>
                    </a:cubicBezTo>
                    <a:cubicBezTo>
                      <a:pt x="2366" y="1031"/>
                      <a:pt x="2366" y="1031"/>
                      <a:pt x="2366" y="1031"/>
                    </a:cubicBezTo>
                    <a:cubicBezTo>
                      <a:pt x="2368" y="1031"/>
                      <a:pt x="2368" y="1031"/>
                      <a:pt x="2368" y="1031"/>
                    </a:cubicBezTo>
                    <a:cubicBezTo>
                      <a:pt x="2368" y="1032"/>
                      <a:pt x="2368" y="1032"/>
                      <a:pt x="2368" y="1032"/>
                    </a:cubicBezTo>
                    <a:close/>
                    <a:moveTo>
                      <a:pt x="2420" y="1026"/>
                    </a:moveTo>
                    <a:cubicBezTo>
                      <a:pt x="2421" y="1026"/>
                      <a:pt x="2422" y="1027"/>
                      <a:pt x="2423" y="1028"/>
                    </a:cubicBezTo>
                    <a:cubicBezTo>
                      <a:pt x="2423" y="1031"/>
                      <a:pt x="2423" y="1031"/>
                      <a:pt x="2423" y="1031"/>
                    </a:cubicBezTo>
                    <a:cubicBezTo>
                      <a:pt x="2421" y="1031"/>
                      <a:pt x="2419" y="1029"/>
                      <a:pt x="2417" y="1028"/>
                    </a:cubicBezTo>
                    <a:cubicBezTo>
                      <a:pt x="2417" y="1026"/>
                      <a:pt x="2416" y="1025"/>
                      <a:pt x="2415" y="1024"/>
                    </a:cubicBezTo>
                    <a:cubicBezTo>
                      <a:pt x="2413" y="1023"/>
                      <a:pt x="2412" y="1022"/>
                      <a:pt x="2410" y="1022"/>
                    </a:cubicBezTo>
                    <a:cubicBezTo>
                      <a:pt x="2411" y="1020"/>
                      <a:pt x="2411" y="1020"/>
                      <a:pt x="2411" y="1020"/>
                    </a:cubicBezTo>
                    <a:cubicBezTo>
                      <a:pt x="2412" y="1018"/>
                      <a:pt x="2412" y="1018"/>
                      <a:pt x="2412" y="1018"/>
                    </a:cubicBezTo>
                    <a:cubicBezTo>
                      <a:pt x="2414" y="1018"/>
                      <a:pt x="2414" y="1018"/>
                      <a:pt x="2414" y="1018"/>
                    </a:cubicBezTo>
                    <a:cubicBezTo>
                      <a:pt x="2415" y="1018"/>
                      <a:pt x="2415" y="1018"/>
                      <a:pt x="2415" y="1018"/>
                    </a:cubicBezTo>
                    <a:cubicBezTo>
                      <a:pt x="2417" y="1018"/>
                      <a:pt x="2417" y="1018"/>
                      <a:pt x="2417" y="1018"/>
                    </a:cubicBezTo>
                    <a:cubicBezTo>
                      <a:pt x="2419" y="1020"/>
                      <a:pt x="2419" y="1023"/>
                      <a:pt x="2420" y="1026"/>
                    </a:cubicBezTo>
                    <a:close/>
                    <a:moveTo>
                      <a:pt x="2437" y="1030"/>
                    </a:moveTo>
                    <a:cubicBezTo>
                      <a:pt x="2437" y="1033"/>
                      <a:pt x="2435" y="1033"/>
                      <a:pt x="2433" y="1033"/>
                    </a:cubicBezTo>
                    <a:cubicBezTo>
                      <a:pt x="2431" y="1030"/>
                      <a:pt x="2431" y="1030"/>
                      <a:pt x="2431" y="1030"/>
                    </a:cubicBezTo>
                    <a:cubicBezTo>
                      <a:pt x="2431" y="1029"/>
                      <a:pt x="2432" y="1028"/>
                      <a:pt x="2433" y="1026"/>
                    </a:cubicBezTo>
                    <a:cubicBezTo>
                      <a:pt x="2435" y="1027"/>
                      <a:pt x="2435" y="1027"/>
                      <a:pt x="2435" y="1027"/>
                    </a:cubicBezTo>
                    <a:cubicBezTo>
                      <a:pt x="2436" y="1028"/>
                      <a:pt x="2436" y="1028"/>
                      <a:pt x="2436" y="1028"/>
                    </a:cubicBezTo>
                    <a:cubicBezTo>
                      <a:pt x="2437" y="1030"/>
                      <a:pt x="2437" y="1030"/>
                      <a:pt x="2437" y="1030"/>
                    </a:cubicBezTo>
                    <a:close/>
                    <a:moveTo>
                      <a:pt x="2438" y="970"/>
                    </a:moveTo>
                    <a:cubicBezTo>
                      <a:pt x="2437" y="972"/>
                      <a:pt x="2437" y="972"/>
                      <a:pt x="2437" y="972"/>
                    </a:cubicBezTo>
                    <a:cubicBezTo>
                      <a:pt x="2435" y="971"/>
                      <a:pt x="2435" y="971"/>
                      <a:pt x="2435" y="971"/>
                    </a:cubicBezTo>
                    <a:cubicBezTo>
                      <a:pt x="2435" y="969"/>
                      <a:pt x="2435" y="969"/>
                      <a:pt x="2435" y="969"/>
                    </a:cubicBezTo>
                    <a:cubicBezTo>
                      <a:pt x="2437" y="967"/>
                      <a:pt x="2437" y="967"/>
                      <a:pt x="2437" y="967"/>
                    </a:cubicBezTo>
                    <a:cubicBezTo>
                      <a:pt x="2438" y="970"/>
                      <a:pt x="2438" y="970"/>
                      <a:pt x="2438" y="970"/>
                    </a:cubicBezTo>
                    <a:close/>
                    <a:moveTo>
                      <a:pt x="2415" y="1061"/>
                    </a:moveTo>
                    <a:cubicBezTo>
                      <a:pt x="2416" y="1059"/>
                      <a:pt x="2416" y="1059"/>
                      <a:pt x="2416" y="1059"/>
                    </a:cubicBezTo>
                    <a:cubicBezTo>
                      <a:pt x="2418" y="1058"/>
                      <a:pt x="2418" y="1058"/>
                      <a:pt x="2418" y="1058"/>
                    </a:cubicBezTo>
                    <a:cubicBezTo>
                      <a:pt x="2420" y="1058"/>
                      <a:pt x="2422" y="1058"/>
                      <a:pt x="2425" y="1058"/>
                    </a:cubicBezTo>
                    <a:cubicBezTo>
                      <a:pt x="2426" y="1056"/>
                      <a:pt x="2426" y="1056"/>
                      <a:pt x="2426" y="1056"/>
                    </a:cubicBezTo>
                    <a:cubicBezTo>
                      <a:pt x="2431" y="1058"/>
                      <a:pt x="2438" y="1061"/>
                      <a:pt x="2442" y="1064"/>
                    </a:cubicBezTo>
                    <a:cubicBezTo>
                      <a:pt x="2447" y="1065"/>
                      <a:pt x="2451" y="1065"/>
                      <a:pt x="2456" y="1065"/>
                    </a:cubicBezTo>
                    <a:cubicBezTo>
                      <a:pt x="2459" y="1061"/>
                      <a:pt x="2459" y="1061"/>
                      <a:pt x="2459" y="1061"/>
                    </a:cubicBezTo>
                    <a:cubicBezTo>
                      <a:pt x="2463" y="1063"/>
                      <a:pt x="2463" y="1063"/>
                      <a:pt x="2463" y="1063"/>
                    </a:cubicBezTo>
                    <a:cubicBezTo>
                      <a:pt x="2466" y="1063"/>
                      <a:pt x="2466" y="1063"/>
                      <a:pt x="2466" y="1063"/>
                    </a:cubicBezTo>
                    <a:cubicBezTo>
                      <a:pt x="2469" y="1065"/>
                      <a:pt x="2472" y="1065"/>
                      <a:pt x="2475" y="1067"/>
                    </a:cubicBezTo>
                    <a:cubicBezTo>
                      <a:pt x="2477" y="1069"/>
                      <a:pt x="2478" y="1070"/>
                      <a:pt x="2480" y="1072"/>
                    </a:cubicBezTo>
                    <a:cubicBezTo>
                      <a:pt x="2483" y="1072"/>
                      <a:pt x="2487" y="1073"/>
                      <a:pt x="2490" y="1073"/>
                    </a:cubicBezTo>
                    <a:cubicBezTo>
                      <a:pt x="2493" y="1075"/>
                      <a:pt x="2493" y="1075"/>
                      <a:pt x="2493" y="1075"/>
                    </a:cubicBezTo>
                    <a:cubicBezTo>
                      <a:pt x="2496" y="1076"/>
                      <a:pt x="2496" y="1076"/>
                      <a:pt x="2496" y="1076"/>
                    </a:cubicBezTo>
                    <a:cubicBezTo>
                      <a:pt x="2498" y="1076"/>
                      <a:pt x="2498" y="1076"/>
                      <a:pt x="2498" y="1076"/>
                    </a:cubicBezTo>
                    <a:cubicBezTo>
                      <a:pt x="2501" y="1077"/>
                      <a:pt x="2501" y="1077"/>
                      <a:pt x="2501" y="1077"/>
                    </a:cubicBezTo>
                    <a:cubicBezTo>
                      <a:pt x="2502" y="1078"/>
                      <a:pt x="2502" y="1078"/>
                      <a:pt x="2502" y="1078"/>
                    </a:cubicBezTo>
                    <a:cubicBezTo>
                      <a:pt x="2501" y="1080"/>
                      <a:pt x="2500" y="1081"/>
                      <a:pt x="2498" y="1082"/>
                    </a:cubicBezTo>
                    <a:cubicBezTo>
                      <a:pt x="2497" y="1081"/>
                      <a:pt x="2496" y="1080"/>
                      <a:pt x="2494" y="1078"/>
                    </a:cubicBezTo>
                    <a:cubicBezTo>
                      <a:pt x="2493" y="1079"/>
                      <a:pt x="2491" y="1079"/>
                      <a:pt x="2490" y="1080"/>
                    </a:cubicBezTo>
                    <a:cubicBezTo>
                      <a:pt x="2486" y="1080"/>
                      <a:pt x="2486" y="1080"/>
                      <a:pt x="2486" y="1080"/>
                    </a:cubicBezTo>
                    <a:cubicBezTo>
                      <a:pt x="2484" y="1079"/>
                      <a:pt x="2483" y="1078"/>
                      <a:pt x="2481" y="1077"/>
                    </a:cubicBezTo>
                    <a:cubicBezTo>
                      <a:pt x="2477" y="1078"/>
                      <a:pt x="2477" y="1078"/>
                      <a:pt x="2477" y="1078"/>
                    </a:cubicBezTo>
                    <a:cubicBezTo>
                      <a:pt x="2471" y="1078"/>
                      <a:pt x="2463" y="1078"/>
                      <a:pt x="2456" y="1076"/>
                    </a:cubicBezTo>
                    <a:cubicBezTo>
                      <a:pt x="2451" y="1074"/>
                      <a:pt x="2446" y="1073"/>
                      <a:pt x="2441" y="1072"/>
                    </a:cubicBezTo>
                    <a:cubicBezTo>
                      <a:pt x="2438" y="1073"/>
                      <a:pt x="2436" y="1073"/>
                      <a:pt x="2433" y="1073"/>
                    </a:cubicBezTo>
                    <a:cubicBezTo>
                      <a:pt x="2429" y="1069"/>
                      <a:pt x="2426" y="1070"/>
                      <a:pt x="2420" y="1070"/>
                    </a:cubicBezTo>
                    <a:cubicBezTo>
                      <a:pt x="2421" y="1068"/>
                      <a:pt x="2421" y="1068"/>
                      <a:pt x="2421" y="1068"/>
                    </a:cubicBezTo>
                    <a:cubicBezTo>
                      <a:pt x="2421" y="1066"/>
                      <a:pt x="2421" y="1066"/>
                      <a:pt x="2421" y="1066"/>
                    </a:cubicBezTo>
                    <a:cubicBezTo>
                      <a:pt x="2418" y="1065"/>
                      <a:pt x="2415" y="1065"/>
                      <a:pt x="2412" y="1064"/>
                    </a:cubicBezTo>
                    <a:cubicBezTo>
                      <a:pt x="2413" y="1063"/>
                      <a:pt x="2414" y="1062"/>
                      <a:pt x="2415" y="1061"/>
                    </a:cubicBezTo>
                    <a:close/>
                    <a:moveTo>
                      <a:pt x="2687" y="1131"/>
                    </a:moveTo>
                    <a:cubicBezTo>
                      <a:pt x="2685" y="1130"/>
                      <a:pt x="2685" y="1130"/>
                      <a:pt x="2685" y="1130"/>
                    </a:cubicBezTo>
                    <a:cubicBezTo>
                      <a:pt x="2685" y="1129"/>
                      <a:pt x="2685" y="1129"/>
                      <a:pt x="2685" y="1129"/>
                    </a:cubicBezTo>
                    <a:cubicBezTo>
                      <a:pt x="2686" y="1128"/>
                      <a:pt x="2686" y="1128"/>
                      <a:pt x="2686" y="1128"/>
                    </a:cubicBezTo>
                    <a:cubicBezTo>
                      <a:pt x="2688" y="1127"/>
                      <a:pt x="2688" y="1127"/>
                      <a:pt x="2688" y="1127"/>
                    </a:cubicBezTo>
                    <a:cubicBezTo>
                      <a:pt x="2688" y="1128"/>
                      <a:pt x="2688" y="1129"/>
                      <a:pt x="2688" y="1130"/>
                    </a:cubicBezTo>
                    <a:cubicBezTo>
                      <a:pt x="2688" y="1131"/>
                      <a:pt x="2688" y="1131"/>
                      <a:pt x="2688" y="1131"/>
                    </a:cubicBezTo>
                    <a:cubicBezTo>
                      <a:pt x="2687" y="1131"/>
                      <a:pt x="2687" y="1131"/>
                      <a:pt x="2687" y="1131"/>
                    </a:cubicBezTo>
                    <a:close/>
                    <a:moveTo>
                      <a:pt x="2826" y="1176"/>
                    </a:moveTo>
                    <a:cubicBezTo>
                      <a:pt x="2825" y="1176"/>
                      <a:pt x="2825" y="1176"/>
                      <a:pt x="2825" y="1176"/>
                    </a:cubicBezTo>
                    <a:cubicBezTo>
                      <a:pt x="2824" y="1175"/>
                      <a:pt x="2824" y="1175"/>
                      <a:pt x="2824" y="1175"/>
                    </a:cubicBezTo>
                    <a:cubicBezTo>
                      <a:pt x="2825" y="1175"/>
                      <a:pt x="2826" y="1175"/>
                      <a:pt x="2827" y="1175"/>
                    </a:cubicBezTo>
                    <a:cubicBezTo>
                      <a:pt x="2826" y="1176"/>
                      <a:pt x="2826" y="1176"/>
                      <a:pt x="2826" y="1176"/>
                    </a:cubicBezTo>
                    <a:close/>
                    <a:moveTo>
                      <a:pt x="2826" y="1198"/>
                    </a:moveTo>
                    <a:cubicBezTo>
                      <a:pt x="2825" y="1199"/>
                      <a:pt x="2825" y="1199"/>
                      <a:pt x="2825" y="1199"/>
                    </a:cubicBezTo>
                    <a:cubicBezTo>
                      <a:pt x="2825" y="1199"/>
                      <a:pt x="2824" y="1199"/>
                      <a:pt x="2823" y="1198"/>
                    </a:cubicBezTo>
                    <a:cubicBezTo>
                      <a:pt x="2824" y="1198"/>
                      <a:pt x="2825" y="1198"/>
                      <a:pt x="2826" y="1198"/>
                    </a:cubicBezTo>
                    <a:close/>
                    <a:moveTo>
                      <a:pt x="2780" y="581"/>
                    </a:moveTo>
                    <a:cubicBezTo>
                      <a:pt x="2782" y="579"/>
                      <a:pt x="2784" y="577"/>
                      <a:pt x="2786" y="576"/>
                    </a:cubicBezTo>
                    <a:cubicBezTo>
                      <a:pt x="2788" y="575"/>
                      <a:pt x="2788" y="575"/>
                      <a:pt x="2788" y="575"/>
                    </a:cubicBezTo>
                    <a:cubicBezTo>
                      <a:pt x="2791" y="574"/>
                      <a:pt x="2792" y="573"/>
                      <a:pt x="2795" y="573"/>
                    </a:cubicBezTo>
                    <a:cubicBezTo>
                      <a:pt x="2794" y="575"/>
                      <a:pt x="2794" y="575"/>
                      <a:pt x="2794" y="575"/>
                    </a:cubicBezTo>
                    <a:cubicBezTo>
                      <a:pt x="2789" y="576"/>
                      <a:pt x="2784" y="579"/>
                      <a:pt x="2780" y="584"/>
                    </a:cubicBezTo>
                    <a:cubicBezTo>
                      <a:pt x="2778" y="583"/>
                      <a:pt x="2778" y="583"/>
                      <a:pt x="2778" y="583"/>
                    </a:cubicBezTo>
                    <a:cubicBezTo>
                      <a:pt x="2779" y="582"/>
                      <a:pt x="2779" y="581"/>
                      <a:pt x="2780" y="581"/>
                    </a:cubicBezTo>
                    <a:close/>
                    <a:moveTo>
                      <a:pt x="2780" y="1022"/>
                    </a:moveTo>
                    <a:cubicBezTo>
                      <a:pt x="2781" y="1023"/>
                      <a:pt x="2781" y="1023"/>
                      <a:pt x="2781" y="1023"/>
                    </a:cubicBezTo>
                    <a:cubicBezTo>
                      <a:pt x="2779" y="1023"/>
                      <a:pt x="2778" y="1024"/>
                      <a:pt x="2776" y="1024"/>
                    </a:cubicBezTo>
                    <a:cubicBezTo>
                      <a:pt x="2776" y="1021"/>
                      <a:pt x="2776" y="1021"/>
                      <a:pt x="2776" y="1021"/>
                    </a:cubicBezTo>
                    <a:cubicBezTo>
                      <a:pt x="2778" y="1021"/>
                      <a:pt x="2779" y="1021"/>
                      <a:pt x="2780" y="1022"/>
                    </a:cubicBezTo>
                    <a:close/>
                    <a:moveTo>
                      <a:pt x="2809" y="1162"/>
                    </a:moveTo>
                    <a:cubicBezTo>
                      <a:pt x="2810" y="1161"/>
                      <a:pt x="2810" y="1161"/>
                      <a:pt x="2810" y="1161"/>
                    </a:cubicBezTo>
                    <a:cubicBezTo>
                      <a:pt x="2811" y="1161"/>
                      <a:pt x="2812" y="1161"/>
                      <a:pt x="2812" y="1161"/>
                    </a:cubicBezTo>
                    <a:cubicBezTo>
                      <a:pt x="2813" y="1163"/>
                      <a:pt x="2813" y="1163"/>
                      <a:pt x="2813" y="1163"/>
                    </a:cubicBezTo>
                    <a:cubicBezTo>
                      <a:pt x="2812" y="1163"/>
                      <a:pt x="2810" y="1162"/>
                      <a:pt x="2809" y="1162"/>
                    </a:cubicBezTo>
                    <a:close/>
                    <a:moveTo>
                      <a:pt x="2809" y="1089"/>
                    </a:moveTo>
                    <a:cubicBezTo>
                      <a:pt x="2808" y="1089"/>
                      <a:pt x="2809" y="1088"/>
                      <a:pt x="2809" y="1088"/>
                    </a:cubicBezTo>
                    <a:cubicBezTo>
                      <a:pt x="2811" y="1088"/>
                      <a:pt x="2813" y="1087"/>
                      <a:pt x="2813" y="1089"/>
                    </a:cubicBezTo>
                    <a:cubicBezTo>
                      <a:pt x="2812" y="1090"/>
                      <a:pt x="2812" y="1090"/>
                      <a:pt x="2812" y="1090"/>
                    </a:cubicBezTo>
                    <a:cubicBezTo>
                      <a:pt x="2812" y="1090"/>
                      <a:pt x="2810" y="1090"/>
                      <a:pt x="2809" y="1089"/>
                    </a:cubicBezTo>
                    <a:cubicBezTo>
                      <a:pt x="2808" y="1089"/>
                      <a:pt x="2810" y="1090"/>
                      <a:pt x="2809" y="1089"/>
                    </a:cubicBezTo>
                    <a:close/>
                    <a:moveTo>
                      <a:pt x="2814" y="1160"/>
                    </a:moveTo>
                    <a:cubicBezTo>
                      <a:pt x="2813" y="1160"/>
                      <a:pt x="2813" y="1160"/>
                      <a:pt x="2813" y="1160"/>
                    </a:cubicBezTo>
                    <a:cubicBezTo>
                      <a:pt x="2812" y="1160"/>
                      <a:pt x="2812" y="1159"/>
                      <a:pt x="2811" y="1159"/>
                    </a:cubicBezTo>
                    <a:cubicBezTo>
                      <a:pt x="2812" y="1159"/>
                      <a:pt x="2813" y="1159"/>
                      <a:pt x="2814" y="1159"/>
                    </a:cubicBezTo>
                    <a:cubicBezTo>
                      <a:pt x="2814" y="1160"/>
                      <a:pt x="2814" y="1160"/>
                      <a:pt x="2814" y="1160"/>
                    </a:cubicBezTo>
                    <a:close/>
                    <a:moveTo>
                      <a:pt x="2807" y="1152"/>
                    </a:moveTo>
                    <a:cubicBezTo>
                      <a:pt x="2806" y="1151"/>
                      <a:pt x="2806" y="1151"/>
                      <a:pt x="2806" y="1151"/>
                    </a:cubicBezTo>
                    <a:cubicBezTo>
                      <a:pt x="2807" y="1151"/>
                      <a:pt x="2808" y="1151"/>
                      <a:pt x="2809" y="1151"/>
                    </a:cubicBezTo>
                    <a:cubicBezTo>
                      <a:pt x="2808" y="1151"/>
                      <a:pt x="2807" y="1152"/>
                      <a:pt x="2807" y="1152"/>
                    </a:cubicBezTo>
                    <a:close/>
                    <a:moveTo>
                      <a:pt x="2806" y="1156"/>
                    </a:moveTo>
                    <a:cubicBezTo>
                      <a:pt x="2805" y="1157"/>
                      <a:pt x="2805" y="1157"/>
                      <a:pt x="2805" y="1157"/>
                    </a:cubicBezTo>
                    <a:cubicBezTo>
                      <a:pt x="2804" y="1156"/>
                      <a:pt x="2804" y="1156"/>
                      <a:pt x="2804" y="1156"/>
                    </a:cubicBezTo>
                    <a:cubicBezTo>
                      <a:pt x="2803" y="1155"/>
                      <a:pt x="2803" y="1155"/>
                      <a:pt x="2803" y="1155"/>
                    </a:cubicBezTo>
                    <a:cubicBezTo>
                      <a:pt x="2805" y="1155"/>
                      <a:pt x="2805" y="1155"/>
                      <a:pt x="2805" y="1155"/>
                    </a:cubicBezTo>
                    <a:cubicBezTo>
                      <a:pt x="2806" y="1156"/>
                      <a:pt x="2806" y="1156"/>
                      <a:pt x="2806" y="1156"/>
                    </a:cubicBezTo>
                    <a:close/>
                    <a:moveTo>
                      <a:pt x="2713" y="1151"/>
                    </a:moveTo>
                    <a:cubicBezTo>
                      <a:pt x="2712" y="1152"/>
                      <a:pt x="2712" y="1152"/>
                      <a:pt x="2712" y="1152"/>
                    </a:cubicBezTo>
                    <a:cubicBezTo>
                      <a:pt x="2712" y="1153"/>
                      <a:pt x="2712" y="1153"/>
                      <a:pt x="2712" y="1153"/>
                    </a:cubicBezTo>
                    <a:cubicBezTo>
                      <a:pt x="2710" y="1153"/>
                      <a:pt x="2710" y="1153"/>
                      <a:pt x="2710" y="1153"/>
                    </a:cubicBezTo>
                    <a:cubicBezTo>
                      <a:pt x="2710" y="1152"/>
                      <a:pt x="2710" y="1152"/>
                      <a:pt x="2710" y="1151"/>
                    </a:cubicBezTo>
                    <a:cubicBezTo>
                      <a:pt x="2711" y="1151"/>
                      <a:pt x="2711" y="1151"/>
                      <a:pt x="2711" y="1151"/>
                    </a:cubicBezTo>
                    <a:cubicBezTo>
                      <a:pt x="2713" y="1151"/>
                      <a:pt x="2713" y="1151"/>
                      <a:pt x="2713" y="1151"/>
                    </a:cubicBezTo>
                    <a:close/>
                    <a:moveTo>
                      <a:pt x="2699" y="1073"/>
                    </a:moveTo>
                    <a:cubicBezTo>
                      <a:pt x="2700" y="1071"/>
                      <a:pt x="2700" y="1071"/>
                      <a:pt x="2700" y="1071"/>
                    </a:cubicBezTo>
                    <a:cubicBezTo>
                      <a:pt x="2702" y="1070"/>
                      <a:pt x="2703" y="1070"/>
                      <a:pt x="2704" y="1069"/>
                    </a:cubicBezTo>
                    <a:cubicBezTo>
                      <a:pt x="2706" y="1070"/>
                      <a:pt x="2706" y="1070"/>
                      <a:pt x="2706" y="1070"/>
                    </a:cubicBezTo>
                    <a:cubicBezTo>
                      <a:pt x="2708" y="1072"/>
                      <a:pt x="2708" y="1072"/>
                      <a:pt x="2708" y="1072"/>
                    </a:cubicBezTo>
                    <a:cubicBezTo>
                      <a:pt x="2707" y="1074"/>
                      <a:pt x="2706" y="1077"/>
                      <a:pt x="2703" y="1078"/>
                    </a:cubicBezTo>
                    <a:cubicBezTo>
                      <a:pt x="2702" y="1079"/>
                      <a:pt x="2700" y="1079"/>
                      <a:pt x="2698" y="1079"/>
                    </a:cubicBezTo>
                    <a:cubicBezTo>
                      <a:pt x="2697" y="1077"/>
                      <a:pt x="2697" y="1077"/>
                      <a:pt x="2697" y="1077"/>
                    </a:cubicBezTo>
                    <a:cubicBezTo>
                      <a:pt x="2698" y="1076"/>
                      <a:pt x="2698" y="1074"/>
                      <a:pt x="2699" y="1073"/>
                    </a:cubicBezTo>
                    <a:close/>
                    <a:moveTo>
                      <a:pt x="2665" y="1064"/>
                    </a:moveTo>
                    <a:cubicBezTo>
                      <a:pt x="2665" y="1062"/>
                      <a:pt x="2665" y="1061"/>
                      <a:pt x="2666" y="1059"/>
                    </a:cubicBezTo>
                    <a:cubicBezTo>
                      <a:pt x="2668" y="1061"/>
                      <a:pt x="2668" y="1061"/>
                      <a:pt x="2668" y="1061"/>
                    </a:cubicBezTo>
                    <a:cubicBezTo>
                      <a:pt x="2668" y="1063"/>
                      <a:pt x="2668" y="1063"/>
                      <a:pt x="2668" y="1063"/>
                    </a:cubicBezTo>
                    <a:cubicBezTo>
                      <a:pt x="2667" y="1065"/>
                      <a:pt x="2667" y="1065"/>
                      <a:pt x="2667" y="1065"/>
                    </a:cubicBezTo>
                    <a:cubicBezTo>
                      <a:pt x="2665" y="1064"/>
                      <a:pt x="2665" y="1064"/>
                      <a:pt x="2665" y="1064"/>
                    </a:cubicBezTo>
                    <a:close/>
                    <a:moveTo>
                      <a:pt x="2666" y="1054"/>
                    </a:moveTo>
                    <a:cubicBezTo>
                      <a:pt x="2668" y="1053"/>
                      <a:pt x="2668" y="1053"/>
                      <a:pt x="2668" y="1053"/>
                    </a:cubicBezTo>
                    <a:cubicBezTo>
                      <a:pt x="2670" y="1053"/>
                      <a:pt x="2670" y="1053"/>
                      <a:pt x="2670" y="1053"/>
                    </a:cubicBezTo>
                    <a:cubicBezTo>
                      <a:pt x="2671" y="1056"/>
                      <a:pt x="2671" y="1058"/>
                      <a:pt x="2671" y="1061"/>
                    </a:cubicBezTo>
                    <a:cubicBezTo>
                      <a:pt x="2669" y="1062"/>
                      <a:pt x="2668" y="1059"/>
                      <a:pt x="2667" y="1058"/>
                    </a:cubicBezTo>
                    <a:cubicBezTo>
                      <a:pt x="2667" y="1056"/>
                      <a:pt x="2667" y="1056"/>
                      <a:pt x="2667" y="1056"/>
                    </a:cubicBezTo>
                    <a:cubicBezTo>
                      <a:pt x="2666" y="1055"/>
                      <a:pt x="2666" y="1054"/>
                      <a:pt x="2666" y="1054"/>
                    </a:cubicBezTo>
                    <a:close/>
                    <a:moveTo>
                      <a:pt x="2653" y="695"/>
                    </a:moveTo>
                    <a:cubicBezTo>
                      <a:pt x="2653" y="692"/>
                      <a:pt x="2653" y="692"/>
                      <a:pt x="2653" y="692"/>
                    </a:cubicBezTo>
                    <a:cubicBezTo>
                      <a:pt x="2656" y="692"/>
                      <a:pt x="2656" y="692"/>
                      <a:pt x="2656" y="692"/>
                    </a:cubicBezTo>
                    <a:cubicBezTo>
                      <a:pt x="2658" y="693"/>
                      <a:pt x="2658" y="693"/>
                      <a:pt x="2658" y="693"/>
                    </a:cubicBezTo>
                    <a:cubicBezTo>
                      <a:pt x="2660" y="692"/>
                      <a:pt x="2660" y="692"/>
                      <a:pt x="2660" y="692"/>
                    </a:cubicBezTo>
                    <a:cubicBezTo>
                      <a:pt x="2661" y="691"/>
                      <a:pt x="2663" y="690"/>
                      <a:pt x="2664" y="689"/>
                    </a:cubicBezTo>
                    <a:cubicBezTo>
                      <a:pt x="2666" y="690"/>
                      <a:pt x="2668" y="690"/>
                      <a:pt x="2669" y="690"/>
                    </a:cubicBezTo>
                    <a:cubicBezTo>
                      <a:pt x="2670" y="692"/>
                      <a:pt x="2670" y="692"/>
                      <a:pt x="2670" y="692"/>
                    </a:cubicBezTo>
                    <a:cubicBezTo>
                      <a:pt x="2669" y="695"/>
                      <a:pt x="2669" y="695"/>
                      <a:pt x="2669" y="695"/>
                    </a:cubicBezTo>
                    <a:cubicBezTo>
                      <a:pt x="2667" y="697"/>
                      <a:pt x="2667" y="697"/>
                      <a:pt x="2667" y="697"/>
                    </a:cubicBezTo>
                    <a:cubicBezTo>
                      <a:pt x="2664" y="698"/>
                      <a:pt x="2664" y="698"/>
                      <a:pt x="2664" y="698"/>
                    </a:cubicBezTo>
                    <a:cubicBezTo>
                      <a:pt x="2663" y="698"/>
                      <a:pt x="2662" y="698"/>
                      <a:pt x="2661" y="697"/>
                    </a:cubicBezTo>
                    <a:cubicBezTo>
                      <a:pt x="2658" y="699"/>
                      <a:pt x="2658" y="699"/>
                      <a:pt x="2658" y="699"/>
                    </a:cubicBezTo>
                    <a:cubicBezTo>
                      <a:pt x="2657" y="701"/>
                      <a:pt x="2656" y="702"/>
                      <a:pt x="2655" y="704"/>
                    </a:cubicBezTo>
                    <a:cubicBezTo>
                      <a:pt x="2653" y="704"/>
                      <a:pt x="2653" y="704"/>
                      <a:pt x="2653" y="704"/>
                    </a:cubicBezTo>
                    <a:cubicBezTo>
                      <a:pt x="2651" y="702"/>
                      <a:pt x="2651" y="702"/>
                      <a:pt x="2651" y="702"/>
                    </a:cubicBezTo>
                    <a:cubicBezTo>
                      <a:pt x="2651" y="699"/>
                      <a:pt x="2651" y="699"/>
                      <a:pt x="2651" y="699"/>
                    </a:cubicBezTo>
                    <a:cubicBezTo>
                      <a:pt x="2649" y="697"/>
                      <a:pt x="2649" y="697"/>
                      <a:pt x="2649" y="697"/>
                    </a:cubicBezTo>
                    <a:cubicBezTo>
                      <a:pt x="2650" y="696"/>
                      <a:pt x="2651" y="695"/>
                      <a:pt x="2653" y="695"/>
                    </a:cubicBezTo>
                    <a:close/>
                    <a:moveTo>
                      <a:pt x="2629" y="697"/>
                    </a:moveTo>
                    <a:cubicBezTo>
                      <a:pt x="2631" y="696"/>
                      <a:pt x="2632" y="695"/>
                      <a:pt x="2634" y="693"/>
                    </a:cubicBezTo>
                    <a:cubicBezTo>
                      <a:pt x="2636" y="693"/>
                      <a:pt x="2636" y="693"/>
                      <a:pt x="2636" y="693"/>
                    </a:cubicBezTo>
                    <a:cubicBezTo>
                      <a:pt x="2638" y="694"/>
                      <a:pt x="2639" y="695"/>
                      <a:pt x="2641" y="696"/>
                    </a:cubicBezTo>
                    <a:cubicBezTo>
                      <a:pt x="2643" y="696"/>
                      <a:pt x="2643" y="696"/>
                      <a:pt x="2643" y="696"/>
                    </a:cubicBezTo>
                    <a:cubicBezTo>
                      <a:pt x="2644" y="697"/>
                      <a:pt x="2644" y="697"/>
                      <a:pt x="2644" y="697"/>
                    </a:cubicBezTo>
                    <a:cubicBezTo>
                      <a:pt x="2642" y="700"/>
                      <a:pt x="2642" y="700"/>
                      <a:pt x="2642" y="700"/>
                    </a:cubicBezTo>
                    <a:cubicBezTo>
                      <a:pt x="2645" y="700"/>
                      <a:pt x="2645" y="700"/>
                      <a:pt x="2645" y="700"/>
                    </a:cubicBezTo>
                    <a:cubicBezTo>
                      <a:pt x="2646" y="702"/>
                      <a:pt x="2646" y="702"/>
                      <a:pt x="2646" y="702"/>
                    </a:cubicBezTo>
                    <a:cubicBezTo>
                      <a:pt x="2646" y="705"/>
                      <a:pt x="2646" y="705"/>
                      <a:pt x="2646" y="705"/>
                    </a:cubicBezTo>
                    <a:cubicBezTo>
                      <a:pt x="2643" y="706"/>
                      <a:pt x="2643" y="706"/>
                      <a:pt x="2643" y="706"/>
                    </a:cubicBezTo>
                    <a:cubicBezTo>
                      <a:pt x="2643" y="710"/>
                      <a:pt x="2641" y="714"/>
                      <a:pt x="2640" y="718"/>
                    </a:cubicBezTo>
                    <a:cubicBezTo>
                      <a:pt x="2639" y="718"/>
                      <a:pt x="2639" y="718"/>
                      <a:pt x="2639" y="718"/>
                    </a:cubicBezTo>
                    <a:cubicBezTo>
                      <a:pt x="2638" y="719"/>
                      <a:pt x="2638" y="719"/>
                      <a:pt x="2638" y="719"/>
                    </a:cubicBezTo>
                    <a:cubicBezTo>
                      <a:pt x="2636" y="721"/>
                      <a:pt x="2636" y="721"/>
                      <a:pt x="2636" y="721"/>
                    </a:cubicBezTo>
                    <a:cubicBezTo>
                      <a:pt x="2636" y="718"/>
                      <a:pt x="2636" y="718"/>
                      <a:pt x="2636" y="718"/>
                    </a:cubicBezTo>
                    <a:cubicBezTo>
                      <a:pt x="2635" y="717"/>
                      <a:pt x="2635" y="717"/>
                      <a:pt x="2635" y="717"/>
                    </a:cubicBezTo>
                    <a:cubicBezTo>
                      <a:pt x="2633" y="720"/>
                      <a:pt x="2633" y="720"/>
                      <a:pt x="2633" y="720"/>
                    </a:cubicBezTo>
                    <a:cubicBezTo>
                      <a:pt x="2631" y="719"/>
                      <a:pt x="2631" y="719"/>
                      <a:pt x="2631" y="719"/>
                    </a:cubicBezTo>
                    <a:cubicBezTo>
                      <a:pt x="2631" y="718"/>
                      <a:pt x="2631" y="716"/>
                      <a:pt x="2631" y="714"/>
                    </a:cubicBezTo>
                    <a:cubicBezTo>
                      <a:pt x="2630" y="712"/>
                      <a:pt x="2630" y="712"/>
                      <a:pt x="2630" y="712"/>
                    </a:cubicBezTo>
                    <a:cubicBezTo>
                      <a:pt x="2632" y="710"/>
                      <a:pt x="2633" y="709"/>
                      <a:pt x="2634" y="707"/>
                    </a:cubicBezTo>
                    <a:cubicBezTo>
                      <a:pt x="2634" y="704"/>
                      <a:pt x="2634" y="704"/>
                      <a:pt x="2634" y="704"/>
                    </a:cubicBezTo>
                    <a:cubicBezTo>
                      <a:pt x="2631" y="701"/>
                      <a:pt x="2631" y="701"/>
                      <a:pt x="2631" y="701"/>
                    </a:cubicBezTo>
                    <a:cubicBezTo>
                      <a:pt x="2630" y="704"/>
                      <a:pt x="2630" y="704"/>
                      <a:pt x="2630" y="704"/>
                    </a:cubicBezTo>
                    <a:cubicBezTo>
                      <a:pt x="2627" y="704"/>
                      <a:pt x="2627" y="704"/>
                      <a:pt x="2627" y="704"/>
                    </a:cubicBezTo>
                    <a:cubicBezTo>
                      <a:pt x="2627" y="702"/>
                      <a:pt x="2626" y="700"/>
                      <a:pt x="2625" y="699"/>
                    </a:cubicBezTo>
                    <a:cubicBezTo>
                      <a:pt x="2626" y="698"/>
                      <a:pt x="2628" y="698"/>
                      <a:pt x="2629" y="697"/>
                    </a:cubicBezTo>
                    <a:close/>
                    <a:moveTo>
                      <a:pt x="2629" y="1022"/>
                    </a:moveTo>
                    <a:cubicBezTo>
                      <a:pt x="2628" y="1020"/>
                      <a:pt x="2628" y="1020"/>
                      <a:pt x="2628" y="1020"/>
                    </a:cubicBezTo>
                    <a:cubicBezTo>
                      <a:pt x="2631" y="1020"/>
                      <a:pt x="2631" y="1020"/>
                      <a:pt x="2631" y="1020"/>
                    </a:cubicBezTo>
                    <a:cubicBezTo>
                      <a:pt x="2633" y="1021"/>
                      <a:pt x="2633" y="1021"/>
                      <a:pt x="2633" y="1021"/>
                    </a:cubicBezTo>
                    <a:cubicBezTo>
                      <a:pt x="2630" y="1022"/>
                      <a:pt x="2630" y="1022"/>
                      <a:pt x="2630" y="1022"/>
                    </a:cubicBezTo>
                    <a:cubicBezTo>
                      <a:pt x="2629" y="1022"/>
                      <a:pt x="2629" y="1022"/>
                      <a:pt x="2629" y="1022"/>
                    </a:cubicBezTo>
                    <a:close/>
                    <a:moveTo>
                      <a:pt x="2635" y="1005"/>
                    </a:moveTo>
                    <a:cubicBezTo>
                      <a:pt x="2636" y="1005"/>
                      <a:pt x="2638" y="1005"/>
                      <a:pt x="2639" y="1006"/>
                    </a:cubicBezTo>
                    <a:cubicBezTo>
                      <a:pt x="2640" y="1008"/>
                      <a:pt x="2636" y="1007"/>
                      <a:pt x="2635" y="1007"/>
                    </a:cubicBezTo>
                    <a:cubicBezTo>
                      <a:pt x="2633" y="1007"/>
                      <a:pt x="2633" y="1007"/>
                      <a:pt x="2633" y="1007"/>
                    </a:cubicBezTo>
                    <a:cubicBezTo>
                      <a:pt x="2631" y="1006"/>
                      <a:pt x="2631" y="1006"/>
                      <a:pt x="2631" y="1006"/>
                    </a:cubicBezTo>
                    <a:cubicBezTo>
                      <a:pt x="2632" y="1005"/>
                      <a:pt x="2634" y="1005"/>
                      <a:pt x="2635" y="1005"/>
                    </a:cubicBezTo>
                    <a:close/>
                    <a:moveTo>
                      <a:pt x="2639" y="1109"/>
                    </a:moveTo>
                    <a:cubicBezTo>
                      <a:pt x="2637" y="1109"/>
                      <a:pt x="2637" y="1109"/>
                      <a:pt x="2637" y="1109"/>
                    </a:cubicBezTo>
                    <a:cubicBezTo>
                      <a:pt x="2635" y="1109"/>
                      <a:pt x="2635" y="1109"/>
                      <a:pt x="2635" y="1109"/>
                    </a:cubicBezTo>
                    <a:cubicBezTo>
                      <a:pt x="2634" y="1108"/>
                      <a:pt x="2633" y="1107"/>
                      <a:pt x="2633" y="1106"/>
                    </a:cubicBezTo>
                    <a:cubicBezTo>
                      <a:pt x="2633" y="1105"/>
                      <a:pt x="2633" y="1105"/>
                      <a:pt x="2633" y="1105"/>
                    </a:cubicBezTo>
                    <a:cubicBezTo>
                      <a:pt x="2635" y="1105"/>
                      <a:pt x="2638" y="1105"/>
                      <a:pt x="2640" y="1105"/>
                    </a:cubicBezTo>
                    <a:cubicBezTo>
                      <a:pt x="2642" y="1105"/>
                      <a:pt x="2642" y="1105"/>
                      <a:pt x="2642" y="1105"/>
                    </a:cubicBezTo>
                    <a:cubicBezTo>
                      <a:pt x="2643" y="1107"/>
                      <a:pt x="2640" y="1108"/>
                      <a:pt x="2639" y="1109"/>
                    </a:cubicBezTo>
                    <a:close/>
                    <a:moveTo>
                      <a:pt x="2637" y="1078"/>
                    </a:moveTo>
                    <a:cubicBezTo>
                      <a:pt x="2636" y="1078"/>
                      <a:pt x="2636" y="1078"/>
                      <a:pt x="2636" y="1078"/>
                    </a:cubicBezTo>
                    <a:cubicBezTo>
                      <a:pt x="2636" y="1077"/>
                      <a:pt x="2636" y="1077"/>
                      <a:pt x="2636" y="1077"/>
                    </a:cubicBezTo>
                    <a:cubicBezTo>
                      <a:pt x="2639" y="1076"/>
                      <a:pt x="2639" y="1076"/>
                      <a:pt x="2639" y="1076"/>
                    </a:cubicBezTo>
                    <a:cubicBezTo>
                      <a:pt x="2640" y="1077"/>
                      <a:pt x="2640" y="1077"/>
                      <a:pt x="2640" y="1077"/>
                    </a:cubicBezTo>
                    <a:cubicBezTo>
                      <a:pt x="2639" y="1077"/>
                      <a:pt x="2638" y="1078"/>
                      <a:pt x="2637" y="1078"/>
                    </a:cubicBezTo>
                    <a:close/>
                    <a:moveTo>
                      <a:pt x="2641" y="1070"/>
                    </a:moveTo>
                    <a:cubicBezTo>
                      <a:pt x="2642" y="1069"/>
                      <a:pt x="2643" y="1068"/>
                      <a:pt x="2643" y="1068"/>
                    </a:cubicBezTo>
                    <a:cubicBezTo>
                      <a:pt x="2643" y="1070"/>
                      <a:pt x="2643" y="1070"/>
                      <a:pt x="2643" y="1070"/>
                    </a:cubicBezTo>
                    <a:cubicBezTo>
                      <a:pt x="2643" y="1072"/>
                      <a:pt x="2643" y="1072"/>
                      <a:pt x="2643" y="1072"/>
                    </a:cubicBezTo>
                    <a:cubicBezTo>
                      <a:pt x="2641" y="1073"/>
                      <a:pt x="2641" y="1073"/>
                      <a:pt x="2641" y="1073"/>
                    </a:cubicBezTo>
                    <a:cubicBezTo>
                      <a:pt x="2639" y="1073"/>
                      <a:pt x="2639" y="1073"/>
                      <a:pt x="2639" y="1073"/>
                    </a:cubicBezTo>
                    <a:cubicBezTo>
                      <a:pt x="2639" y="1071"/>
                      <a:pt x="2639" y="1071"/>
                      <a:pt x="2639" y="1071"/>
                    </a:cubicBezTo>
                    <a:cubicBezTo>
                      <a:pt x="2641" y="1070"/>
                      <a:pt x="2641" y="1070"/>
                      <a:pt x="2641" y="1070"/>
                    </a:cubicBezTo>
                    <a:close/>
                    <a:moveTo>
                      <a:pt x="2627" y="1075"/>
                    </a:moveTo>
                    <a:cubicBezTo>
                      <a:pt x="2626" y="1075"/>
                      <a:pt x="2626" y="1075"/>
                      <a:pt x="2626" y="1075"/>
                    </a:cubicBezTo>
                    <a:cubicBezTo>
                      <a:pt x="2626" y="1075"/>
                      <a:pt x="2626" y="1075"/>
                      <a:pt x="2626" y="1075"/>
                    </a:cubicBezTo>
                    <a:cubicBezTo>
                      <a:pt x="2626" y="1073"/>
                      <a:pt x="2626" y="1073"/>
                      <a:pt x="2626" y="1073"/>
                    </a:cubicBezTo>
                    <a:cubicBezTo>
                      <a:pt x="2627" y="1073"/>
                      <a:pt x="2627" y="1073"/>
                      <a:pt x="2627" y="1073"/>
                    </a:cubicBezTo>
                    <a:cubicBezTo>
                      <a:pt x="2627" y="1075"/>
                      <a:pt x="2627" y="1075"/>
                      <a:pt x="2627" y="1075"/>
                    </a:cubicBezTo>
                    <a:close/>
                    <a:moveTo>
                      <a:pt x="2621" y="1030"/>
                    </a:moveTo>
                    <a:cubicBezTo>
                      <a:pt x="2626" y="1029"/>
                      <a:pt x="2630" y="1030"/>
                      <a:pt x="2634" y="1032"/>
                    </a:cubicBezTo>
                    <a:cubicBezTo>
                      <a:pt x="2635" y="1034"/>
                      <a:pt x="2635" y="1035"/>
                      <a:pt x="2636" y="1036"/>
                    </a:cubicBezTo>
                    <a:cubicBezTo>
                      <a:pt x="2635" y="1038"/>
                      <a:pt x="2635" y="1038"/>
                      <a:pt x="2635" y="1038"/>
                    </a:cubicBezTo>
                    <a:cubicBezTo>
                      <a:pt x="2633" y="1036"/>
                      <a:pt x="2633" y="1036"/>
                      <a:pt x="2633" y="1036"/>
                    </a:cubicBezTo>
                    <a:cubicBezTo>
                      <a:pt x="2631" y="1036"/>
                      <a:pt x="2628" y="1035"/>
                      <a:pt x="2626" y="1033"/>
                    </a:cubicBezTo>
                    <a:cubicBezTo>
                      <a:pt x="2625" y="1034"/>
                      <a:pt x="2625" y="1034"/>
                      <a:pt x="2625" y="1034"/>
                    </a:cubicBezTo>
                    <a:cubicBezTo>
                      <a:pt x="2623" y="1034"/>
                      <a:pt x="2620" y="1033"/>
                      <a:pt x="2618" y="1033"/>
                    </a:cubicBezTo>
                    <a:cubicBezTo>
                      <a:pt x="2616" y="1034"/>
                      <a:pt x="2616" y="1034"/>
                      <a:pt x="2616" y="1034"/>
                    </a:cubicBezTo>
                    <a:cubicBezTo>
                      <a:pt x="2614" y="1034"/>
                      <a:pt x="2613" y="1032"/>
                      <a:pt x="2611" y="1030"/>
                    </a:cubicBezTo>
                    <a:cubicBezTo>
                      <a:pt x="2613" y="1029"/>
                      <a:pt x="2615" y="1029"/>
                      <a:pt x="2616" y="1029"/>
                    </a:cubicBezTo>
                    <a:cubicBezTo>
                      <a:pt x="2619" y="1030"/>
                      <a:pt x="2619" y="1030"/>
                      <a:pt x="2619" y="1030"/>
                    </a:cubicBezTo>
                    <a:cubicBezTo>
                      <a:pt x="2619" y="1030"/>
                      <a:pt x="2621" y="1030"/>
                      <a:pt x="2621" y="1030"/>
                    </a:cubicBezTo>
                    <a:cubicBezTo>
                      <a:pt x="2622" y="1030"/>
                      <a:pt x="2621" y="1030"/>
                      <a:pt x="2621" y="1030"/>
                    </a:cubicBezTo>
                    <a:close/>
                    <a:moveTo>
                      <a:pt x="2618" y="992"/>
                    </a:moveTo>
                    <a:cubicBezTo>
                      <a:pt x="2617" y="994"/>
                      <a:pt x="2617" y="994"/>
                      <a:pt x="2617" y="994"/>
                    </a:cubicBezTo>
                    <a:cubicBezTo>
                      <a:pt x="2616" y="995"/>
                      <a:pt x="2615" y="996"/>
                      <a:pt x="2614" y="997"/>
                    </a:cubicBezTo>
                    <a:cubicBezTo>
                      <a:pt x="2614" y="998"/>
                      <a:pt x="2614" y="998"/>
                      <a:pt x="2614" y="998"/>
                    </a:cubicBezTo>
                    <a:cubicBezTo>
                      <a:pt x="2616" y="999"/>
                      <a:pt x="2616" y="999"/>
                      <a:pt x="2616" y="999"/>
                    </a:cubicBezTo>
                    <a:cubicBezTo>
                      <a:pt x="2617" y="1000"/>
                      <a:pt x="2617" y="1000"/>
                      <a:pt x="2617" y="1000"/>
                    </a:cubicBezTo>
                    <a:cubicBezTo>
                      <a:pt x="2615" y="1001"/>
                      <a:pt x="2614" y="1001"/>
                      <a:pt x="2612" y="1001"/>
                    </a:cubicBezTo>
                    <a:cubicBezTo>
                      <a:pt x="2612" y="1002"/>
                      <a:pt x="2611" y="1004"/>
                      <a:pt x="2611" y="1006"/>
                    </a:cubicBezTo>
                    <a:cubicBezTo>
                      <a:pt x="2612" y="1009"/>
                      <a:pt x="2612" y="1009"/>
                      <a:pt x="2612" y="1009"/>
                    </a:cubicBezTo>
                    <a:cubicBezTo>
                      <a:pt x="2613" y="1009"/>
                      <a:pt x="2614" y="1010"/>
                      <a:pt x="2614" y="1010"/>
                    </a:cubicBezTo>
                    <a:cubicBezTo>
                      <a:pt x="2614" y="1011"/>
                      <a:pt x="2611" y="1009"/>
                      <a:pt x="2610" y="1009"/>
                    </a:cubicBezTo>
                    <a:cubicBezTo>
                      <a:pt x="2608" y="1007"/>
                      <a:pt x="2607" y="1001"/>
                      <a:pt x="2607" y="998"/>
                    </a:cubicBezTo>
                    <a:cubicBezTo>
                      <a:pt x="2608" y="997"/>
                      <a:pt x="2608" y="997"/>
                      <a:pt x="2608" y="997"/>
                    </a:cubicBezTo>
                    <a:cubicBezTo>
                      <a:pt x="2609" y="997"/>
                      <a:pt x="2609" y="997"/>
                      <a:pt x="2609" y="997"/>
                    </a:cubicBezTo>
                    <a:cubicBezTo>
                      <a:pt x="2611" y="996"/>
                      <a:pt x="2611" y="996"/>
                      <a:pt x="2611" y="996"/>
                    </a:cubicBezTo>
                    <a:cubicBezTo>
                      <a:pt x="2612" y="993"/>
                      <a:pt x="2613" y="991"/>
                      <a:pt x="2616" y="991"/>
                    </a:cubicBezTo>
                    <a:cubicBezTo>
                      <a:pt x="2618" y="992"/>
                      <a:pt x="2618" y="992"/>
                      <a:pt x="2618" y="992"/>
                    </a:cubicBezTo>
                    <a:close/>
                    <a:moveTo>
                      <a:pt x="2616" y="981"/>
                    </a:moveTo>
                    <a:cubicBezTo>
                      <a:pt x="2616" y="984"/>
                      <a:pt x="2616" y="984"/>
                      <a:pt x="2616" y="984"/>
                    </a:cubicBezTo>
                    <a:cubicBezTo>
                      <a:pt x="2616" y="985"/>
                      <a:pt x="2616" y="985"/>
                      <a:pt x="2616" y="985"/>
                    </a:cubicBezTo>
                    <a:cubicBezTo>
                      <a:pt x="2615" y="985"/>
                      <a:pt x="2614" y="986"/>
                      <a:pt x="2613" y="986"/>
                    </a:cubicBezTo>
                    <a:cubicBezTo>
                      <a:pt x="2613" y="985"/>
                      <a:pt x="2613" y="985"/>
                      <a:pt x="2613" y="984"/>
                    </a:cubicBezTo>
                    <a:cubicBezTo>
                      <a:pt x="2614" y="983"/>
                      <a:pt x="2615" y="982"/>
                      <a:pt x="2616" y="981"/>
                    </a:cubicBezTo>
                    <a:close/>
                    <a:moveTo>
                      <a:pt x="2611" y="762"/>
                    </a:moveTo>
                    <a:cubicBezTo>
                      <a:pt x="2614" y="761"/>
                      <a:pt x="2614" y="761"/>
                      <a:pt x="2614" y="761"/>
                    </a:cubicBezTo>
                    <a:cubicBezTo>
                      <a:pt x="2612" y="764"/>
                      <a:pt x="2610" y="766"/>
                      <a:pt x="2609" y="768"/>
                    </a:cubicBezTo>
                    <a:cubicBezTo>
                      <a:pt x="2610" y="764"/>
                      <a:pt x="2610" y="764"/>
                      <a:pt x="2610" y="764"/>
                    </a:cubicBezTo>
                    <a:cubicBezTo>
                      <a:pt x="2611" y="762"/>
                      <a:pt x="2611" y="762"/>
                      <a:pt x="2611" y="762"/>
                    </a:cubicBezTo>
                    <a:close/>
                    <a:moveTo>
                      <a:pt x="2610" y="1017"/>
                    </a:moveTo>
                    <a:cubicBezTo>
                      <a:pt x="2611" y="1019"/>
                      <a:pt x="2611" y="1019"/>
                      <a:pt x="2611" y="1019"/>
                    </a:cubicBezTo>
                    <a:cubicBezTo>
                      <a:pt x="2610" y="1019"/>
                      <a:pt x="2606" y="1020"/>
                      <a:pt x="2606" y="1018"/>
                    </a:cubicBezTo>
                    <a:cubicBezTo>
                      <a:pt x="2607" y="1017"/>
                      <a:pt x="2607" y="1017"/>
                      <a:pt x="2607" y="1017"/>
                    </a:cubicBezTo>
                    <a:cubicBezTo>
                      <a:pt x="2610" y="1017"/>
                      <a:pt x="2610" y="1017"/>
                      <a:pt x="2610" y="1017"/>
                    </a:cubicBezTo>
                    <a:close/>
                    <a:moveTo>
                      <a:pt x="2607" y="1007"/>
                    </a:moveTo>
                    <a:cubicBezTo>
                      <a:pt x="2608" y="1010"/>
                      <a:pt x="2608" y="1010"/>
                      <a:pt x="2608" y="1010"/>
                    </a:cubicBezTo>
                    <a:cubicBezTo>
                      <a:pt x="2607" y="1011"/>
                      <a:pt x="2607" y="1011"/>
                      <a:pt x="2607" y="1011"/>
                    </a:cubicBezTo>
                    <a:cubicBezTo>
                      <a:pt x="2605" y="1010"/>
                      <a:pt x="2605" y="1010"/>
                      <a:pt x="2605" y="1010"/>
                    </a:cubicBezTo>
                    <a:cubicBezTo>
                      <a:pt x="2604" y="1009"/>
                      <a:pt x="2604" y="1008"/>
                      <a:pt x="2603" y="1007"/>
                    </a:cubicBezTo>
                    <a:cubicBezTo>
                      <a:pt x="2605" y="1007"/>
                      <a:pt x="2605" y="1007"/>
                      <a:pt x="2605" y="1007"/>
                    </a:cubicBezTo>
                    <a:cubicBezTo>
                      <a:pt x="2607" y="1007"/>
                      <a:pt x="2607" y="1007"/>
                      <a:pt x="2607" y="1007"/>
                    </a:cubicBezTo>
                    <a:close/>
                    <a:moveTo>
                      <a:pt x="2603" y="1033"/>
                    </a:moveTo>
                    <a:cubicBezTo>
                      <a:pt x="2605" y="1035"/>
                      <a:pt x="2605" y="1035"/>
                      <a:pt x="2605" y="1035"/>
                    </a:cubicBezTo>
                    <a:cubicBezTo>
                      <a:pt x="2604" y="1036"/>
                      <a:pt x="2603" y="1037"/>
                      <a:pt x="2601" y="1038"/>
                    </a:cubicBezTo>
                    <a:cubicBezTo>
                      <a:pt x="2600" y="1038"/>
                      <a:pt x="2600" y="1038"/>
                      <a:pt x="2600" y="1038"/>
                    </a:cubicBezTo>
                    <a:cubicBezTo>
                      <a:pt x="2597" y="1036"/>
                      <a:pt x="2597" y="1036"/>
                      <a:pt x="2597" y="1036"/>
                    </a:cubicBezTo>
                    <a:cubicBezTo>
                      <a:pt x="2595" y="1037"/>
                      <a:pt x="2595" y="1037"/>
                      <a:pt x="2595" y="1037"/>
                    </a:cubicBezTo>
                    <a:cubicBezTo>
                      <a:pt x="2594" y="1033"/>
                      <a:pt x="2594" y="1033"/>
                      <a:pt x="2594" y="1033"/>
                    </a:cubicBezTo>
                    <a:cubicBezTo>
                      <a:pt x="2596" y="1031"/>
                      <a:pt x="2596" y="1031"/>
                      <a:pt x="2596" y="1031"/>
                    </a:cubicBezTo>
                    <a:cubicBezTo>
                      <a:pt x="2598" y="1031"/>
                      <a:pt x="2601" y="1031"/>
                      <a:pt x="2603" y="1033"/>
                    </a:cubicBezTo>
                    <a:close/>
                    <a:moveTo>
                      <a:pt x="2598" y="698"/>
                    </a:moveTo>
                    <a:cubicBezTo>
                      <a:pt x="2601" y="698"/>
                      <a:pt x="2601" y="698"/>
                      <a:pt x="2601" y="698"/>
                    </a:cubicBezTo>
                    <a:cubicBezTo>
                      <a:pt x="2600" y="699"/>
                      <a:pt x="2600" y="699"/>
                      <a:pt x="2600" y="699"/>
                    </a:cubicBezTo>
                    <a:cubicBezTo>
                      <a:pt x="2599" y="700"/>
                      <a:pt x="2597" y="700"/>
                      <a:pt x="2595" y="700"/>
                    </a:cubicBezTo>
                    <a:cubicBezTo>
                      <a:pt x="2596" y="699"/>
                      <a:pt x="2596" y="699"/>
                      <a:pt x="2596" y="699"/>
                    </a:cubicBezTo>
                    <a:cubicBezTo>
                      <a:pt x="2598" y="698"/>
                      <a:pt x="2598" y="698"/>
                      <a:pt x="2598" y="698"/>
                    </a:cubicBezTo>
                    <a:close/>
                    <a:moveTo>
                      <a:pt x="2593" y="921"/>
                    </a:moveTo>
                    <a:cubicBezTo>
                      <a:pt x="2594" y="922"/>
                      <a:pt x="2595" y="922"/>
                      <a:pt x="2595" y="923"/>
                    </a:cubicBezTo>
                    <a:cubicBezTo>
                      <a:pt x="2596" y="924"/>
                      <a:pt x="2596" y="925"/>
                      <a:pt x="2596" y="926"/>
                    </a:cubicBezTo>
                    <a:cubicBezTo>
                      <a:pt x="2596" y="927"/>
                      <a:pt x="2596" y="927"/>
                      <a:pt x="2596" y="927"/>
                    </a:cubicBezTo>
                    <a:cubicBezTo>
                      <a:pt x="2594" y="928"/>
                      <a:pt x="2594" y="928"/>
                      <a:pt x="2594" y="928"/>
                    </a:cubicBezTo>
                    <a:cubicBezTo>
                      <a:pt x="2596" y="929"/>
                      <a:pt x="2596" y="929"/>
                      <a:pt x="2596" y="929"/>
                    </a:cubicBezTo>
                    <a:cubicBezTo>
                      <a:pt x="2597" y="930"/>
                      <a:pt x="2597" y="930"/>
                      <a:pt x="2597" y="930"/>
                    </a:cubicBezTo>
                    <a:cubicBezTo>
                      <a:pt x="2597" y="932"/>
                      <a:pt x="2597" y="933"/>
                      <a:pt x="2597" y="934"/>
                    </a:cubicBezTo>
                    <a:cubicBezTo>
                      <a:pt x="2599" y="936"/>
                      <a:pt x="2599" y="936"/>
                      <a:pt x="2599" y="936"/>
                    </a:cubicBezTo>
                    <a:cubicBezTo>
                      <a:pt x="2600" y="938"/>
                      <a:pt x="2599" y="940"/>
                      <a:pt x="2598" y="942"/>
                    </a:cubicBezTo>
                    <a:cubicBezTo>
                      <a:pt x="2596" y="943"/>
                      <a:pt x="2596" y="946"/>
                      <a:pt x="2596" y="948"/>
                    </a:cubicBezTo>
                    <a:cubicBezTo>
                      <a:pt x="2595" y="946"/>
                      <a:pt x="2594" y="944"/>
                      <a:pt x="2593" y="941"/>
                    </a:cubicBezTo>
                    <a:cubicBezTo>
                      <a:pt x="2591" y="940"/>
                      <a:pt x="2591" y="940"/>
                      <a:pt x="2591" y="940"/>
                    </a:cubicBezTo>
                    <a:cubicBezTo>
                      <a:pt x="2590" y="942"/>
                      <a:pt x="2590" y="942"/>
                      <a:pt x="2590" y="942"/>
                    </a:cubicBezTo>
                    <a:cubicBezTo>
                      <a:pt x="2588" y="944"/>
                      <a:pt x="2588" y="944"/>
                      <a:pt x="2588" y="944"/>
                    </a:cubicBezTo>
                    <a:cubicBezTo>
                      <a:pt x="2589" y="947"/>
                      <a:pt x="2590" y="949"/>
                      <a:pt x="2591" y="951"/>
                    </a:cubicBezTo>
                    <a:cubicBezTo>
                      <a:pt x="2590" y="953"/>
                      <a:pt x="2590" y="953"/>
                      <a:pt x="2590" y="953"/>
                    </a:cubicBezTo>
                    <a:cubicBezTo>
                      <a:pt x="2590" y="955"/>
                      <a:pt x="2589" y="955"/>
                      <a:pt x="2587" y="955"/>
                    </a:cubicBezTo>
                    <a:cubicBezTo>
                      <a:pt x="2586" y="953"/>
                      <a:pt x="2586" y="953"/>
                      <a:pt x="2586" y="953"/>
                    </a:cubicBezTo>
                    <a:cubicBezTo>
                      <a:pt x="2587" y="951"/>
                      <a:pt x="2587" y="951"/>
                      <a:pt x="2587" y="951"/>
                    </a:cubicBezTo>
                    <a:cubicBezTo>
                      <a:pt x="2585" y="952"/>
                      <a:pt x="2585" y="952"/>
                      <a:pt x="2585" y="952"/>
                    </a:cubicBezTo>
                    <a:cubicBezTo>
                      <a:pt x="2581" y="951"/>
                      <a:pt x="2581" y="951"/>
                      <a:pt x="2581" y="951"/>
                    </a:cubicBezTo>
                    <a:cubicBezTo>
                      <a:pt x="2580" y="950"/>
                      <a:pt x="2578" y="949"/>
                      <a:pt x="2577" y="948"/>
                    </a:cubicBezTo>
                    <a:cubicBezTo>
                      <a:pt x="2577" y="946"/>
                      <a:pt x="2576" y="944"/>
                      <a:pt x="2576" y="942"/>
                    </a:cubicBezTo>
                    <a:cubicBezTo>
                      <a:pt x="2577" y="940"/>
                      <a:pt x="2579" y="941"/>
                      <a:pt x="2577" y="938"/>
                    </a:cubicBezTo>
                    <a:cubicBezTo>
                      <a:pt x="2576" y="937"/>
                      <a:pt x="2575" y="936"/>
                      <a:pt x="2574" y="935"/>
                    </a:cubicBezTo>
                    <a:cubicBezTo>
                      <a:pt x="2574" y="934"/>
                      <a:pt x="2574" y="933"/>
                      <a:pt x="2575" y="932"/>
                    </a:cubicBezTo>
                    <a:cubicBezTo>
                      <a:pt x="2576" y="932"/>
                      <a:pt x="2577" y="932"/>
                      <a:pt x="2578" y="931"/>
                    </a:cubicBezTo>
                    <a:cubicBezTo>
                      <a:pt x="2578" y="930"/>
                      <a:pt x="2579" y="929"/>
                      <a:pt x="2579" y="928"/>
                    </a:cubicBezTo>
                    <a:cubicBezTo>
                      <a:pt x="2580" y="928"/>
                      <a:pt x="2581" y="928"/>
                      <a:pt x="2582" y="928"/>
                    </a:cubicBezTo>
                    <a:cubicBezTo>
                      <a:pt x="2583" y="928"/>
                      <a:pt x="2583" y="926"/>
                      <a:pt x="2583" y="925"/>
                    </a:cubicBezTo>
                    <a:cubicBezTo>
                      <a:pt x="2584" y="925"/>
                      <a:pt x="2585" y="925"/>
                      <a:pt x="2586" y="925"/>
                    </a:cubicBezTo>
                    <a:cubicBezTo>
                      <a:pt x="2587" y="924"/>
                      <a:pt x="2587" y="924"/>
                      <a:pt x="2587" y="924"/>
                    </a:cubicBezTo>
                    <a:cubicBezTo>
                      <a:pt x="2588" y="925"/>
                      <a:pt x="2588" y="925"/>
                      <a:pt x="2588" y="925"/>
                    </a:cubicBezTo>
                    <a:cubicBezTo>
                      <a:pt x="2589" y="925"/>
                      <a:pt x="2589" y="925"/>
                      <a:pt x="2589" y="925"/>
                    </a:cubicBezTo>
                    <a:cubicBezTo>
                      <a:pt x="2589" y="923"/>
                      <a:pt x="2589" y="921"/>
                      <a:pt x="2589" y="919"/>
                    </a:cubicBezTo>
                    <a:cubicBezTo>
                      <a:pt x="2591" y="919"/>
                      <a:pt x="2591" y="919"/>
                      <a:pt x="2591" y="919"/>
                    </a:cubicBezTo>
                    <a:cubicBezTo>
                      <a:pt x="2592" y="919"/>
                      <a:pt x="2592" y="919"/>
                      <a:pt x="2592" y="919"/>
                    </a:cubicBezTo>
                    <a:cubicBezTo>
                      <a:pt x="2593" y="921"/>
                      <a:pt x="2593" y="921"/>
                      <a:pt x="2593" y="921"/>
                    </a:cubicBezTo>
                    <a:close/>
                    <a:moveTo>
                      <a:pt x="2583" y="893"/>
                    </a:moveTo>
                    <a:cubicBezTo>
                      <a:pt x="2585" y="893"/>
                      <a:pt x="2585" y="893"/>
                      <a:pt x="2585" y="893"/>
                    </a:cubicBezTo>
                    <a:cubicBezTo>
                      <a:pt x="2587" y="894"/>
                      <a:pt x="2587" y="894"/>
                      <a:pt x="2587" y="894"/>
                    </a:cubicBezTo>
                    <a:cubicBezTo>
                      <a:pt x="2587" y="896"/>
                      <a:pt x="2587" y="896"/>
                      <a:pt x="2587" y="896"/>
                    </a:cubicBezTo>
                    <a:cubicBezTo>
                      <a:pt x="2589" y="897"/>
                      <a:pt x="2589" y="897"/>
                      <a:pt x="2589" y="897"/>
                    </a:cubicBezTo>
                    <a:cubicBezTo>
                      <a:pt x="2589" y="899"/>
                      <a:pt x="2589" y="901"/>
                      <a:pt x="2589" y="903"/>
                    </a:cubicBezTo>
                    <a:cubicBezTo>
                      <a:pt x="2591" y="905"/>
                      <a:pt x="2591" y="905"/>
                      <a:pt x="2591" y="905"/>
                    </a:cubicBezTo>
                    <a:cubicBezTo>
                      <a:pt x="2589" y="906"/>
                      <a:pt x="2589" y="906"/>
                      <a:pt x="2589" y="906"/>
                    </a:cubicBezTo>
                    <a:cubicBezTo>
                      <a:pt x="2588" y="905"/>
                      <a:pt x="2586" y="905"/>
                      <a:pt x="2585" y="904"/>
                    </a:cubicBezTo>
                    <a:cubicBezTo>
                      <a:pt x="2584" y="901"/>
                      <a:pt x="2582" y="899"/>
                      <a:pt x="2581" y="896"/>
                    </a:cubicBezTo>
                    <a:cubicBezTo>
                      <a:pt x="2579" y="895"/>
                      <a:pt x="2579" y="895"/>
                      <a:pt x="2579" y="895"/>
                    </a:cubicBezTo>
                    <a:cubicBezTo>
                      <a:pt x="2579" y="893"/>
                      <a:pt x="2579" y="893"/>
                      <a:pt x="2579" y="893"/>
                    </a:cubicBezTo>
                    <a:cubicBezTo>
                      <a:pt x="2580" y="893"/>
                      <a:pt x="2582" y="893"/>
                      <a:pt x="2583" y="893"/>
                    </a:cubicBezTo>
                    <a:close/>
                    <a:moveTo>
                      <a:pt x="2578" y="880"/>
                    </a:moveTo>
                    <a:cubicBezTo>
                      <a:pt x="2580" y="881"/>
                      <a:pt x="2580" y="881"/>
                      <a:pt x="2580" y="881"/>
                    </a:cubicBezTo>
                    <a:cubicBezTo>
                      <a:pt x="2579" y="883"/>
                      <a:pt x="2579" y="883"/>
                      <a:pt x="2579" y="883"/>
                    </a:cubicBezTo>
                    <a:cubicBezTo>
                      <a:pt x="2578" y="884"/>
                      <a:pt x="2578" y="884"/>
                      <a:pt x="2578" y="884"/>
                    </a:cubicBezTo>
                    <a:cubicBezTo>
                      <a:pt x="2577" y="883"/>
                      <a:pt x="2577" y="883"/>
                      <a:pt x="2577" y="883"/>
                    </a:cubicBezTo>
                    <a:cubicBezTo>
                      <a:pt x="2577" y="881"/>
                      <a:pt x="2577" y="881"/>
                      <a:pt x="2577" y="881"/>
                    </a:cubicBezTo>
                    <a:cubicBezTo>
                      <a:pt x="2578" y="880"/>
                      <a:pt x="2578" y="880"/>
                      <a:pt x="2578" y="880"/>
                    </a:cubicBezTo>
                    <a:close/>
                    <a:moveTo>
                      <a:pt x="2579" y="907"/>
                    </a:moveTo>
                    <a:cubicBezTo>
                      <a:pt x="2579" y="905"/>
                      <a:pt x="2579" y="905"/>
                      <a:pt x="2579" y="905"/>
                    </a:cubicBezTo>
                    <a:cubicBezTo>
                      <a:pt x="2580" y="902"/>
                      <a:pt x="2580" y="902"/>
                      <a:pt x="2580" y="902"/>
                    </a:cubicBezTo>
                    <a:cubicBezTo>
                      <a:pt x="2581" y="903"/>
                      <a:pt x="2581" y="903"/>
                      <a:pt x="2581" y="903"/>
                    </a:cubicBezTo>
                    <a:cubicBezTo>
                      <a:pt x="2582" y="903"/>
                      <a:pt x="2583" y="903"/>
                      <a:pt x="2584" y="903"/>
                    </a:cubicBezTo>
                    <a:cubicBezTo>
                      <a:pt x="2585" y="905"/>
                      <a:pt x="2587" y="912"/>
                      <a:pt x="2586" y="914"/>
                    </a:cubicBezTo>
                    <a:cubicBezTo>
                      <a:pt x="2585" y="914"/>
                      <a:pt x="2585" y="914"/>
                      <a:pt x="2585" y="914"/>
                    </a:cubicBezTo>
                    <a:cubicBezTo>
                      <a:pt x="2584" y="916"/>
                      <a:pt x="2584" y="916"/>
                      <a:pt x="2584" y="916"/>
                    </a:cubicBezTo>
                    <a:cubicBezTo>
                      <a:pt x="2582" y="914"/>
                      <a:pt x="2583" y="911"/>
                      <a:pt x="2583" y="909"/>
                    </a:cubicBezTo>
                    <a:cubicBezTo>
                      <a:pt x="2581" y="908"/>
                      <a:pt x="2581" y="908"/>
                      <a:pt x="2581" y="908"/>
                    </a:cubicBezTo>
                    <a:cubicBezTo>
                      <a:pt x="2579" y="907"/>
                      <a:pt x="2579" y="907"/>
                      <a:pt x="2579" y="907"/>
                    </a:cubicBezTo>
                    <a:close/>
                    <a:moveTo>
                      <a:pt x="2579" y="915"/>
                    </a:moveTo>
                    <a:cubicBezTo>
                      <a:pt x="2581" y="916"/>
                      <a:pt x="2581" y="916"/>
                      <a:pt x="2581" y="916"/>
                    </a:cubicBezTo>
                    <a:cubicBezTo>
                      <a:pt x="2580" y="918"/>
                      <a:pt x="2580" y="918"/>
                      <a:pt x="2580" y="918"/>
                    </a:cubicBezTo>
                    <a:cubicBezTo>
                      <a:pt x="2579" y="919"/>
                      <a:pt x="2579" y="919"/>
                      <a:pt x="2579" y="919"/>
                    </a:cubicBezTo>
                    <a:cubicBezTo>
                      <a:pt x="2577" y="919"/>
                      <a:pt x="2576" y="919"/>
                      <a:pt x="2574" y="919"/>
                    </a:cubicBezTo>
                    <a:cubicBezTo>
                      <a:pt x="2574" y="917"/>
                      <a:pt x="2574" y="917"/>
                      <a:pt x="2574" y="917"/>
                    </a:cubicBezTo>
                    <a:cubicBezTo>
                      <a:pt x="2576" y="916"/>
                      <a:pt x="2577" y="915"/>
                      <a:pt x="2579" y="915"/>
                    </a:cubicBezTo>
                    <a:close/>
                    <a:moveTo>
                      <a:pt x="2552" y="952"/>
                    </a:moveTo>
                    <a:cubicBezTo>
                      <a:pt x="2550" y="952"/>
                      <a:pt x="2550" y="952"/>
                      <a:pt x="2550" y="952"/>
                    </a:cubicBezTo>
                    <a:cubicBezTo>
                      <a:pt x="2548" y="952"/>
                      <a:pt x="2548" y="952"/>
                      <a:pt x="2548" y="952"/>
                    </a:cubicBezTo>
                    <a:cubicBezTo>
                      <a:pt x="2549" y="951"/>
                      <a:pt x="2549" y="951"/>
                      <a:pt x="2549" y="951"/>
                    </a:cubicBezTo>
                    <a:cubicBezTo>
                      <a:pt x="2551" y="951"/>
                      <a:pt x="2551" y="951"/>
                      <a:pt x="2551" y="951"/>
                    </a:cubicBezTo>
                    <a:cubicBezTo>
                      <a:pt x="2552" y="952"/>
                      <a:pt x="2552" y="952"/>
                      <a:pt x="2552" y="952"/>
                    </a:cubicBezTo>
                    <a:close/>
                    <a:moveTo>
                      <a:pt x="2548" y="889"/>
                    </a:moveTo>
                    <a:cubicBezTo>
                      <a:pt x="2546" y="887"/>
                      <a:pt x="2546" y="887"/>
                      <a:pt x="2546" y="887"/>
                    </a:cubicBezTo>
                    <a:cubicBezTo>
                      <a:pt x="2545" y="886"/>
                      <a:pt x="2544" y="885"/>
                      <a:pt x="2543" y="884"/>
                    </a:cubicBezTo>
                    <a:cubicBezTo>
                      <a:pt x="2545" y="884"/>
                      <a:pt x="2547" y="884"/>
                      <a:pt x="2548" y="884"/>
                    </a:cubicBezTo>
                    <a:cubicBezTo>
                      <a:pt x="2550" y="885"/>
                      <a:pt x="2552" y="886"/>
                      <a:pt x="2554" y="888"/>
                    </a:cubicBezTo>
                    <a:cubicBezTo>
                      <a:pt x="2554" y="890"/>
                      <a:pt x="2554" y="892"/>
                      <a:pt x="2554" y="894"/>
                    </a:cubicBezTo>
                    <a:cubicBezTo>
                      <a:pt x="2553" y="895"/>
                      <a:pt x="2553" y="895"/>
                      <a:pt x="2553" y="895"/>
                    </a:cubicBezTo>
                    <a:cubicBezTo>
                      <a:pt x="2551" y="896"/>
                      <a:pt x="2551" y="896"/>
                      <a:pt x="2551" y="896"/>
                    </a:cubicBezTo>
                    <a:cubicBezTo>
                      <a:pt x="2549" y="895"/>
                      <a:pt x="2549" y="895"/>
                      <a:pt x="2549" y="895"/>
                    </a:cubicBezTo>
                    <a:cubicBezTo>
                      <a:pt x="2548" y="892"/>
                      <a:pt x="2548" y="892"/>
                      <a:pt x="2548" y="892"/>
                    </a:cubicBezTo>
                    <a:cubicBezTo>
                      <a:pt x="2548" y="889"/>
                      <a:pt x="2548" y="889"/>
                      <a:pt x="2548" y="889"/>
                    </a:cubicBezTo>
                    <a:close/>
                    <a:moveTo>
                      <a:pt x="2560" y="945"/>
                    </a:moveTo>
                    <a:cubicBezTo>
                      <a:pt x="2560" y="947"/>
                      <a:pt x="2560" y="947"/>
                      <a:pt x="2560" y="947"/>
                    </a:cubicBezTo>
                    <a:cubicBezTo>
                      <a:pt x="2558" y="947"/>
                      <a:pt x="2558" y="947"/>
                      <a:pt x="2558" y="947"/>
                    </a:cubicBezTo>
                    <a:cubicBezTo>
                      <a:pt x="2558" y="946"/>
                      <a:pt x="2558" y="946"/>
                      <a:pt x="2558" y="946"/>
                    </a:cubicBezTo>
                    <a:cubicBezTo>
                      <a:pt x="2559" y="945"/>
                      <a:pt x="2559" y="945"/>
                      <a:pt x="2559" y="945"/>
                    </a:cubicBezTo>
                    <a:cubicBezTo>
                      <a:pt x="2560" y="945"/>
                      <a:pt x="2560" y="945"/>
                      <a:pt x="2560" y="945"/>
                    </a:cubicBezTo>
                    <a:close/>
                    <a:moveTo>
                      <a:pt x="2575" y="931"/>
                    </a:moveTo>
                    <a:cubicBezTo>
                      <a:pt x="2573" y="933"/>
                      <a:pt x="2573" y="933"/>
                      <a:pt x="2573" y="933"/>
                    </a:cubicBezTo>
                    <a:cubicBezTo>
                      <a:pt x="2573" y="935"/>
                      <a:pt x="2573" y="935"/>
                      <a:pt x="2573" y="935"/>
                    </a:cubicBezTo>
                    <a:cubicBezTo>
                      <a:pt x="2572" y="935"/>
                      <a:pt x="2572" y="935"/>
                      <a:pt x="2572" y="935"/>
                    </a:cubicBezTo>
                    <a:cubicBezTo>
                      <a:pt x="2572" y="936"/>
                      <a:pt x="2571" y="937"/>
                      <a:pt x="2570" y="938"/>
                    </a:cubicBezTo>
                    <a:cubicBezTo>
                      <a:pt x="2568" y="936"/>
                      <a:pt x="2568" y="936"/>
                      <a:pt x="2568" y="936"/>
                    </a:cubicBezTo>
                    <a:cubicBezTo>
                      <a:pt x="2568" y="937"/>
                      <a:pt x="2568" y="937"/>
                      <a:pt x="2568" y="937"/>
                    </a:cubicBezTo>
                    <a:cubicBezTo>
                      <a:pt x="2566" y="938"/>
                      <a:pt x="2566" y="938"/>
                      <a:pt x="2566" y="938"/>
                    </a:cubicBezTo>
                    <a:cubicBezTo>
                      <a:pt x="2565" y="936"/>
                      <a:pt x="2565" y="934"/>
                      <a:pt x="2562" y="936"/>
                    </a:cubicBezTo>
                    <a:cubicBezTo>
                      <a:pt x="2562" y="939"/>
                      <a:pt x="2562" y="939"/>
                      <a:pt x="2562" y="939"/>
                    </a:cubicBezTo>
                    <a:cubicBezTo>
                      <a:pt x="2560" y="940"/>
                      <a:pt x="2561" y="944"/>
                      <a:pt x="2558" y="943"/>
                    </a:cubicBezTo>
                    <a:cubicBezTo>
                      <a:pt x="2558" y="942"/>
                      <a:pt x="2557" y="941"/>
                      <a:pt x="2557" y="941"/>
                    </a:cubicBezTo>
                    <a:cubicBezTo>
                      <a:pt x="2559" y="939"/>
                      <a:pt x="2559" y="939"/>
                      <a:pt x="2559" y="939"/>
                    </a:cubicBezTo>
                    <a:cubicBezTo>
                      <a:pt x="2559" y="937"/>
                      <a:pt x="2559" y="936"/>
                      <a:pt x="2560" y="933"/>
                    </a:cubicBezTo>
                    <a:cubicBezTo>
                      <a:pt x="2562" y="933"/>
                      <a:pt x="2563" y="932"/>
                      <a:pt x="2565" y="932"/>
                    </a:cubicBezTo>
                    <a:cubicBezTo>
                      <a:pt x="2568" y="931"/>
                      <a:pt x="2568" y="930"/>
                      <a:pt x="2570" y="928"/>
                    </a:cubicBezTo>
                    <a:cubicBezTo>
                      <a:pt x="2572" y="928"/>
                      <a:pt x="2572" y="928"/>
                      <a:pt x="2572" y="928"/>
                    </a:cubicBezTo>
                    <a:cubicBezTo>
                      <a:pt x="2574" y="929"/>
                      <a:pt x="2574" y="929"/>
                      <a:pt x="2574" y="929"/>
                    </a:cubicBezTo>
                    <a:cubicBezTo>
                      <a:pt x="2575" y="931"/>
                      <a:pt x="2575" y="931"/>
                      <a:pt x="2575" y="931"/>
                    </a:cubicBezTo>
                    <a:close/>
                    <a:moveTo>
                      <a:pt x="2574" y="896"/>
                    </a:moveTo>
                    <a:cubicBezTo>
                      <a:pt x="2575" y="898"/>
                      <a:pt x="2575" y="898"/>
                      <a:pt x="2575" y="898"/>
                    </a:cubicBezTo>
                    <a:cubicBezTo>
                      <a:pt x="2573" y="899"/>
                      <a:pt x="2573" y="899"/>
                      <a:pt x="2573" y="899"/>
                    </a:cubicBezTo>
                    <a:cubicBezTo>
                      <a:pt x="2572" y="898"/>
                      <a:pt x="2572" y="898"/>
                      <a:pt x="2572" y="898"/>
                    </a:cubicBezTo>
                    <a:cubicBezTo>
                      <a:pt x="2572" y="897"/>
                      <a:pt x="2572" y="897"/>
                      <a:pt x="2572" y="897"/>
                    </a:cubicBezTo>
                    <a:cubicBezTo>
                      <a:pt x="2570" y="896"/>
                      <a:pt x="2570" y="896"/>
                      <a:pt x="2570" y="896"/>
                    </a:cubicBezTo>
                    <a:cubicBezTo>
                      <a:pt x="2570" y="894"/>
                      <a:pt x="2570" y="894"/>
                      <a:pt x="2570" y="894"/>
                    </a:cubicBezTo>
                    <a:cubicBezTo>
                      <a:pt x="2572" y="894"/>
                      <a:pt x="2572" y="894"/>
                      <a:pt x="2572" y="894"/>
                    </a:cubicBezTo>
                    <a:cubicBezTo>
                      <a:pt x="2574" y="896"/>
                      <a:pt x="2574" y="896"/>
                      <a:pt x="2574" y="896"/>
                    </a:cubicBezTo>
                    <a:close/>
                    <a:moveTo>
                      <a:pt x="2571" y="908"/>
                    </a:moveTo>
                    <a:cubicBezTo>
                      <a:pt x="2571" y="909"/>
                      <a:pt x="2571" y="910"/>
                      <a:pt x="2571" y="911"/>
                    </a:cubicBezTo>
                    <a:cubicBezTo>
                      <a:pt x="2569" y="913"/>
                      <a:pt x="2569" y="915"/>
                      <a:pt x="2568" y="917"/>
                    </a:cubicBezTo>
                    <a:cubicBezTo>
                      <a:pt x="2568" y="919"/>
                      <a:pt x="2569" y="921"/>
                      <a:pt x="2569" y="923"/>
                    </a:cubicBezTo>
                    <a:cubicBezTo>
                      <a:pt x="2568" y="924"/>
                      <a:pt x="2568" y="924"/>
                      <a:pt x="2568" y="924"/>
                    </a:cubicBezTo>
                    <a:cubicBezTo>
                      <a:pt x="2566" y="923"/>
                      <a:pt x="2564" y="922"/>
                      <a:pt x="2563" y="920"/>
                    </a:cubicBezTo>
                    <a:cubicBezTo>
                      <a:pt x="2562" y="918"/>
                      <a:pt x="2562" y="918"/>
                      <a:pt x="2562" y="918"/>
                    </a:cubicBezTo>
                    <a:cubicBezTo>
                      <a:pt x="2562" y="917"/>
                      <a:pt x="2562" y="917"/>
                      <a:pt x="2562" y="917"/>
                    </a:cubicBezTo>
                    <a:cubicBezTo>
                      <a:pt x="2564" y="916"/>
                      <a:pt x="2564" y="916"/>
                      <a:pt x="2564" y="916"/>
                    </a:cubicBezTo>
                    <a:cubicBezTo>
                      <a:pt x="2565" y="915"/>
                      <a:pt x="2565" y="915"/>
                      <a:pt x="2565" y="915"/>
                    </a:cubicBezTo>
                    <a:cubicBezTo>
                      <a:pt x="2565" y="914"/>
                      <a:pt x="2565" y="913"/>
                      <a:pt x="2565" y="911"/>
                    </a:cubicBezTo>
                    <a:cubicBezTo>
                      <a:pt x="2566" y="910"/>
                      <a:pt x="2568" y="909"/>
                      <a:pt x="2567" y="907"/>
                    </a:cubicBezTo>
                    <a:cubicBezTo>
                      <a:pt x="2569" y="907"/>
                      <a:pt x="2569" y="907"/>
                      <a:pt x="2569" y="907"/>
                    </a:cubicBezTo>
                    <a:cubicBezTo>
                      <a:pt x="2571" y="908"/>
                      <a:pt x="2571" y="908"/>
                      <a:pt x="2571" y="908"/>
                    </a:cubicBezTo>
                    <a:close/>
                    <a:moveTo>
                      <a:pt x="2568" y="904"/>
                    </a:moveTo>
                    <a:cubicBezTo>
                      <a:pt x="2568" y="905"/>
                      <a:pt x="2568" y="905"/>
                      <a:pt x="2568" y="905"/>
                    </a:cubicBezTo>
                    <a:cubicBezTo>
                      <a:pt x="2566" y="906"/>
                      <a:pt x="2566" y="906"/>
                      <a:pt x="2566" y="906"/>
                    </a:cubicBezTo>
                    <a:cubicBezTo>
                      <a:pt x="2565" y="908"/>
                      <a:pt x="2565" y="908"/>
                      <a:pt x="2565" y="908"/>
                    </a:cubicBezTo>
                    <a:cubicBezTo>
                      <a:pt x="2564" y="909"/>
                      <a:pt x="2564" y="909"/>
                      <a:pt x="2564" y="909"/>
                    </a:cubicBezTo>
                    <a:cubicBezTo>
                      <a:pt x="2563" y="910"/>
                      <a:pt x="2563" y="910"/>
                      <a:pt x="2563" y="910"/>
                    </a:cubicBezTo>
                    <a:cubicBezTo>
                      <a:pt x="2561" y="910"/>
                      <a:pt x="2561" y="910"/>
                      <a:pt x="2561" y="910"/>
                    </a:cubicBezTo>
                    <a:cubicBezTo>
                      <a:pt x="2560" y="911"/>
                      <a:pt x="2559" y="912"/>
                      <a:pt x="2558" y="912"/>
                    </a:cubicBezTo>
                    <a:cubicBezTo>
                      <a:pt x="2558" y="911"/>
                      <a:pt x="2558" y="911"/>
                      <a:pt x="2558" y="911"/>
                    </a:cubicBezTo>
                    <a:cubicBezTo>
                      <a:pt x="2558" y="909"/>
                      <a:pt x="2558" y="908"/>
                      <a:pt x="2559" y="907"/>
                    </a:cubicBezTo>
                    <a:cubicBezTo>
                      <a:pt x="2558" y="905"/>
                      <a:pt x="2559" y="903"/>
                      <a:pt x="2559" y="901"/>
                    </a:cubicBezTo>
                    <a:cubicBezTo>
                      <a:pt x="2558" y="900"/>
                      <a:pt x="2558" y="899"/>
                      <a:pt x="2557" y="898"/>
                    </a:cubicBezTo>
                    <a:cubicBezTo>
                      <a:pt x="2557" y="897"/>
                      <a:pt x="2558" y="896"/>
                      <a:pt x="2558" y="895"/>
                    </a:cubicBezTo>
                    <a:cubicBezTo>
                      <a:pt x="2560" y="894"/>
                      <a:pt x="2559" y="898"/>
                      <a:pt x="2560" y="900"/>
                    </a:cubicBezTo>
                    <a:cubicBezTo>
                      <a:pt x="2561" y="900"/>
                      <a:pt x="2563" y="901"/>
                      <a:pt x="2564" y="902"/>
                    </a:cubicBezTo>
                    <a:cubicBezTo>
                      <a:pt x="2565" y="902"/>
                      <a:pt x="2566" y="903"/>
                      <a:pt x="2568" y="904"/>
                    </a:cubicBezTo>
                    <a:close/>
                    <a:moveTo>
                      <a:pt x="2558" y="886"/>
                    </a:moveTo>
                    <a:cubicBezTo>
                      <a:pt x="2556" y="885"/>
                      <a:pt x="2556" y="885"/>
                      <a:pt x="2556" y="885"/>
                    </a:cubicBezTo>
                    <a:cubicBezTo>
                      <a:pt x="2557" y="884"/>
                      <a:pt x="2557" y="884"/>
                      <a:pt x="2557" y="884"/>
                    </a:cubicBezTo>
                    <a:cubicBezTo>
                      <a:pt x="2559" y="885"/>
                      <a:pt x="2559" y="885"/>
                      <a:pt x="2559" y="885"/>
                    </a:cubicBezTo>
                    <a:cubicBezTo>
                      <a:pt x="2559" y="887"/>
                      <a:pt x="2559" y="887"/>
                      <a:pt x="2559" y="887"/>
                    </a:cubicBezTo>
                    <a:cubicBezTo>
                      <a:pt x="2558" y="886"/>
                      <a:pt x="2558" y="886"/>
                      <a:pt x="2558" y="886"/>
                    </a:cubicBezTo>
                    <a:close/>
                    <a:moveTo>
                      <a:pt x="2562" y="881"/>
                    </a:moveTo>
                    <a:cubicBezTo>
                      <a:pt x="2563" y="882"/>
                      <a:pt x="2564" y="883"/>
                      <a:pt x="2565" y="885"/>
                    </a:cubicBezTo>
                    <a:cubicBezTo>
                      <a:pt x="2563" y="886"/>
                      <a:pt x="2563" y="886"/>
                      <a:pt x="2563" y="886"/>
                    </a:cubicBezTo>
                    <a:cubicBezTo>
                      <a:pt x="2561" y="884"/>
                      <a:pt x="2560" y="882"/>
                      <a:pt x="2558" y="881"/>
                    </a:cubicBezTo>
                    <a:cubicBezTo>
                      <a:pt x="2559" y="880"/>
                      <a:pt x="2559" y="880"/>
                      <a:pt x="2559" y="880"/>
                    </a:cubicBezTo>
                    <a:cubicBezTo>
                      <a:pt x="2562" y="881"/>
                      <a:pt x="2562" y="881"/>
                      <a:pt x="2562" y="881"/>
                    </a:cubicBezTo>
                    <a:close/>
                    <a:moveTo>
                      <a:pt x="2576" y="912"/>
                    </a:moveTo>
                    <a:cubicBezTo>
                      <a:pt x="2574" y="914"/>
                      <a:pt x="2571" y="916"/>
                      <a:pt x="2571" y="920"/>
                    </a:cubicBezTo>
                    <a:cubicBezTo>
                      <a:pt x="2570" y="920"/>
                      <a:pt x="2570" y="920"/>
                      <a:pt x="2570" y="920"/>
                    </a:cubicBezTo>
                    <a:cubicBezTo>
                      <a:pt x="2570" y="916"/>
                      <a:pt x="2572" y="912"/>
                      <a:pt x="2575" y="909"/>
                    </a:cubicBezTo>
                    <a:cubicBezTo>
                      <a:pt x="2575" y="907"/>
                      <a:pt x="2575" y="907"/>
                      <a:pt x="2575" y="907"/>
                    </a:cubicBezTo>
                    <a:cubicBezTo>
                      <a:pt x="2576" y="907"/>
                      <a:pt x="2577" y="911"/>
                      <a:pt x="2576" y="912"/>
                    </a:cubicBezTo>
                    <a:cubicBezTo>
                      <a:pt x="2575" y="912"/>
                      <a:pt x="2577" y="911"/>
                      <a:pt x="2576" y="912"/>
                    </a:cubicBezTo>
                    <a:close/>
                    <a:moveTo>
                      <a:pt x="2561" y="1050"/>
                    </a:moveTo>
                    <a:cubicBezTo>
                      <a:pt x="2564" y="1049"/>
                      <a:pt x="2564" y="1049"/>
                      <a:pt x="2564" y="1049"/>
                    </a:cubicBezTo>
                    <a:cubicBezTo>
                      <a:pt x="2565" y="1047"/>
                      <a:pt x="2566" y="1045"/>
                      <a:pt x="2567" y="1043"/>
                    </a:cubicBezTo>
                    <a:cubicBezTo>
                      <a:pt x="2569" y="1044"/>
                      <a:pt x="2569" y="1044"/>
                      <a:pt x="2569" y="1044"/>
                    </a:cubicBezTo>
                    <a:cubicBezTo>
                      <a:pt x="2567" y="1046"/>
                      <a:pt x="2567" y="1046"/>
                      <a:pt x="2567" y="1046"/>
                    </a:cubicBezTo>
                    <a:cubicBezTo>
                      <a:pt x="2567" y="1050"/>
                      <a:pt x="2567" y="1050"/>
                      <a:pt x="2567" y="1050"/>
                    </a:cubicBezTo>
                    <a:cubicBezTo>
                      <a:pt x="2566" y="1052"/>
                      <a:pt x="2566" y="1052"/>
                      <a:pt x="2566" y="1052"/>
                    </a:cubicBezTo>
                    <a:cubicBezTo>
                      <a:pt x="2564" y="1054"/>
                      <a:pt x="2564" y="1054"/>
                      <a:pt x="2564" y="1054"/>
                    </a:cubicBezTo>
                    <a:cubicBezTo>
                      <a:pt x="2561" y="1053"/>
                      <a:pt x="2561" y="1053"/>
                      <a:pt x="2561" y="1053"/>
                    </a:cubicBezTo>
                    <a:cubicBezTo>
                      <a:pt x="2561" y="1050"/>
                      <a:pt x="2561" y="1050"/>
                      <a:pt x="2561" y="1050"/>
                    </a:cubicBezTo>
                    <a:close/>
                    <a:moveTo>
                      <a:pt x="2562" y="1080"/>
                    </a:moveTo>
                    <a:cubicBezTo>
                      <a:pt x="2563" y="1079"/>
                      <a:pt x="2564" y="1079"/>
                      <a:pt x="2564" y="1078"/>
                    </a:cubicBezTo>
                    <a:cubicBezTo>
                      <a:pt x="2565" y="1080"/>
                      <a:pt x="2565" y="1080"/>
                      <a:pt x="2565" y="1080"/>
                    </a:cubicBezTo>
                    <a:cubicBezTo>
                      <a:pt x="2564" y="1081"/>
                      <a:pt x="2564" y="1081"/>
                      <a:pt x="2564" y="1081"/>
                    </a:cubicBezTo>
                    <a:cubicBezTo>
                      <a:pt x="2562" y="1080"/>
                      <a:pt x="2562" y="1080"/>
                      <a:pt x="2562" y="1080"/>
                    </a:cubicBezTo>
                    <a:close/>
                    <a:moveTo>
                      <a:pt x="2566" y="1076"/>
                    </a:moveTo>
                    <a:cubicBezTo>
                      <a:pt x="2567" y="1077"/>
                      <a:pt x="2567" y="1077"/>
                      <a:pt x="2567" y="1077"/>
                    </a:cubicBezTo>
                    <a:cubicBezTo>
                      <a:pt x="2567" y="1078"/>
                      <a:pt x="2567" y="1078"/>
                      <a:pt x="2567" y="1078"/>
                    </a:cubicBezTo>
                    <a:cubicBezTo>
                      <a:pt x="2566" y="1078"/>
                      <a:pt x="2565" y="1077"/>
                      <a:pt x="2565" y="1077"/>
                    </a:cubicBezTo>
                    <a:cubicBezTo>
                      <a:pt x="2566" y="1076"/>
                      <a:pt x="2566" y="1076"/>
                      <a:pt x="2566" y="1076"/>
                    </a:cubicBezTo>
                    <a:close/>
                    <a:moveTo>
                      <a:pt x="2568" y="1100"/>
                    </a:moveTo>
                    <a:cubicBezTo>
                      <a:pt x="2567" y="1101"/>
                      <a:pt x="2566" y="1101"/>
                      <a:pt x="2566" y="1101"/>
                    </a:cubicBezTo>
                    <a:cubicBezTo>
                      <a:pt x="2566" y="1100"/>
                      <a:pt x="2566" y="1100"/>
                      <a:pt x="2566" y="1100"/>
                    </a:cubicBezTo>
                    <a:cubicBezTo>
                      <a:pt x="2567" y="1099"/>
                      <a:pt x="2567" y="1099"/>
                      <a:pt x="2567" y="1099"/>
                    </a:cubicBezTo>
                    <a:cubicBezTo>
                      <a:pt x="2568" y="1098"/>
                      <a:pt x="2568" y="1098"/>
                      <a:pt x="2568" y="1098"/>
                    </a:cubicBezTo>
                    <a:cubicBezTo>
                      <a:pt x="2569" y="1098"/>
                      <a:pt x="2569" y="1098"/>
                      <a:pt x="2569" y="1098"/>
                    </a:cubicBezTo>
                    <a:cubicBezTo>
                      <a:pt x="2569" y="1099"/>
                      <a:pt x="2569" y="1099"/>
                      <a:pt x="2569" y="1099"/>
                    </a:cubicBezTo>
                    <a:cubicBezTo>
                      <a:pt x="2569" y="1099"/>
                      <a:pt x="2569" y="1100"/>
                      <a:pt x="2568" y="1100"/>
                    </a:cubicBezTo>
                    <a:cubicBezTo>
                      <a:pt x="2567" y="1101"/>
                      <a:pt x="2569" y="1100"/>
                      <a:pt x="2568" y="1100"/>
                    </a:cubicBezTo>
                    <a:close/>
                    <a:moveTo>
                      <a:pt x="2569" y="1018"/>
                    </a:moveTo>
                    <a:cubicBezTo>
                      <a:pt x="2568" y="1017"/>
                      <a:pt x="2568" y="1017"/>
                      <a:pt x="2568" y="1017"/>
                    </a:cubicBezTo>
                    <a:cubicBezTo>
                      <a:pt x="2567" y="1018"/>
                      <a:pt x="2567" y="1018"/>
                      <a:pt x="2567" y="1018"/>
                    </a:cubicBezTo>
                    <a:cubicBezTo>
                      <a:pt x="2565" y="1016"/>
                      <a:pt x="2565" y="1016"/>
                      <a:pt x="2565" y="1016"/>
                    </a:cubicBezTo>
                    <a:cubicBezTo>
                      <a:pt x="2566" y="1015"/>
                      <a:pt x="2566" y="1015"/>
                      <a:pt x="2566" y="1015"/>
                    </a:cubicBezTo>
                    <a:cubicBezTo>
                      <a:pt x="2568" y="1014"/>
                      <a:pt x="2568" y="1014"/>
                      <a:pt x="2568" y="1014"/>
                    </a:cubicBezTo>
                    <a:cubicBezTo>
                      <a:pt x="2569" y="1015"/>
                      <a:pt x="2570" y="1015"/>
                      <a:pt x="2572" y="1016"/>
                    </a:cubicBezTo>
                    <a:cubicBezTo>
                      <a:pt x="2572" y="1018"/>
                      <a:pt x="2572" y="1018"/>
                      <a:pt x="2572" y="1018"/>
                    </a:cubicBezTo>
                    <a:cubicBezTo>
                      <a:pt x="2571" y="1017"/>
                      <a:pt x="2571" y="1017"/>
                      <a:pt x="2571" y="1017"/>
                    </a:cubicBezTo>
                    <a:cubicBezTo>
                      <a:pt x="2569" y="1018"/>
                      <a:pt x="2569" y="1018"/>
                      <a:pt x="2569" y="1018"/>
                    </a:cubicBezTo>
                    <a:close/>
                    <a:moveTo>
                      <a:pt x="2569" y="1078"/>
                    </a:moveTo>
                    <a:cubicBezTo>
                      <a:pt x="2571" y="1077"/>
                      <a:pt x="2572" y="1077"/>
                      <a:pt x="2574" y="1077"/>
                    </a:cubicBezTo>
                    <a:cubicBezTo>
                      <a:pt x="2574" y="1079"/>
                      <a:pt x="2574" y="1079"/>
                      <a:pt x="2574" y="1079"/>
                    </a:cubicBezTo>
                    <a:cubicBezTo>
                      <a:pt x="2571" y="1080"/>
                      <a:pt x="2571" y="1080"/>
                      <a:pt x="2571" y="1080"/>
                    </a:cubicBezTo>
                    <a:cubicBezTo>
                      <a:pt x="2569" y="1078"/>
                      <a:pt x="2569" y="1078"/>
                      <a:pt x="2569" y="1078"/>
                    </a:cubicBezTo>
                    <a:close/>
                    <a:moveTo>
                      <a:pt x="2582" y="1076"/>
                    </a:moveTo>
                    <a:cubicBezTo>
                      <a:pt x="2583" y="1076"/>
                      <a:pt x="2585" y="1076"/>
                      <a:pt x="2586" y="1077"/>
                    </a:cubicBezTo>
                    <a:cubicBezTo>
                      <a:pt x="2584" y="1078"/>
                      <a:pt x="2581" y="1078"/>
                      <a:pt x="2579" y="1078"/>
                    </a:cubicBezTo>
                    <a:cubicBezTo>
                      <a:pt x="2580" y="1077"/>
                      <a:pt x="2581" y="1077"/>
                      <a:pt x="2582" y="1076"/>
                    </a:cubicBezTo>
                    <a:close/>
                    <a:moveTo>
                      <a:pt x="2584" y="1019"/>
                    </a:moveTo>
                    <a:cubicBezTo>
                      <a:pt x="2585" y="1019"/>
                      <a:pt x="2586" y="1019"/>
                      <a:pt x="2586" y="1019"/>
                    </a:cubicBezTo>
                    <a:cubicBezTo>
                      <a:pt x="2587" y="1021"/>
                      <a:pt x="2587" y="1021"/>
                      <a:pt x="2587" y="1021"/>
                    </a:cubicBezTo>
                    <a:cubicBezTo>
                      <a:pt x="2585" y="1021"/>
                      <a:pt x="2582" y="1021"/>
                      <a:pt x="2580" y="1021"/>
                    </a:cubicBezTo>
                    <a:cubicBezTo>
                      <a:pt x="2579" y="1019"/>
                      <a:pt x="2579" y="1019"/>
                      <a:pt x="2579" y="1019"/>
                    </a:cubicBezTo>
                    <a:cubicBezTo>
                      <a:pt x="2581" y="1019"/>
                      <a:pt x="2581" y="1019"/>
                      <a:pt x="2581" y="1019"/>
                    </a:cubicBezTo>
                    <a:cubicBezTo>
                      <a:pt x="2581" y="1019"/>
                      <a:pt x="2583" y="1019"/>
                      <a:pt x="2584" y="1019"/>
                    </a:cubicBezTo>
                    <a:cubicBezTo>
                      <a:pt x="2585" y="1019"/>
                      <a:pt x="2583" y="1019"/>
                      <a:pt x="2584" y="1019"/>
                    </a:cubicBezTo>
                    <a:close/>
                    <a:moveTo>
                      <a:pt x="2594" y="1074"/>
                    </a:moveTo>
                    <a:cubicBezTo>
                      <a:pt x="2594" y="1074"/>
                      <a:pt x="2592" y="1075"/>
                      <a:pt x="2592" y="1075"/>
                    </a:cubicBezTo>
                    <a:cubicBezTo>
                      <a:pt x="2592" y="1073"/>
                      <a:pt x="2592" y="1073"/>
                      <a:pt x="2592" y="1073"/>
                    </a:cubicBezTo>
                    <a:cubicBezTo>
                      <a:pt x="2594" y="1071"/>
                      <a:pt x="2594" y="1071"/>
                      <a:pt x="2594" y="1071"/>
                    </a:cubicBezTo>
                    <a:cubicBezTo>
                      <a:pt x="2596" y="1073"/>
                      <a:pt x="2596" y="1073"/>
                      <a:pt x="2596" y="1073"/>
                    </a:cubicBezTo>
                    <a:cubicBezTo>
                      <a:pt x="2598" y="1072"/>
                      <a:pt x="2598" y="1072"/>
                      <a:pt x="2598" y="1072"/>
                    </a:cubicBezTo>
                    <a:cubicBezTo>
                      <a:pt x="2600" y="1072"/>
                      <a:pt x="2600" y="1072"/>
                      <a:pt x="2600" y="1072"/>
                    </a:cubicBezTo>
                    <a:cubicBezTo>
                      <a:pt x="2600" y="1074"/>
                      <a:pt x="2596" y="1074"/>
                      <a:pt x="2594" y="1074"/>
                    </a:cubicBezTo>
                    <a:cubicBezTo>
                      <a:pt x="2594" y="1074"/>
                      <a:pt x="2595" y="1074"/>
                      <a:pt x="2594" y="1074"/>
                    </a:cubicBezTo>
                    <a:close/>
                    <a:moveTo>
                      <a:pt x="2603" y="1078"/>
                    </a:moveTo>
                    <a:cubicBezTo>
                      <a:pt x="2604" y="1079"/>
                      <a:pt x="2604" y="1079"/>
                      <a:pt x="2604" y="1079"/>
                    </a:cubicBezTo>
                    <a:cubicBezTo>
                      <a:pt x="2600" y="1083"/>
                      <a:pt x="2594" y="1084"/>
                      <a:pt x="2588" y="1086"/>
                    </a:cubicBezTo>
                    <a:cubicBezTo>
                      <a:pt x="2585" y="1088"/>
                      <a:pt x="2582" y="1091"/>
                      <a:pt x="2580" y="1094"/>
                    </a:cubicBezTo>
                    <a:cubicBezTo>
                      <a:pt x="2577" y="1093"/>
                      <a:pt x="2576" y="1095"/>
                      <a:pt x="2574" y="1096"/>
                    </a:cubicBezTo>
                    <a:cubicBezTo>
                      <a:pt x="2571" y="1097"/>
                      <a:pt x="2572" y="1092"/>
                      <a:pt x="2572" y="1090"/>
                    </a:cubicBezTo>
                    <a:cubicBezTo>
                      <a:pt x="2574" y="1088"/>
                      <a:pt x="2576" y="1087"/>
                      <a:pt x="2579" y="1087"/>
                    </a:cubicBezTo>
                    <a:cubicBezTo>
                      <a:pt x="2580" y="1085"/>
                      <a:pt x="2582" y="1085"/>
                      <a:pt x="2583" y="1084"/>
                    </a:cubicBezTo>
                    <a:cubicBezTo>
                      <a:pt x="2585" y="1083"/>
                      <a:pt x="2586" y="1081"/>
                      <a:pt x="2587" y="1080"/>
                    </a:cubicBezTo>
                    <a:cubicBezTo>
                      <a:pt x="2589" y="1080"/>
                      <a:pt x="2591" y="1080"/>
                      <a:pt x="2593" y="1080"/>
                    </a:cubicBezTo>
                    <a:cubicBezTo>
                      <a:pt x="2596" y="1080"/>
                      <a:pt x="2601" y="1080"/>
                      <a:pt x="2603" y="1078"/>
                    </a:cubicBezTo>
                    <a:close/>
                    <a:moveTo>
                      <a:pt x="2543" y="1082"/>
                    </a:moveTo>
                    <a:cubicBezTo>
                      <a:pt x="2541" y="1083"/>
                      <a:pt x="2537" y="1081"/>
                      <a:pt x="2540" y="1079"/>
                    </a:cubicBezTo>
                    <a:cubicBezTo>
                      <a:pt x="2542" y="1078"/>
                      <a:pt x="2543" y="1078"/>
                      <a:pt x="2544" y="1077"/>
                    </a:cubicBezTo>
                    <a:cubicBezTo>
                      <a:pt x="2546" y="1077"/>
                      <a:pt x="2548" y="1078"/>
                      <a:pt x="2550" y="1078"/>
                    </a:cubicBezTo>
                    <a:cubicBezTo>
                      <a:pt x="2554" y="1080"/>
                      <a:pt x="2554" y="1080"/>
                      <a:pt x="2554" y="1080"/>
                    </a:cubicBezTo>
                    <a:cubicBezTo>
                      <a:pt x="2555" y="1080"/>
                      <a:pt x="2557" y="1080"/>
                      <a:pt x="2559" y="1079"/>
                    </a:cubicBezTo>
                    <a:cubicBezTo>
                      <a:pt x="2561" y="1080"/>
                      <a:pt x="2561" y="1080"/>
                      <a:pt x="2561" y="1080"/>
                    </a:cubicBezTo>
                    <a:cubicBezTo>
                      <a:pt x="2558" y="1081"/>
                      <a:pt x="2557" y="1082"/>
                      <a:pt x="2554" y="1083"/>
                    </a:cubicBezTo>
                    <a:cubicBezTo>
                      <a:pt x="2550" y="1083"/>
                      <a:pt x="2547" y="1082"/>
                      <a:pt x="2543" y="1082"/>
                    </a:cubicBezTo>
                    <a:close/>
                    <a:moveTo>
                      <a:pt x="2543" y="1094"/>
                    </a:moveTo>
                    <a:cubicBezTo>
                      <a:pt x="2541" y="1093"/>
                      <a:pt x="2539" y="1092"/>
                      <a:pt x="2536" y="1091"/>
                    </a:cubicBezTo>
                    <a:cubicBezTo>
                      <a:pt x="2534" y="1091"/>
                      <a:pt x="2534" y="1091"/>
                      <a:pt x="2534" y="1091"/>
                    </a:cubicBezTo>
                    <a:cubicBezTo>
                      <a:pt x="2532" y="1090"/>
                      <a:pt x="2532" y="1090"/>
                      <a:pt x="2532" y="1090"/>
                    </a:cubicBezTo>
                    <a:cubicBezTo>
                      <a:pt x="2532" y="1088"/>
                      <a:pt x="2532" y="1088"/>
                      <a:pt x="2532" y="1088"/>
                    </a:cubicBezTo>
                    <a:cubicBezTo>
                      <a:pt x="2535" y="1088"/>
                      <a:pt x="2537" y="1087"/>
                      <a:pt x="2540" y="1087"/>
                    </a:cubicBezTo>
                    <a:cubicBezTo>
                      <a:pt x="2543" y="1089"/>
                      <a:pt x="2547" y="1091"/>
                      <a:pt x="2548" y="1094"/>
                    </a:cubicBezTo>
                    <a:cubicBezTo>
                      <a:pt x="2546" y="1094"/>
                      <a:pt x="2544" y="1094"/>
                      <a:pt x="2543" y="1094"/>
                    </a:cubicBezTo>
                    <a:close/>
                    <a:moveTo>
                      <a:pt x="2518" y="926"/>
                    </a:moveTo>
                    <a:cubicBezTo>
                      <a:pt x="2519" y="924"/>
                      <a:pt x="2519" y="924"/>
                      <a:pt x="2519" y="924"/>
                    </a:cubicBezTo>
                    <a:cubicBezTo>
                      <a:pt x="2522" y="922"/>
                      <a:pt x="2524" y="920"/>
                      <a:pt x="2527" y="918"/>
                    </a:cubicBezTo>
                    <a:cubicBezTo>
                      <a:pt x="2528" y="917"/>
                      <a:pt x="2529" y="915"/>
                      <a:pt x="2530" y="914"/>
                    </a:cubicBezTo>
                    <a:cubicBezTo>
                      <a:pt x="2531" y="913"/>
                      <a:pt x="2532" y="912"/>
                      <a:pt x="2534" y="911"/>
                    </a:cubicBezTo>
                    <a:cubicBezTo>
                      <a:pt x="2534" y="909"/>
                      <a:pt x="2535" y="908"/>
                      <a:pt x="2535" y="906"/>
                    </a:cubicBezTo>
                    <a:cubicBezTo>
                      <a:pt x="2536" y="905"/>
                      <a:pt x="2536" y="905"/>
                      <a:pt x="2536" y="905"/>
                    </a:cubicBezTo>
                    <a:cubicBezTo>
                      <a:pt x="2537" y="906"/>
                      <a:pt x="2537" y="908"/>
                      <a:pt x="2538" y="909"/>
                    </a:cubicBezTo>
                    <a:cubicBezTo>
                      <a:pt x="2537" y="912"/>
                      <a:pt x="2537" y="912"/>
                      <a:pt x="2537" y="912"/>
                    </a:cubicBezTo>
                    <a:cubicBezTo>
                      <a:pt x="2535" y="912"/>
                      <a:pt x="2535" y="912"/>
                      <a:pt x="2535" y="912"/>
                    </a:cubicBezTo>
                    <a:cubicBezTo>
                      <a:pt x="2534" y="914"/>
                      <a:pt x="2533" y="915"/>
                      <a:pt x="2531" y="916"/>
                    </a:cubicBezTo>
                    <a:cubicBezTo>
                      <a:pt x="2530" y="917"/>
                      <a:pt x="2529" y="919"/>
                      <a:pt x="2529" y="920"/>
                    </a:cubicBezTo>
                    <a:cubicBezTo>
                      <a:pt x="2527" y="922"/>
                      <a:pt x="2527" y="922"/>
                      <a:pt x="2527" y="922"/>
                    </a:cubicBezTo>
                    <a:cubicBezTo>
                      <a:pt x="2525" y="923"/>
                      <a:pt x="2525" y="923"/>
                      <a:pt x="2525" y="923"/>
                    </a:cubicBezTo>
                    <a:cubicBezTo>
                      <a:pt x="2524" y="924"/>
                      <a:pt x="2523" y="925"/>
                      <a:pt x="2523" y="926"/>
                    </a:cubicBezTo>
                    <a:cubicBezTo>
                      <a:pt x="2521" y="927"/>
                      <a:pt x="2521" y="927"/>
                      <a:pt x="2521" y="927"/>
                    </a:cubicBezTo>
                    <a:cubicBezTo>
                      <a:pt x="2519" y="928"/>
                      <a:pt x="2519" y="928"/>
                      <a:pt x="2519" y="928"/>
                    </a:cubicBezTo>
                    <a:cubicBezTo>
                      <a:pt x="2518" y="929"/>
                      <a:pt x="2517" y="929"/>
                      <a:pt x="2516" y="930"/>
                    </a:cubicBezTo>
                    <a:cubicBezTo>
                      <a:pt x="2516" y="928"/>
                      <a:pt x="2516" y="928"/>
                      <a:pt x="2516" y="928"/>
                    </a:cubicBezTo>
                    <a:cubicBezTo>
                      <a:pt x="2518" y="926"/>
                      <a:pt x="2518" y="926"/>
                      <a:pt x="2518" y="926"/>
                    </a:cubicBezTo>
                    <a:close/>
                    <a:moveTo>
                      <a:pt x="2522" y="1078"/>
                    </a:moveTo>
                    <a:cubicBezTo>
                      <a:pt x="2522" y="1076"/>
                      <a:pt x="2522" y="1076"/>
                      <a:pt x="2522" y="1076"/>
                    </a:cubicBezTo>
                    <a:cubicBezTo>
                      <a:pt x="2523" y="1076"/>
                      <a:pt x="2525" y="1077"/>
                      <a:pt x="2526" y="1078"/>
                    </a:cubicBezTo>
                    <a:cubicBezTo>
                      <a:pt x="2528" y="1078"/>
                      <a:pt x="2528" y="1078"/>
                      <a:pt x="2528" y="1078"/>
                    </a:cubicBezTo>
                    <a:cubicBezTo>
                      <a:pt x="2529" y="1080"/>
                      <a:pt x="2529" y="1080"/>
                      <a:pt x="2529" y="1080"/>
                    </a:cubicBezTo>
                    <a:cubicBezTo>
                      <a:pt x="2530" y="1078"/>
                      <a:pt x="2530" y="1078"/>
                      <a:pt x="2530" y="1078"/>
                    </a:cubicBezTo>
                    <a:cubicBezTo>
                      <a:pt x="2531" y="1079"/>
                      <a:pt x="2531" y="1079"/>
                      <a:pt x="2531" y="1079"/>
                    </a:cubicBezTo>
                    <a:cubicBezTo>
                      <a:pt x="2531" y="1082"/>
                      <a:pt x="2531" y="1082"/>
                      <a:pt x="2531" y="1082"/>
                    </a:cubicBezTo>
                    <a:cubicBezTo>
                      <a:pt x="2529" y="1082"/>
                      <a:pt x="2527" y="1082"/>
                      <a:pt x="2525" y="1082"/>
                    </a:cubicBezTo>
                    <a:cubicBezTo>
                      <a:pt x="2521" y="1084"/>
                      <a:pt x="2518" y="1084"/>
                      <a:pt x="2514" y="1084"/>
                    </a:cubicBezTo>
                    <a:cubicBezTo>
                      <a:pt x="2513" y="1083"/>
                      <a:pt x="2513" y="1081"/>
                      <a:pt x="2513" y="1079"/>
                    </a:cubicBezTo>
                    <a:cubicBezTo>
                      <a:pt x="2515" y="1079"/>
                      <a:pt x="2517" y="1079"/>
                      <a:pt x="2519" y="1079"/>
                    </a:cubicBezTo>
                    <a:cubicBezTo>
                      <a:pt x="2520" y="1079"/>
                      <a:pt x="2521" y="1080"/>
                      <a:pt x="2521" y="1081"/>
                    </a:cubicBezTo>
                    <a:cubicBezTo>
                      <a:pt x="2523" y="1081"/>
                      <a:pt x="2523" y="1081"/>
                      <a:pt x="2523" y="1081"/>
                    </a:cubicBezTo>
                    <a:cubicBezTo>
                      <a:pt x="2524" y="1080"/>
                      <a:pt x="2524" y="1080"/>
                      <a:pt x="2524" y="1080"/>
                    </a:cubicBezTo>
                    <a:cubicBezTo>
                      <a:pt x="2523" y="1079"/>
                      <a:pt x="2522" y="1079"/>
                      <a:pt x="2522" y="1078"/>
                    </a:cubicBezTo>
                    <a:close/>
                    <a:moveTo>
                      <a:pt x="2510" y="1077"/>
                    </a:moveTo>
                    <a:cubicBezTo>
                      <a:pt x="2511" y="1079"/>
                      <a:pt x="2511" y="1079"/>
                      <a:pt x="2511" y="1079"/>
                    </a:cubicBezTo>
                    <a:cubicBezTo>
                      <a:pt x="2510" y="1081"/>
                      <a:pt x="2509" y="1082"/>
                      <a:pt x="2508" y="1082"/>
                    </a:cubicBezTo>
                    <a:cubicBezTo>
                      <a:pt x="2506" y="1083"/>
                      <a:pt x="2506" y="1083"/>
                      <a:pt x="2506" y="1083"/>
                    </a:cubicBezTo>
                    <a:cubicBezTo>
                      <a:pt x="2505" y="1081"/>
                      <a:pt x="2505" y="1081"/>
                      <a:pt x="2505" y="1081"/>
                    </a:cubicBezTo>
                    <a:cubicBezTo>
                      <a:pt x="2506" y="1078"/>
                      <a:pt x="2506" y="1078"/>
                      <a:pt x="2506" y="1078"/>
                    </a:cubicBezTo>
                    <a:cubicBezTo>
                      <a:pt x="2508" y="1077"/>
                      <a:pt x="2508" y="1077"/>
                      <a:pt x="2508" y="1077"/>
                    </a:cubicBezTo>
                    <a:cubicBezTo>
                      <a:pt x="2510" y="1077"/>
                      <a:pt x="2510" y="1077"/>
                      <a:pt x="2510" y="1077"/>
                    </a:cubicBezTo>
                    <a:close/>
                    <a:moveTo>
                      <a:pt x="2482" y="1065"/>
                    </a:moveTo>
                    <a:cubicBezTo>
                      <a:pt x="2484" y="1065"/>
                      <a:pt x="2486" y="1065"/>
                      <a:pt x="2488" y="1065"/>
                    </a:cubicBezTo>
                    <a:cubicBezTo>
                      <a:pt x="2487" y="1067"/>
                      <a:pt x="2487" y="1067"/>
                      <a:pt x="2487" y="1067"/>
                    </a:cubicBezTo>
                    <a:cubicBezTo>
                      <a:pt x="2486" y="1067"/>
                      <a:pt x="2484" y="1068"/>
                      <a:pt x="2482" y="1068"/>
                    </a:cubicBezTo>
                    <a:cubicBezTo>
                      <a:pt x="2481" y="1068"/>
                      <a:pt x="2479" y="1068"/>
                      <a:pt x="2477" y="1067"/>
                    </a:cubicBezTo>
                    <a:cubicBezTo>
                      <a:pt x="2477" y="1065"/>
                      <a:pt x="2477" y="1065"/>
                      <a:pt x="2477" y="1065"/>
                    </a:cubicBezTo>
                    <a:cubicBezTo>
                      <a:pt x="2479" y="1065"/>
                      <a:pt x="2480" y="1065"/>
                      <a:pt x="2482" y="1065"/>
                    </a:cubicBezTo>
                    <a:close/>
                    <a:moveTo>
                      <a:pt x="2458" y="831"/>
                    </a:moveTo>
                    <a:cubicBezTo>
                      <a:pt x="2458" y="833"/>
                      <a:pt x="2457" y="836"/>
                      <a:pt x="2456" y="838"/>
                    </a:cubicBezTo>
                    <a:cubicBezTo>
                      <a:pt x="2454" y="839"/>
                      <a:pt x="2452" y="839"/>
                      <a:pt x="2450" y="840"/>
                    </a:cubicBezTo>
                    <a:cubicBezTo>
                      <a:pt x="2450" y="842"/>
                      <a:pt x="2450" y="842"/>
                      <a:pt x="2450" y="842"/>
                    </a:cubicBezTo>
                    <a:cubicBezTo>
                      <a:pt x="2448" y="842"/>
                      <a:pt x="2448" y="842"/>
                      <a:pt x="2448" y="842"/>
                    </a:cubicBezTo>
                    <a:cubicBezTo>
                      <a:pt x="2447" y="841"/>
                      <a:pt x="2445" y="841"/>
                      <a:pt x="2443" y="841"/>
                    </a:cubicBezTo>
                    <a:cubicBezTo>
                      <a:pt x="2441" y="839"/>
                      <a:pt x="2441" y="839"/>
                      <a:pt x="2441" y="839"/>
                    </a:cubicBezTo>
                    <a:cubicBezTo>
                      <a:pt x="2441" y="837"/>
                      <a:pt x="2440" y="835"/>
                      <a:pt x="2440" y="832"/>
                    </a:cubicBezTo>
                    <a:cubicBezTo>
                      <a:pt x="2442" y="831"/>
                      <a:pt x="2443" y="829"/>
                      <a:pt x="2445" y="828"/>
                    </a:cubicBezTo>
                    <a:cubicBezTo>
                      <a:pt x="2446" y="826"/>
                      <a:pt x="2446" y="826"/>
                      <a:pt x="2446" y="826"/>
                    </a:cubicBezTo>
                    <a:cubicBezTo>
                      <a:pt x="2451" y="826"/>
                      <a:pt x="2456" y="825"/>
                      <a:pt x="2460" y="826"/>
                    </a:cubicBezTo>
                    <a:cubicBezTo>
                      <a:pt x="2461" y="828"/>
                      <a:pt x="2461" y="828"/>
                      <a:pt x="2461" y="828"/>
                    </a:cubicBezTo>
                    <a:cubicBezTo>
                      <a:pt x="2461" y="828"/>
                      <a:pt x="2459" y="829"/>
                      <a:pt x="2458" y="831"/>
                    </a:cubicBezTo>
                    <a:cubicBezTo>
                      <a:pt x="2458" y="832"/>
                      <a:pt x="2459" y="829"/>
                      <a:pt x="2458" y="831"/>
                    </a:cubicBezTo>
                    <a:close/>
                    <a:moveTo>
                      <a:pt x="2503" y="955"/>
                    </a:moveTo>
                    <a:cubicBezTo>
                      <a:pt x="2506" y="954"/>
                      <a:pt x="2506" y="954"/>
                      <a:pt x="2506" y="954"/>
                    </a:cubicBezTo>
                    <a:cubicBezTo>
                      <a:pt x="2506" y="952"/>
                      <a:pt x="2507" y="950"/>
                      <a:pt x="2507" y="949"/>
                    </a:cubicBezTo>
                    <a:cubicBezTo>
                      <a:pt x="2509" y="947"/>
                      <a:pt x="2511" y="946"/>
                      <a:pt x="2512" y="943"/>
                    </a:cubicBezTo>
                    <a:cubicBezTo>
                      <a:pt x="2512" y="946"/>
                      <a:pt x="2512" y="946"/>
                      <a:pt x="2512" y="946"/>
                    </a:cubicBezTo>
                    <a:cubicBezTo>
                      <a:pt x="2514" y="945"/>
                      <a:pt x="2514" y="945"/>
                      <a:pt x="2514" y="945"/>
                    </a:cubicBezTo>
                    <a:cubicBezTo>
                      <a:pt x="2514" y="943"/>
                      <a:pt x="2514" y="943"/>
                      <a:pt x="2514" y="943"/>
                    </a:cubicBezTo>
                    <a:cubicBezTo>
                      <a:pt x="2516" y="945"/>
                      <a:pt x="2517" y="946"/>
                      <a:pt x="2519" y="947"/>
                    </a:cubicBezTo>
                    <a:cubicBezTo>
                      <a:pt x="2520" y="949"/>
                      <a:pt x="2520" y="949"/>
                      <a:pt x="2520" y="949"/>
                    </a:cubicBezTo>
                    <a:cubicBezTo>
                      <a:pt x="2520" y="950"/>
                      <a:pt x="2520" y="951"/>
                      <a:pt x="2520" y="952"/>
                    </a:cubicBezTo>
                    <a:cubicBezTo>
                      <a:pt x="2521" y="952"/>
                      <a:pt x="2522" y="952"/>
                      <a:pt x="2523" y="952"/>
                    </a:cubicBezTo>
                    <a:cubicBezTo>
                      <a:pt x="2523" y="954"/>
                      <a:pt x="2523" y="954"/>
                      <a:pt x="2523" y="954"/>
                    </a:cubicBezTo>
                    <a:cubicBezTo>
                      <a:pt x="2524" y="954"/>
                      <a:pt x="2524" y="954"/>
                      <a:pt x="2524" y="954"/>
                    </a:cubicBezTo>
                    <a:cubicBezTo>
                      <a:pt x="2526" y="953"/>
                      <a:pt x="2526" y="953"/>
                      <a:pt x="2526" y="953"/>
                    </a:cubicBezTo>
                    <a:cubicBezTo>
                      <a:pt x="2528" y="955"/>
                      <a:pt x="2528" y="955"/>
                      <a:pt x="2528" y="955"/>
                    </a:cubicBezTo>
                    <a:cubicBezTo>
                      <a:pt x="2529" y="955"/>
                      <a:pt x="2529" y="955"/>
                      <a:pt x="2529" y="955"/>
                    </a:cubicBezTo>
                    <a:cubicBezTo>
                      <a:pt x="2530" y="957"/>
                      <a:pt x="2530" y="957"/>
                      <a:pt x="2530" y="957"/>
                    </a:cubicBezTo>
                    <a:cubicBezTo>
                      <a:pt x="2532" y="957"/>
                      <a:pt x="2532" y="957"/>
                      <a:pt x="2532" y="957"/>
                    </a:cubicBezTo>
                    <a:cubicBezTo>
                      <a:pt x="2533" y="958"/>
                      <a:pt x="2533" y="958"/>
                      <a:pt x="2533" y="958"/>
                    </a:cubicBezTo>
                    <a:cubicBezTo>
                      <a:pt x="2532" y="959"/>
                      <a:pt x="2532" y="959"/>
                      <a:pt x="2532" y="959"/>
                    </a:cubicBezTo>
                    <a:cubicBezTo>
                      <a:pt x="2530" y="959"/>
                      <a:pt x="2527" y="960"/>
                      <a:pt x="2525" y="960"/>
                    </a:cubicBezTo>
                    <a:cubicBezTo>
                      <a:pt x="2524" y="961"/>
                      <a:pt x="2524" y="961"/>
                      <a:pt x="2524" y="961"/>
                    </a:cubicBezTo>
                    <a:cubicBezTo>
                      <a:pt x="2525" y="963"/>
                      <a:pt x="2526" y="964"/>
                      <a:pt x="2527" y="965"/>
                    </a:cubicBezTo>
                    <a:cubicBezTo>
                      <a:pt x="2526" y="966"/>
                      <a:pt x="2525" y="966"/>
                      <a:pt x="2524" y="966"/>
                    </a:cubicBezTo>
                    <a:cubicBezTo>
                      <a:pt x="2521" y="966"/>
                      <a:pt x="2521" y="966"/>
                      <a:pt x="2521" y="966"/>
                    </a:cubicBezTo>
                    <a:cubicBezTo>
                      <a:pt x="2520" y="965"/>
                      <a:pt x="2520" y="965"/>
                      <a:pt x="2520" y="965"/>
                    </a:cubicBezTo>
                    <a:cubicBezTo>
                      <a:pt x="2519" y="968"/>
                      <a:pt x="2519" y="968"/>
                      <a:pt x="2519" y="968"/>
                    </a:cubicBezTo>
                    <a:cubicBezTo>
                      <a:pt x="2518" y="970"/>
                      <a:pt x="2520" y="970"/>
                      <a:pt x="2521" y="971"/>
                    </a:cubicBezTo>
                    <a:cubicBezTo>
                      <a:pt x="2521" y="971"/>
                      <a:pt x="2517" y="973"/>
                      <a:pt x="2516" y="973"/>
                    </a:cubicBezTo>
                    <a:cubicBezTo>
                      <a:pt x="2517" y="975"/>
                      <a:pt x="2517" y="975"/>
                      <a:pt x="2517" y="975"/>
                    </a:cubicBezTo>
                    <a:cubicBezTo>
                      <a:pt x="2519" y="977"/>
                      <a:pt x="2521" y="980"/>
                      <a:pt x="2523" y="983"/>
                    </a:cubicBezTo>
                    <a:cubicBezTo>
                      <a:pt x="2522" y="986"/>
                      <a:pt x="2523" y="988"/>
                      <a:pt x="2526" y="991"/>
                    </a:cubicBezTo>
                    <a:cubicBezTo>
                      <a:pt x="2528" y="993"/>
                      <a:pt x="2534" y="995"/>
                      <a:pt x="2529" y="997"/>
                    </a:cubicBezTo>
                    <a:cubicBezTo>
                      <a:pt x="2527" y="998"/>
                      <a:pt x="2525" y="997"/>
                      <a:pt x="2523" y="996"/>
                    </a:cubicBezTo>
                    <a:cubicBezTo>
                      <a:pt x="2523" y="997"/>
                      <a:pt x="2523" y="997"/>
                      <a:pt x="2523" y="997"/>
                    </a:cubicBezTo>
                    <a:cubicBezTo>
                      <a:pt x="2518" y="997"/>
                      <a:pt x="2518" y="1008"/>
                      <a:pt x="2518" y="1011"/>
                    </a:cubicBezTo>
                    <a:cubicBezTo>
                      <a:pt x="2516" y="1010"/>
                      <a:pt x="2516" y="1012"/>
                      <a:pt x="2515" y="1014"/>
                    </a:cubicBezTo>
                    <a:cubicBezTo>
                      <a:pt x="2513" y="1015"/>
                      <a:pt x="2513" y="1015"/>
                      <a:pt x="2513" y="1015"/>
                    </a:cubicBezTo>
                    <a:cubicBezTo>
                      <a:pt x="2513" y="1015"/>
                      <a:pt x="2512" y="1014"/>
                      <a:pt x="2512" y="1014"/>
                    </a:cubicBezTo>
                    <a:cubicBezTo>
                      <a:pt x="2511" y="1014"/>
                      <a:pt x="2510" y="1018"/>
                      <a:pt x="2509" y="1018"/>
                    </a:cubicBezTo>
                    <a:cubicBezTo>
                      <a:pt x="2508" y="1020"/>
                      <a:pt x="2506" y="1020"/>
                      <a:pt x="2509" y="1021"/>
                    </a:cubicBezTo>
                    <a:cubicBezTo>
                      <a:pt x="2509" y="1024"/>
                      <a:pt x="2509" y="1024"/>
                      <a:pt x="2509" y="1024"/>
                    </a:cubicBezTo>
                    <a:cubicBezTo>
                      <a:pt x="2511" y="1025"/>
                      <a:pt x="2511" y="1025"/>
                      <a:pt x="2511" y="1025"/>
                    </a:cubicBezTo>
                    <a:cubicBezTo>
                      <a:pt x="2510" y="1026"/>
                      <a:pt x="2509" y="1026"/>
                      <a:pt x="2509" y="1027"/>
                    </a:cubicBezTo>
                    <a:cubicBezTo>
                      <a:pt x="2508" y="1028"/>
                      <a:pt x="2508" y="1030"/>
                      <a:pt x="2507" y="1031"/>
                    </a:cubicBezTo>
                    <a:cubicBezTo>
                      <a:pt x="2506" y="1033"/>
                      <a:pt x="2508" y="1033"/>
                      <a:pt x="2508" y="1035"/>
                    </a:cubicBezTo>
                    <a:cubicBezTo>
                      <a:pt x="2508" y="1037"/>
                      <a:pt x="2508" y="1038"/>
                      <a:pt x="2507" y="1039"/>
                    </a:cubicBezTo>
                    <a:cubicBezTo>
                      <a:pt x="2505" y="1036"/>
                      <a:pt x="2505" y="1036"/>
                      <a:pt x="2505" y="1036"/>
                    </a:cubicBezTo>
                    <a:cubicBezTo>
                      <a:pt x="2501" y="1037"/>
                      <a:pt x="2497" y="1038"/>
                      <a:pt x="2494" y="1040"/>
                    </a:cubicBezTo>
                    <a:cubicBezTo>
                      <a:pt x="2491" y="1041"/>
                      <a:pt x="2493" y="1037"/>
                      <a:pt x="2492" y="1035"/>
                    </a:cubicBezTo>
                    <a:cubicBezTo>
                      <a:pt x="2491" y="1034"/>
                      <a:pt x="2491" y="1033"/>
                      <a:pt x="2490" y="1032"/>
                    </a:cubicBezTo>
                    <a:cubicBezTo>
                      <a:pt x="2489" y="1033"/>
                      <a:pt x="2488" y="1034"/>
                      <a:pt x="2487" y="1034"/>
                    </a:cubicBezTo>
                    <a:cubicBezTo>
                      <a:pt x="2485" y="1034"/>
                      <a:pt x="2485" y="1034"/>
                      <a:pt x="2485" y="1034"/>
                    </a:cubicBezTo>
                    <a:cubicBezTo>
                      <a:pt x="2484" y="1033"/>
                      <a:pt x="2484" y="1033"/>
                      <a:pt x="2484" y="1033"/>
                    </a:cubicBezTo>
                    <a:cubicBezTo>
                      <a:pt x="2483" y="1032"/>
                      <a:pt x="2482" y="1032"/>
                      <a:pt x="2480" y="1031"/>
                    </a:cubicBezTo>
                    <a:cubicBezTo>
                      <a:pt x="2478" y="1031"/>
                      <a:pt x="2478" y="1031"/>
                      <a:pt x="2478" y="1031"/>
                    </a:cubicBezTo>
                    <a:cubicBezTo>
                      <a:pt x="2477" y="1034"/>
                      <a:pt x="2477" y="1034"/>
                      <a:pt x="2477" y="1034"/>
                    </a:cubicBezTo>
                    <a:cubicBezTo>
                      <a:pt x="2474" y="1034"/>
                      <a:pt x="2474" y="1034"/>
                      <a:pt x="2474" y="1034"/>
                    </a:cubicBezTo>
                    <a:cubicBezTo>
                      <a:pt x="2472" y="1034"/>
                      <a:pt x="2472" y="1034"/>
                      <a:pt x="2472" y="1034"/>
                    </a:cubicBezTo>
                    <a:cubicBezTo>
                      <a:pt x="2469" y="1034"/>
                      <a:pt x="2469" y="1034"/>
                      <a:pt x="2469" y="1034"/>
                    </a:cubicBezTo>
                    <a:cubicBezTo>
                      <a:pt x="2468" y="1031"/>
                      <a:pt x="2468" y="1031"/>
                      <a:pt x="2468" y="1031"/>
                    </a:cubicBezTo>
                    <a:cubicBezTo>
                      <a:pt x="2467" y="1030"/>
                      <a:pt x="2467" y="1030"/>
                      <a:pt x="2467" y="1030"/>
                    </a:cubicBezTo>
                    <a:cubicBezTo>
                      <a:pt x="2465" y="1030"/>
                      <a:pt x="2462" y="1031"/>
                      <a:pt x="2460" y="1031"/>
                    </a:cubicBezTo>
                    <a:cubicBezTo>
                      <a:pt x="2458" y="1027"/>
                      <a:pt x="2454" y="1033"/>
                      <a:pt x="2454" y="1026"/>
                    </a:cubicBezTo>
                    <a:cubicBezTo>
                      <a:pt x="2453" y="1024"/>
                      <a:pt x="2453" y="1024"/>
                      <a:pt x="2453" y="1024"/>
                    </a:cubicBezTo>
                    <a:cubicBezTo>
                      <a:pt x="2453" y="1021"/>
                      <a:pt x="2453" y="1019"/>
                      <a:pt x="2453" y="1017"/>
                    </a:cubicBezTo>
                    <a:cubicBezTo>
                      <a:pt x="2452" y="1016"/>
                      <a:pt x="2451" y="1014"/>
                      <a:pt x="2450" y="1013"/>
                    </a:cubicBezTo>
                    <a:cubicBezTo>
                      <a:pt x="2448" y="1012"/>
                      <a:pt x="2448" y="1012"/>
                      <a:pt x="2448" y="1012"/>
                    </a:cubicBezTo>
                    <a:cubicBezTo>
                      <a:pt x="2446" y="1012"/>
                      <a:pt x="2446" y="1012"/>
                      <a:pt x="2446" y="1012"/>
                    </a:cubicBezTo>
                    <a:cubicBezTo>
                      <a:pt x="2447" y="1010"/>
                      <a:pt x="2447" y="1010"/>
                      <a:pt x="2447" y="1010"/>
                    </a:cubicBezTo>
                    <a:cubicBezTo>
                      <a:pt x="2445" y="1008"/>
                      <a:pt x="2445" y="1008"/>
                      <a:pt x="2445" y="1008"/>
                    </a:cubicBezTo>
                    <a:cubicBezTo>
                      <a:pt x="2444" y="1007"/>
                      <a:pt x="2445" y="1005"/>
                      <a:pt x="2445" y="1004"/>
                    </a:cubicBezTo>
                    <a:cubicBezTo>
                      <a:pt x="2445" y="1003"/>
                      <a:pt x="2444" y="1002"/>
                      <a:pt x="2443" y="1001"/>
                    </a:cubicBezTo>
                    <a:cubicBezTo>
                      <a:pt x="2443" y="999"/>
                      <a:pt x="2443" y="997"/>
                      <a:pt x="2443" y="995"/>
                    </a:cubicBezTo>
                    <a:cubicBezTo>
                      <a:pt x="2445" y="993"/>
                      <a:pt x="2444" y="991"/>
                      <a:pt x="2444" y="991"/>
                    </a:cubicBezTo>
                    <a:cubicBezTo>
                      <a:pt x="2445" y="989"/>
                      <a:pt x="2447" y="988"/>
                      <a:pt x="2449" y="986"/>
                    </a:cubicBezTo>
                    <a:cubicBezTo>
                      <a:pt x="2450" y="987"/>
                      <a:pt x="2451" y="988"/>
                      <a:pt x="2452" y="989"/>
                    </a:cubicBezTo>
                    <a:cubicBezTo>
                      <a:pt x="2453" y="989"/>
                      <a:pt x="2454" y="990"/>
                      <a:pt x="2456" y="990"/>
                    </a:cubicBezTo>
                    <a:cubicBezTo>
                      <a:pt x="2458" y="990"/>
                      <a:pt x="2459" y="991"/>
                      <a:pt x="2461" y="991"/>
                    </a:cubicBezTo>
                    <a:cubicBezTo>
                      <a:pt x="2464" y="992"/>
                      <a:pt x="2463" y="986"/>
                      <a:pt x="2463" y="984"/>
                    </a:cubicBezTo>
                    <a:cubicBezTo>
                      <a:pt x="2465" y="984"/>
                      <a:pt x="2465" y="984"/>
                      <a:pt x="2465" y="984"/>
                    </a:cubicBezTo>
                    <a:cubicBezTo>
                      <a:pt x="2465" y="981"/>
                      <a:pt x="2465" y="981"/>
                      <a:pt x="2465" y="981"/>
                    </a:cubicBezTo>
                    <a:cubicBezTo>
                      <a:pt x="2466" y="978"/>
                      <a:pt x="2476" y="977"/>
                      <a:pt x="2479" y="976"/>
                    </a:cubicBezTo>
                    <a:cubicBezTo>
                      <a:pt x="2482" y="973"/>
                      <a:pt x="2486" y="969"/>
                      <a:pt x="2488" y="966"/>
                    </a:cubicBezTo>
                    <a:cubicBezTo>
                      <a:pt x="2488" y="964"/>
                      <a:pt x="2488" y="964"/>
                      <a:pt x="2488" y="964"/>
                    </a:cubicBezTo>
                    <a:cubicBezTo>
                      <a:pt x="2491" y="963"/>
                      <a:pt x="2494" y="961"/>
                      <a:pt x="2496" y="960"/>
                    </a:cubicBezTo>
                    <a:cubicBezTo>
                      <a:pt x="2497" y="962"/>
                      <a:pt x="2499" y="961"/>
                      <a:pt x="2500" y="960"/>
                    </a:cubicBezTo>
                    <a:cubicBezTo>
                      <a:pt x="2501" y="959"/>
                      <a:pt x="2501" y="959"/>
                      <a:pt x="2501" y="959"/>
                    </a:cubicBezTo>
                    <a:cubicBezTo>
                      <a:pt x="2501" y="957"/>
                      <a:pt x="2501" y="957"/>
                      <a:pt x="2501" y="957"/>
                    </a:cubicBezTo>
                    <a:cubicBezTo>
                      <a:pt x="2503" y="955"/>
                      <a:pt x="2503" y="955"/>
                      <a:pt x="2503" y="955"/>
                    </a:cubicBezTo>
                    <a:close/>
                    <a:moveTo>
                      <a:pt x="2538" y="1004"/>
                    </a:moveTo>
                    <a:cubicBezTo>
                      <a:pt x="2538" y="1003"/>
                      <a:pt x="2538" y="1002"/>
                      <a:pt x="2538" y="1002"/>
                    </a:cubicBezTo>
                    <a:cubicBezTo>
                      <a:pt x="2540" y="1000"/>
                      <a:pt x="2540" y="1000"/>
                      <a:pt x="2540" y="1000"/>
                    </a:cubicBezTo>
                    <a:cubicBezTo>
                      <a:pt x="2541" y="999"/>
                      <a:pt x="2541" y="998"/>
                      <a:pt x="2542" y="997"/>
                    </a:cubicBezTo>
                    <a:cubicBezTo>
                      <a:pt x="2543" y="996"/>
                      <a:pt x="2546" y="996"/>
                      <a:pt x="2547" y="995"/>
                    </a:cubicBezTo>
                    <a:cubicBezTo>
                      <a:pt x="2548" y="993"/>
                      <a:pt x="2548" y="993"/>
                      <a:pt x="2548" y="993"/>
                    </a:cubicBezTo>
                    <a:cubicBezTo>
                      <a:pt x="2551" y="992"/>
                      <a:pt x="2551" y="992"/>
                      <a:pt x="2551" y="992"/>
                    </a:cubicBezTo>
                    <a:cubicBezTo>
                      <a:pt x="2552" y="993"/>
                      <a:pt x="2553" y="993"/>
                      <a:pt x="2555" y="994"/>
                    </a:cubicBezTo>
                    <a:cubicBezTo>
                      <a:pt x="2556" y="994"/>
                      <a:pt x="2557" y="994"/>
                      <a:pt x="2558" y="994"/>
                    </a:cubicBezTo>
                    <a:cubicBezTo>
                      <a:pt x="2561" y="995"/>
                      <a:pt x="2561" y="995"/>
                      <a:pt x="2561" y="995"/>
                    </a:cubicBezTo>
                    <a:cubicBezTo>
                      <a:pt x="2565" y="996"/>
                      <a:pt x="2577" y="999"/>
                      <a:pt x="2579" y="994"/>
                    </a:cubicBezTo>
                    <a:cubicBezTo>
                      <a:pt x="2581" y="992"/>
                      <a:pt x="2583" y="991"/>
                      <a:pt x="2585" y="990"/>
                    </a:cubicBezTo>
                    <a:cubicBezTo>
                      <a:pt x="2587" y="991"/>
                      <a:pt x="2587" y="991"/>
                      <a:pt x="2587" y="991"/>
                    </a:cubicBezTo>
                    <a:cubicBezTo>
                      <a:pt x="2585" y="994"/>
                      <a:pt x="2582" y="996"/>
                      <a:pt x="2580" y="1000"/>
                    </a:cubicBezTo>
                    <a:cubicBezTo>
                      <a:pt x="2577" y="1001"/>
                      <a:pt x="2572" y="1001"/>
                      <a:pt x="2569" y="1001"/>
                    </a:cubicBezTo>
                    <a:cubicBezTo>
                      <a:pt x="2567" y="1000"/>
                      <a:pt x="2567" y="1000"/>
                      <a:pt x="2567" y="1000"/>
                    </a:cubicBezTo>
                    <a:cubicBezTo>
                      <a:pt x="2562" y="1000"/>
                      <a:pt x="2557" y="1000"/>
                      <a:pt x="2552" y="999"/>
                    </a:cubicBezTo>
                    <a:cubicBezTo>
                      <a:pt x="2549" y="1000"/>
                      <a:pt x="2549" y="1000"/>
                      <a:pt x="2549" y="1000"/>
                    </a:cubicBezTo>
                    <a:cubicBezTo>
                      <a:pt x="2548" y="1000"/>
                      <a:pt x="2546" y="1000"/>
                      <a:pt x="2545" y="1000"/>
                    </a:cubicBezTo>
                    <a:cubicBezTo>
                      <a:pt x="2541" y="1003"/>
                      <a:pt x="2541" y="1003"/>
                      <a:pt x="2541" y="1003"/>
                    </a:cubicBezTo>
                    <a:cubicBezTo>
                      <a:pt x="2541" y="1005"/>
                      <a:pt x="2541" y="1007"/>
                      <a:pt x="2541" y="1010"/>
                    </a:cubicBezTo>
                    <a:cubicBezTo>
                      <a:pt x="2542" y="1011"/>
                      <a:pt x="2542" y="1011"/>
                      <a:pt x="2542" y="1011"/>
                    </a:cubicBezTo>
                    <a:cubicBezTo>
                      <a:pt x="2544" y="1013"/>
                      <a:pt x="2545" y="1014"/>
                      <a:pt x="2547" y="1017"/>
                    </a:cubicBezTo>
                    <a:cubicBezTo>
                      <a:pt x="2549" y="1017"/>
                      <a:pt x="2549" y="1017"/>
                      <a:pt x="2549" y="1017"/>
                    </a:cubicBezTo>
                    <a:cubicBezTo>
                      <a:pt x="2550" y="1015"/>
                      <a:pt x="2552" y="1013"/>
                      <a:pt x="2554" y="1012"/>
                    </a:cubicBezTo>
                    <a:cubicBezTo>
                      <a:pt x="2557" y="1013"/>
                      <a:pt x="2557" y="1013"/>
                      <a:pt x="2557" y="1013"/>
                    </a:cubicBezTo>
                    <a:cubicBezTo>
                      <a:pt x="2559" y="1012"/>
                      <a:pt x="2560" y="1011"/>
                      <a:pt x="2563" y="1011"/>
                    </a:cubicBezTo>
                    <a:cubicBezTo>
                      <a:pt x="2565" y="1011"/>
                      <a:pt x="2567" y="1010"/>
                      <a:pt x="2570" y="1009"/>
                    </a:cubicBezTo>
                    <a:cubicBezTo>
                      <a:pt x="2571" y="1010"/>
                      <a:pt x="2573" y="1012"/>
                      <a:pt x="2570" y="1013"/>
                    </a:cubicBezTo>
                    <a:cubicBezTo>
                      <a:pt x="2567" y="1012"/>
                      <a:pt x="2567" y="1012"/>
                      <a:pt x="2567" y="1012"/>
                    </a:cubicBezTo>
                    <a:cubicBezTo>
                      <a:pt x="2563" y="1015"/>
                      <a:pt x="2560" y="1019"/>
                      <a:pt x="2555" y="1020"/>
                    </a:cubicBezTo>
                    <a:cubicBezTo>
                      <a:pt x="2553" y="1020"/>
                      <a:pt x="2553" y="1020"/>
                      <a:pt x="2553" y="1020"/>
                    </a:cubicBezTo>
                    <a:cubicBezTo>
                      <a:pt x="2553" y="1022"/>
                      <a:pt x="2553" y="1022"/>
                      <a:pt x="2553" y="1022"/>
                    </a:cubicBezTo>
                    <a:cubicBezTo>
                      <a:pt x="2554" y="1022"/>
                      <a:pt x="2554" y="1022"/>
                      <a:pt x="2554" y="1022"/>
                    </a:cubicBezTo>
                    <a:cubicBezTo>
                      <a:pt x="2556" y="1023"/>
                      <a:pt x="2557" y="1025"/>
                      <a:pt x="2558" y="1027"/>
                    </a:cubicBezTo>
                    <a:cubicBezTo>
                      <a:pt x="2560" y="1029"/>
                      <a:pt x="2560" y="1029"/>
                      <a:pt x="2560" y="1029"/>
                    </a:cubicBezTo>
                    <a:cubicBezTo>
                      <a:pt x="2560" y="1030"/>
                      <a:pt x="2561" y="1031"/>
                      <a:pt x="2561" y="1032"/>
                    </a:cubicBezTo>
                    <a:cubicBezTo>
                      <a:pt x="2561" y="1034"/>
                      <a:pt x="2561" y="1034"/>
                      <a:pt x="2561" y="1037"/>
                    </a:cubicBezTo>
                    <a:cubicBezTo>
                      <a:pt x="2562" y="1038"/>
                      <a:pt x="2564" y="1039"/>
                      <a:pt x="2565" y="1040"/>
                    </a:cubicBezTo>
                    <a:cubicBezTo>
                      <a:pt x="2567" y="1042"/>
                      <a:pt x="2563" y="1043"/>
                      <a:pt x="2562" y="1044"/>
                    </a:cubicBezTo>
                    <a:cubicBezTo>
                      <a:pt x="2560" y="1044"/>
                      <a:pt x="2560" y="1044"/>
                      <a:pt x="2560" y="1044"/>
                    </a:cubicBezTo>
                    <a:cubicBezTo>
                      <a:pt x="2559" y="1046"/>
                      <a:pt x="2557" y="1049"/>
                      <a:pt x="2555" y="1046"/>
                    </a:cubicBezTo>
                    <a:cubicBezTo>
                      <a:pt x="2555" y="1044"/>
                      <a:pt x="2555" y="1042"/>
                      <a:pt x="2554" y="1040"/>
                    </a:cubicBezTo>
                    <a:cubicBezTo>
                      <a:pt x="2552" y="1039"/>
                      <a:pt x="2550" y="1037"/>
                      <a:pt x="2549" y="1035"/>
                    </a:cubicBezTo>
                    <a:cubicBezTo>
                      <a:pt x="2550" y="1033"/>
                      <a:pt x="2550" y="1030"/>
                      <a:pt x="2550" y="1028"/>
                    </a:cubicBezTo>
                    <a:cubicBezTo>
                      <a:pt x="2548" y="1027"/>
                      <a:pt x="2543" y="1028"/>
                      <a:pt x="2543" y="1030"/>
                    </a:cubicBezTo>
                    <a:cubicBezTo>
                      <a:pt x="2543" y="1033"/>
                      <a:pt x="2544" y="1035"/>
                      <a:pt x="2544" y="1038"/>
                    </a:cubicBezTo>
                    <a:cubicBezTo>
                      <a:pt x="2544" y="1043"/>
                      <a:pt x="2543" y="1048"/>
                      <a:pt x="2544" y="1053"/>
                    </a:cubicBezTo>
                    <a:cubicBezTo>
                      <a:pt x="2540" y="1054"/>
                      <a:pt x="2538" y="1055"/>
                      <a:pt x="2536" y="1051"/>
                    </a:cubicBezTo>
                    <a:cubicBezTo>
                      <a:pt x="2536" y="1050"/>
                      <a:pt x="2536" y="1048"/>
                      <a:pt x="2536" y="1046"/>
                    </a:cubicBezTo>
                    <a:cubicBezTo>
                      <a:pt x="2537" y="1042"/>
                      <a:pt x="2538" y="1042"/>
                      <a:pt x="2536" y="1038"/>
                    </a:cubicBezTo>
                    <a:cubicBezTo>
                      <a:pt x="2536" y="1035"/>
                      <a:pt x="2536" y="1035"/>
                      <a:pt x="2536" y="1035"/>
                    </a:cubicBezTo>
                    <a:cubicBezTo>
                      <a:pt x="2534" y="1034"/>
                      <a:pt x="2533" y="1035"/>
                      <a:pt x="2531" y="1035"/>
                    </a:cubicBezTo>
                    <a:cubicBezTo>
                      <a:pt x="2530" y="1034"/>
                      <a:pt x="2531" y="1031"/>
                      <a:pt x="2530" y="1029"/>
                    </a:cubicBezTo>
                    <a:cubicBezTo>
                      <a:pt x="2531" y="1027"/>
                      <a:pt x="2532" y="1026"/>
                      <a:pt x="2534" y="1024"/>
                    </a:cubicBezTo>
                    <a:cubicBezTo>
                      <a:pt x="2533" y="1022"/>
                      <a:pt x="2535" y="1021"/>
                      <a:pt x="2535" y="1019"/>
                    </a:cubicBezTo>
                    <a:cubicBezTo>
                      <a:pt x="2534" y="1016"/>
                      <a:pt x="2534" y="1016"/>
                      <a:pt x="2534" y="1016"/>
                    </a:cubicBezTo>
                    <a:cubicBezTo>
                      <a:pt x="2535" y="1013"/>
                      <a:pt x="2535" y="1013"/>
                      <a:pt x="2535" y="1013"/>
                    </a:cubicBezTo>
                    <a:cubicBezTo>
                      <a:pt x="2536" y="1012"/>
                      <a:pt x="2537" y="1011"/>
                      <a:pt x="2538" y="1011"/>
                    </a:cubicBezTo>
                    <a:cubicBezTo>
                      <a:pt x="2539" y="1009"/>
                      <a:pt x="2537" y="1006"/>
                      <a:pt x="2538" y="1004"/>
                    </a:cubicBezTo>
                    <a:cubicBezTo>
                      <a:pt x="2538" y="1003"/>
                      <a:pt x="2538" y="1005"/>
                      <a:pt x="2538" y="1004"/>
                    </a:cubicBezTo>
                    <a:close/>
                    <a:moveTo>
                      <a:pt x="2556" y="788"/>
                    </a:moveTo>
                    <a:cubicBezTo>
                      <a:pt x="2554" y="791"/>
                      <a:pt x="2554" y="794"/>
                      <a:pt x="2552" y="798"/>
                    </a:cubicBezTo>
                    <a:cubicBezTo>
                      <a:pt x="2550" y="801"/>
                      <a:pt x="2548" y="803"/>
                      <a:pt x="2547" y="807"/>
                    </a:cubicBezTo>
                    <a:cubicBezTo>
                      <a:pt x="2545" y="804"/>
                      <a:pt x="2544" y="802"/>
                      <a:pt x="2542" y="800"/>
                    </a:cubicBezTo>
                    <a:cubicBezTo>
                      <a:pt x="2542" y="797"/>
                      <a:pt x="2542" y="794"/>
                      <a:pt x="2542" y="791"/>
                    </a:cubicBezTo>
                    <a:cubicBezTo>
                      <a:pt x="2544" y="787"/>
                      <a:pt x="2547" y="782"/>
                      <a:pt x="2551" y="778"/>
                    </a:cubicBezTo>
                    <a:cubicBezTo>
                      <a:pt x="2554" y="777"/>
                      <a:pt x="2554" y="777"/>
                      <a:pt x="2554" y="777"/>
                    </a:cubicBezTo>
                    <a:cubicBezTo>
                      <a:pt x="2556" y="778"/>
                      <a:pt x="2556" y="778"/>
                      <a:pt x="2556" y="778"/>
                    </a:cubicBezTo>
                    <a:cubicBezTo>
                      <a:pt x="2558" y="780"/>
                      <a:pt x="2558" y="780"/>
                      <a:pt x="2558" y="780"/>
                    </a:cubicBezTo>
                    <a:cubicBezTo>
                      <a:pt x="2557" y="782"/>
                      <a:pt x="2556" y="785"/>
                      <a:pt x="2556" y="788"/>
                    </a:cubicBezTo>
                    <a:close/>
                    <a:moveTo>
                      <a:pt x="2563" y="852"/>
                    </a:moveTo>
                    <a:cubicBezTo>
                      <a:pt x="2562" y="855"/>
                      <a:pt x="2561" y="859"/>
                      <a:pt x="2558" y="861"/>
                    </a:cubicBezTo>
                    <a:cubicBezTo>
                      <a:pt x="2556" y="862"/>
                      <a:pt x="2556" y="862"/>
                      <a:pt x="2556" y="862"/>
                    </a:cubicBezTo>
                    <a:cubicBezTo>
                      <a:pt x="2554" y="863"/>
                      <a:pt x="2554" y="863"/>
                      <a:pt x="2554" y="863"/>
                    </a:cubicBezTo>
                    <a:cubicBezTo>
                      <a:pt x="2554" y="865"/>
                      <a:pt x="2554" y="868"/>
                      <a:pt x="2554" y="870"/>
                    </a:cubicBezTo>
                    <a:cubicBezTo>
                      <a:pt x="2555" y="872"/>
                      <a:pt x="2555" y="872"/>
                      <a:pt x="2555" y="872"/>
                    </a:cubicBezTo>
                    <a:cubicBezTo>
                      <a:pt x="2555" y="874"/>
                      <a:pt x="2555" y="875"/>
                      <a:pt x="2555" y="877"/>
                    </a:cubicBezTo>
                    <a:cubicBezTo>
                      <a:pt x="2556" y="878"/>
                      <a:pt x="2556" y="879"/>
                      <a:pt x="2557" y="880"/>
                    </a:cubicBezTo>
                    <a:cubicBezTo>
                      <a:pt x="2555" y="881"/>
                      <a:pt x="2555" y="881"/>
                      <a:pt x="2555" y="881"/>
                    </a:cubicBezTo>
                    <a:cubicBezTo>
                      <a:pt x="2554" y="882"/>
                      <a:pt x="2553" y="882"/>
                      <a:pt x="2552" y="883"/>
                    </a:cubicBezTo>
                    <a:cubicBezTo>
                      <a:pt x="2550" y="884"/>
                      <a:pt x="2548" y="883"/>
                      <a:pt x="2549" y="881"/>
                    </a:cubicBezTo>
                    <a:cubicBezTo>
                      <a:pt x="2548" y="881"/>
                      <a:pt x="2547" y="880"/>
                      <a:pt x="2546" y="880"/>
                    </a:cubicBezTo>
                    <a:cubicBezTo>
                      <a:pt x="2546" y="877"/>
                      <a:pt x="2548" y="876"/>
                      <a:pt x="2547" y="874"/>
                    </a:cubicBezTo>
                    <a:cubicBezTo>
                      <a:pt x="2546" y="874"/>
                      <a:pt x="2546" y="874"/>
                      <a:pt x="2546" y="874"/>
                    </a:cubicBezTo>
                    <a:cubicBezTo>
                      <a:pt x="2545" y="875"/>
                      <a:pt x="2545" y="875"/>
                      <a:pt x="2545" y="875"/>
                    </a:cubicBezTo>
                    <a:cubicBezTo>
                      <a:pt x="2543" y="874"/>
                      <a:pt x="2543" y="874"/>
                      <a:pt x="2543" y="874"/>
                    </a:cubicBezTo>
                    <a:cubicBezTo>
                      <a:pt x="2543" y="873"/>
                      <a:pt x="2542" y="872"/>
                      <a:pt x="2541" y="871"/>
                    </a:cubicBezTo>
                    <a:cubicBezTo>
                      <a:pt x="2540" y="868"/>
                      <a:pt x="2538" y="862"/>
                      <a:pt x="2539" y="859"/>
                    </a:cubicBezTo>
                    <a:cubicBezTo>
                      <a:pt x="2540" y="859"/>
                      <a:pt x="2541" y="860"/>
                      <a:pt x="2542" y="861"/>
                    </a:cubicBezTo>
                    <a:cubicBezTo>
                      <a:pt x="2544" y="861"/>
                      <a:pt x="2544" y="861"/>
                      <a:pt x="2544" y="861"/>
                    </a:cubicBezTo>
                    <a:cubicBezTo>
                      <a:pt x="2544" y="859"/>
                      <a:pt x="2544" y="858"/>
                      <a:pt x="2544" y="856"/>
                    </a:cubicBezTo>
                    <a:cubicBezTo>
                      <a:pt x="2546" y="851"/>
                      <a:pt x="2541" y="843"/>
                      <a:pt x="2547" y="839"/>
                    </a:cubicBezTo>
                    <a:cubicBezTo>
                      <a:pt x="2548" y="838"/>
                      <a:pt x="2550" y="838"/>
                      <a:pt x="2552" y="838"/>
                    </a:cubicBezTo>
                    <a:cubicBezTo>
                      <a:pt x="2554" y="839"/>
                      <a:pt x="2554" y="839"/>
                      <a:pt x="2554" y="839"/>
                    </a:cubicBezTo>
                    <a:cubicBezTo>
                      <a:pt x="2555" y="840"/>
                      <a:pt x="2555" y="841"/>
                      <a:pt x="2556" y="842"/>
                    </a:cubicBezTo>
                    <a:cubicBezTo>
                      <a:pt x="2557" y="841"/>
                      <a:pt x="2557" y="841"/>
                      <a:pt x="2557" y="841"/>
                    </a:cubicBezTo>
                    <a:cubicBezTo>
                      <a:pt x="2559" y="840"/>
                      <a:pt x="2559" y="840"/>
                      <a:pt x="2559" y="840"/>
                    </a:cubicBezTo>
                    <a:cubicBezTo>
                      <a:pt x="2561" y="840"/>
                      <a:pt x="2561" y="840"/>
                      <a:pt x="2561" y="840"/>
                    </a:cubicBezTo>
                    <a:cubicBezTo>
                      <a:pt x="2559" y="844"/>
                      <a:pt x="2561" y="846"/>
                      <a:pt x="2561" y="849"/>
                    </a:cubicBezTo>
                    <a:cubicBezTo>
                      <a:pt x="2561" y="850"/>
                      <a:pt x="2562" y="851"/>
                      <a:pt x="2563" y="852"/>
                    </a:cubicBezTo>
                    <a:close/>
                    <a:moveTo>
                      <a:pt x="2573" y="886"/>
                    </a:moveTo>
                    <a:cubicBezTo>
                      <a:pt x="2574" y="888"/>
                      <a:pt x="2574" y="888"/>
                      <a:pt x="2574" y="888"/>
                    </a:cubicBezTo>
                    <a:cubicBezTo>
                      <a:pt x="2576" y="888"/>
                      <a:pt x="2576" y="888"/>
                      <a:pt x="2576" y="888"/>
                    </a:cubicBezTo>
                    <a:cubicBezTo>
                      <a:pt x="2576" y="889"/>
                      <a:pt x="2576" y="889"/>
                      <a:pt x="2576" y="889"/>
                    </a:cubicBezTo>
                    <a:cubicBezTo>
                      <a:pt x="2576" y="892"/>
                      <a:pt x="2576" y="892"/>
                      <a:pt x="2576" y="892"/>
                    </a:cubicBezTo>
                    <a:cubicBezTo>
                      <a:pt x="2575" y="892"/>
                      <a:pt x="2575" y="892"/>
                      <a:pt x="2575" y="892"/>
                    </a:cubicBezTo>
                    <a:cubicBezTo>
                      <a:pt x="2574" y="890"/>
                      <a:pt x="2574" y="890"/>
                      <a:pt x="2574" y="890"/>
                    </a:cubicBezTo>
                    <a:cubicBezTo>
                      <a:pt x="2572" y="889"/>
                      <a:pt x="2572" y="889"/>
                      <a:pt x="2572" y="889"/>
                    </a:cubicBezTo>
                    <a:cubicBezTo>
                      <a:pt x="2571" y="889"/>
                      <a:pt x="2571" y="889"/>
                      <a:pt x="2571" y="889"/>
                    </a:cubicBezTo>
                    <a:cubicBezTo>
                      <a:pt x="2569" y="885"/>
                      <a:pt x="2565" y="882"/>
                      <a:pt x="2562" y="880"/>
                    </a:cubicBezTo>
                    <a:cubicBezTo>
                      <a:pt x="2562" y="878"/>
                      <a:pt x="2562" y="878"/>
                      <a:pt x="2562" y="878"/>
                    </a:cubicBezTo>
                    <a:cubicBezTo>
                      <a:pt x="2564" y="878"/>
                      <a:pt x="2564" y="878"/>
                      <a:pt x="2564" y="878"/>
                    </a:cubicBezTo>
                    <a:cubicBezTo>
                      <a:pt x="2566" y="878"/>
                      <a:pt x="2566" y="878"/>
                      <a:pt x="2566" y="878"/>
                    </a:cubicBezTo>
                    <a:cubicBezTo>
                      <a:pt x="2566" y="879"/>
                      <a:pt x="2568" y="879"/>
                      <a:pt x="2568" y="879"/>
                    </a:cubicBezTo>
                    <a:cubicBezTo>
                      <a:pt x="2568" y="882"/>
                      <a:pt x="2568" y="882"/>
                      <a:pt x="2568" y="882"/>
                    </a:cubicBezTo>
                    <a:cubicBezTo>
                      <a:pt x="2570" y="883"/>
                      <a:pt x="2570" y="883"/>
                      <a:pt x="2570" y="883"/>
                    </a:cubicBezTo>
                    <a:cubicBezTo>
                      <a:pt x="2570" y="882"/>
                      <a:pt x="2570" y="880"/>
                      <a:pt x="2570" y="879"/>
                    </a:cubicBezTo>
                    <a:cubicBezTo>
                      <a:pt x="2571" y="880"/>
                      <a:pt x="2572" y="880"/>
                      <a:pt x="2573" y="881"/>
                    </a:cubicBezTo>
                    <a:cubicBezTo>
                      <a:pt x="2573" y="883"/>
                      <a:pt x="2573" y="883"/>
                      <a:pt x="2573" y="883"/>
                    </a:cubicBezTo>
                    <a:cubicBezTo>
                      <a:pt x="2573" y="885"/>
                      <a:pt x="2573" y="885"/>
                      <a:pt x="2573" y="885"/>
                    </a:cubicBezTo>
                    <a:cubicBezTo>
                      <a:pt x="2573" y="886"/>
                      <a:pt x="2573" y="886"/>
                      <a:pt x="2573" y="886"/>
                    </a:cubicBezTo>
                    <a:close/>
                    <a:moveTo>
                      <a:pt x="2608" y="987"/>
                    </a:moveTo>
                    <a:cubicBezTo>
                      <a:pt x="2609" y="987"/>
                      <a:pt x="2610" y="986"/>
                      <a:pt x="2610" y="986"/>
                    </a:cubicBezTo>
                    <a:cubicBezTo>
                      <a:pt x="2611" y="989"/>
                      <a:pt x="2612" y="993"/>
                      <a:pt x="2608" y="995"/>
                    </a:cubicBezTo>
                    <a:cubicBezTo>
                      <a:pt x="2608" y="996"/>
                      <a:pt x="2608" y="996"/>
                      <a:pt x="2608" y="996"/>
                    </a:cubicBezTo>
                    <a:cubicBezTo>
                      <a:pt x="2607" y="997"/>
                      <a:pt x="2607" y="997"/>
                      <a:pt x="2607" y="997"/>
                    </a:cubicBezTo>
                    <a:cubicBezTo>
                      <a:pt x="2606" y="994"/>
                      <a:pt x="2606" y="994"/>
                      <a:pt x="2606" y="994"/>
                    </a:cubicBezTo>
                    <a:cubicBezTo>
                      <a:pt x="2607" y="993"/>
                      <a:pt x="2607" y="987"/>
                      <a:pt x="2608" y="987"/>
                    </a:cubicBezTo>
                    <a:cubicBezTo>
                      <a:pt x="2609" y="987"/>
                      <a:pt x="2607" y="987"/>
                      <a:pt x="2608" y="987"/>
                    </a:cubicBezTo>
                    <a:close/>
                    <a:moveTo>
                      <a:pt x="2695" y="663"/>
                    </a:moveTo>
                    <a:cubicBezTo>
                      <a:pt x="2697" y="662"/>
                      <a:pt x="2700" y="662"/>
                      <a:pt x="2702" y="660"/>
                    </a:cubicBezTo>
                    <a:cubicBezTo>
                      <a:pt x="2703" y="658"/>
                      <a:pt x="2705" y="657"/>
                      <a:pt x="2707" y="655"/>
                    </a:cubicBezTo>
                    <a:cubicBezTo>
                      <a:pt x="2708" y="653"/>
                      <a:pt x="2708" y="653"/>
                      <a:pt x="2708" y="653"/>
                    </a:cubicBezTo>
                    <a:cubicBezTo>
                      <a:pt x="2709" y="652"/>
                      <a:pt x="2711" y="651"/>
                      <a:pt x="2712" y="650"/>
                    </a:cubicBezTo>
                    <a:cubicBezTo>
                      <a:pt x="2713" y="647"/>
                      <a:pt x="2713" y="647"/>
                      <a:pt x="2713" y="647"/>
                    </a:cubicBezTo>
                    <a:cubicBezTo>
                      <a:pt x="2715" y="643"/>
                      <a:pt x="2716" y="639"/>
                      <a:pt x="2718" y="635"/>
                    </a:cubicBezTo>
                    <a:cubicBezTo>
                      <a:pt x="2717" y="633"/>
                      <a:pt x="2717" y="633"/>
                      <a:pt x="2717" y="633"/>
                    </a:cubicBezTo>
                    <a:cubicBezTo>
                      <a:pt x="2715" y="633"/>
                      <a:pt x="2715" y="633"/>
                      <a:pt x="2715" y="633"/>
                    </a:cubicBezTo>
                    <a:cubicBezTo>
                      <a:pt x="2717" y="630"/>
                      <a:pt x="2717" y="630"/>
                      <a:pt x="2717" y="630"/>
                    </a:cubicBezTo>
                    <a:cubicBezTo>
                      <a:pt x="2717" y="628"/>
                      <a:pt x="2717" y="626"/>
                      <a:pt x="2716" y="624"/>
                    </a:cubicBezTo>
                    <a:cubicBezTo>
                      <a:pt x="2718" y="624"/>
                      <a:pt x="2718" y="624"/>
                      <a:pt x="2718" y="624"/>
                    </a:cubicBezTo>
                    <a:cubicBezTo>
                      <a:pt x="2719" y="622"/>
                      <a:pt x="2720" y="620"/>
                      <a:pt x="2720" y="618"/>
                    </a:cubicBezTo>
                    <a:cubicBezTo>
                      <a:pt x="2722" y="618"/>
                      <a:pt x="2722" y="618"/>
                      <a:pt x="2722" y="618"/>
                    </a:cubicBezTo>
                    <a:cubicBezTo>
                      <a:pt x="2723" y="621"/>
                      <a:pt x="2723" y="621"/>
                      <a:pt x="2723" y="621"/>
                    </a:cubicBezTo>
                    <a:cubicBezTo>
                      <a:pt x="2723" y="623"/>
                      <a:pt x="2723" y="623"/>
                      <a:pt x="2723" y="623"/>
                    </a:cubicBezTo>
                    <a:cubicBezTo>
                      <a:pt x="2725" y="621"/>
                      <a:pt x="2725" y="621"/>
                      <a:pt x="2725" y="621"/>
                    </a:cubicBezTo>
                    <a:cubicBezTo>
                      <a:pt x="2727" y="622"/>
                      <a:pt x="2727" y="622"/>
                      <a:pt x="2727" y="622"/>
                    </a:cubicBezTo>
                    <a:cubicBezTo>
                      <a:pt x="2728" y="620"/>
                      <a:pt x="2728" y="620"/>
                      <a:pt x="2728" y="620"/>
                    </a:cubicBezTo>
                    <a:cubicBezTo>
                      <a:pt x="2725" y="619"/>
                      <a:pt x="2725" y="619"/>
                      <a:pt x="2725" y="619"/>
                    </a:cubicBezTo>
                    <a:cubicBezTo>
                      <a:pt x="2725" y="617"/>
                      <a:pt x="2725" y="617"/>
                      <a:pt x="2725" y="617"/>
                    </a:cubicBezTo>
                    <a:cubicBezTo>
                      <a:pt x="2725" y="616"/>
                      <a:pt x="2725" y="616"/>
                      <a:pt x="2725" y="616"/>
                    </a:cubicBezTo>
                    <a:cubicBezTo>
                      <a:pt x="2728" y="617"/>
                      <a:pt x="2728" y="617"/>
                      <a:pt x="2728" y="617"/>
                    </a:cubicBezTo>
                    <a:cubicBezTo>
                      <a:pt x="2729" y="619"/>
                      <a:pt x="2729" y="620"/>
                      <a:pt x="2730" y="623"/>
                    </a:cubicBezTo>
                    <a:cubicBezTo>
                      <a:pt x="2732" y="628"/>
                      <a:pt x="2734" y="632"/>
                      <a:pt x="2734" y="638"/>
                    </a:cubicBezTo>
                    <a:cubicBezTo>
                      <a:pt x="2733" y="640"/>
                      <a:pt x="2733" y="641"/>
                      <a:pt x="2731" y="643"/>
                    </a:cubicBezTo>
                    <a:cubicBezTo>
                      <a:pt x="2731" y="645"/>
                      <a:pt x="2731" y="647"/>
                      <a:pt x="2731" y="649"/>
                    </a:cubicBezTo>
                    <a:cubicBezTo>
                      <a:pt x="2727" y="648"/>
                      <a:pt x="2727" y="648"/>
                      <a:pt x="2727" y="648"/>
                    </a:cubicBezTo>
                    <a:cubicBezTo>
                      <a:pt x="2726" y="650"/>
                      <a:pt x="2726" y="650"/>
                      <a:pt x="2726" y="650"/>
                    </a:cubicBezTo>
                    <a:cubicBezTo>
                      <a:pt x="2725" y="652"/>
                      <a:pt x="2725" y="652"/>
                      <a:pt x="2725" y="652"/>
                    </a:cubicBezTo>
                    <a:cubicBezTo>
                      <a:pt x="2726" y="655"/>
                      <a:pt x="2726" y="655"/>
                      <a:pt x="2726" y="655"/>
                    </a:cubicBezTo>
                    <a:cubicBezTo>
                      <a:pt x="2726" y="657"/>
                      <a:pt x="2726" y="659"/>
                      <a:pt x="2726" y="661"/>
                    </a:cubicBezTo>
                    <a:cubicBezTo>
                      <a:pt x="2725" y="663"/>
                      <a:pt x="2724" y="665"/>
                      <a:pt x="2723" y="666"/>
                    </a:cubicBezTo>
                    <a:cubicBezTo>
                      <a:pt x="2722" y="670"/>
                      <a:pt x="2722" y="670"/>
                      <a:pt x="2722" y="670"/>
                    </a:cubicBezTo>
                    <a:cubicBezTo>
                      <a:pt x="2723" y="672"/>
                      <a:pt x="2724" y="673"/>
                      <a:pt x="2725" y="674"/>
                    </a:cubicBezTo>
                    <a:cubicBezTo>
                      <a:pt x="2722" y="676"/>
                      <a:pt x="2722" y="676"/>
                      <a:pt x="2722" y="676"/>
                    </a:cubicBezTo>
                    <a:cubicBezTo>
                      <a:pt x="2722" y="678"/>
                      <a:pt x="2721" y="679"/>
                      <a:pt x="2720" y="681"/>
                    </a:cubicBezTo>
                    <a:cubicBezTo>
                      <a:pt x="2717" y="682"/>
                      <a:pt x="2717" y="682"/>
                      <a:pt x="2717" y="682"/>
                    </a:cubicBezTo>
                    <a:cubicBezTo>
                      <a:pt x="2716" y="680"/>
                      <a:pt x="2715" y="679"/>
                      <a:pt x="2715" y="677"/>
                    </a:cubicBezTo>
                    <a:cubicBezTo>
                      <a:pt x="2714" y="680"/>
                      <a:pt x="2714" y="680"/>
                      <a:pt x="2714" y="680"/>
                    </a:cubicBezTo>
                    <a:cubicBezTo>
                      <a:pt x="2710" y="680"/>
                      <a:pt x="2710" y="680"/>
                      <a:pt x="2710" y="680"/>
                    </a:cubicBezTo>
                    <a:cubicBezTo>
                      <a:pt x="2709" y="682"/>
                      <a:pt x="2709" y="682"/>
                      <a:pt x="2709" y="682"/>
                    </a:cubicBezTo>
                    <a:cubicBezTo>
                      <a:pt x="2708" y="686"/>
                      <a:pt x="2708" y="686"/>
                      <a:pt x="2708" y="686"/>
                    </a:cubicBezTo>
                    <a:cubicBezTo>
                      <a:pt x="2704" y="682"/>
                      <a:pt x="2704" y="682"/>
                      <a:pt x="2704" y="682"/>
                    </a:cubicBezTo>
                    <a:cubicBezTo>
                      <a:pt x="2701" y="684"/>
                      <a:pt x="2701" y="684"/>
                      <a:pt x="2701" y="684"/>
                    </a:cubicBezTo>
                    <a:cubicBezTo>
                      <a:pt x="2700" y="686"/>
                      <a:pt x="2700" y="686"/>
                      <a:pt x="2700" y="686"/>
                    </a:cubicBezTo>
                    <a:cubicBezTo>
                      <a:pt x="2698" y="686"/>
                      <a:pt x="2696" y="686"/>
                      <a:pt x="2693" y="686"/>
                    </a:cubicBezTo>
                    <a:cubicBezTo>
                      <a:pt x="2691" y="685"/>
                      <a:pt x="2691" y="685"/>
                      <a:pt x="2691" y="685"/>
                    </a:cubicBezTo>
                    <a:cubicBezTo>
                      <a:pt x="2689" y="682"/>
                      <a:pt x="2689" y="682"/>
                      <a:pt x="2689" y="682"/>
                    </a:cubicBezTo>
                    <a:cubicBezTo>
                      <a:pt x="2687" y="684"/>
                      <a:pt x="2687" y="684"/>
                      <a:pt x="2687" y="684"/>
                    </a:cubicBezTo>
                    <a:cubicBezTo>
                      <a:pt x="2686" y="686"/>
                      <a:pt x="2686" y="686"/>
                      <a:pt x="2686" y="686"/>
                    </a:cubicBezTo>
                    <a:cubicBezTo>
                      <a:pt x="2688" y="687"/>
                      <a:pt x="2688" y="687"/>
                      <a:pt x="2688" y="687"/>
                    </a:cubicBezTo>
                    <a:cubicBezTo>
                      <a:pt x="2689" y="689"/>
                      <a:pt x="2689" y="689"/>
                      <a:pt x="2689" y="689"/>
                    </a:cubicBezTo>
                    <a:cubicBezTo>
                      <a:pt x="2684" y="691"/>
                      <a:pt x="2683" y="694"/>
                      <a:pt x="2680" y="698"/>
                    </a:cubicBezTo>
                    <a:cubicBezTo>
                      <a:pt x="2677" y="697"/>
                      <a:pt x="2677" y="697"/>
                      <a:pt x="2677" y="697"/>
                    </a:cubicBezTo>
                    <a:cubicBezTo>
                      <a:pt x="2676" y="696"/>
                      <a:pt x="2675" y="694"/>
                      <a:pt x="2674" y="693"/>
                    </a:cubicBezTo>
                    <a:cubicBezTo>
                      <a:pt x="2674" y="690"/>
                      <a:pt x="2674" y="690"/>
                      <a:pt x="2674" y="690"/>
                    </a:cubicBezTo>
                    <a:cubicBezTo>
                      <a:pt x="2676" y="688"/>
                      <a:pt x="2676" y="688"/>
                      <a:pt x="2676" y="688"/>
                    </a:cubicBezTo>
                    <a:cubicBezTo>
                      <a:pt x="2675" y="686"/>
                      <a:pt x="2675" y="686"/>
                      <a:pt x="2675" y="686"/>
                    </a:cubicBezTo>
                    <a:cubicBezTo>
                      <a:pt x="2672" y="686"/>
                      <a:pt x="2672" y="686"/>
                      <a:pt x="2672" y="686"/>
                    </a:cubicBezTo>
                    <a:cubicBezTo>
                      <a:pt x="2669" y="685"/>
                      <a:pt x="2669" y="685"/>
                      <a:pt x="2669" y="685"/>
                    </a:cubicBezTo>
                    <a:cubicBezTo>
                      <a:pt x="2667" y="685"/>
                      <a:pt x="2666" y="686"/>
                      <a:pt x="2664" y="687"/>
                    </a:cubicBezTo>
                    <a:cubicBezTo>
                      <a:pt x="2661" y="687"/>
                      <a:pt x="2659" y="687"/>
                      <a:pt x="2656" y="687"/>
                    </a:cubicBezTo>
                    <a:cubicBezTo>
                      <a:pt x="2654" y="689"/>
                      <a:pt x="2652" y="690"/>
                      <a:pt x="2649" y="690"/>
                    </a:cubicBezTo>
                    <a:cubicBezTo>
                      <a:pt x="2649" y="693"/>
                      <a:pt x="2649" y="693"/>
                      <a:pt x="2649" y="693"/>
                    </a:cubicBezTo>
                    <a:cubicBezTo>
                      <a:pt x="2647" y="694"/>
                      <a:pt x="2647" y="694"/>
                      <a:pt x="2647" y="694"/>
                    </a:cubicBezTo>
                    <a:cubicBezTo>
                      <a:pt x="2646" y="693"/>
                      <a:pt x="2645" y="692"/>
                      <a:pt x="2644" y="692"/>
                    </a:cubicBezTo>
                    <a:cubicBezTo>
                      <a:pt x="2642" y="692"/>
                      <a:pt x="2641" y="693"/>
                      <a:pt x="2639" y="693"/>
                    </a:cubicBezTo>
                    <a:cubicBezTo>
                      <a:pt x="2637" y="692"/>
                      <a:pt x="2637" y="692"/>
                      <a:pt x="2637" y="692"/>
                    </a:cubicBezTo>
                    <a:cubicBezTo>
                      <a:pt x="2637" y="689"/>
                      <a:pt x="2637" y="689"/>
                      <a:pt x="2637" y="689"/>
                    </a:cubicBezTo>
                    <a:cubicBezTo>
                      <a:pt x="2638" y="687"/>
                      <a:pt x="2638" y="687"/>
                      <a:pt x="2638" y="687"/>
                    </a:cubicBezTo>
                    <a:cubicBezTo>
                      <a:pt x="2641" y="687"/>
                      <a:pt x="2641" y="687"/>
                      <a:pt x="2641" y="687"/>
                    </a:cubicBezTo>
                    <a:cubicBezTo>
                      <a:pt x="2645" y="685"/>
                      <a:pt x="2649" y="681"/>
                      <a:pt x="2653" y="678"/>
                    </a:cubicBezTo>
                    <a:cubicBezTo>
                      <a:pt x="2656" y="677"/>
                      <a:pt x="2660" y="677"/>
                      <a:pt x="2663" y="677"/>
                    </a:cubicBezTo>
                    <a:cubicBezTo>
                      <a:pt x="2667" y="677"/>
                      <a:pt x="2671" y="676"/>
                      <a:pt x="2675" y="676"/>
                    </a:cubicBezTo>
                    <a:cubicBezTo>
                      <a:pt x="2677" y="677"/>
                      <a:pt x="2677" y="677"/>
                      <a:pt x="2677" y="677"/>
                    </a:cubicBezTo>
                    <a:cubicBezTo>
                      <a:pt x="2678" y="677"/>
                      <a:pt x="2680" y="676"/>
                      <a:pt x="2682" y="675"/>
                    </a:cubicBezTo>
                    <a:cubicBezTo>
                      <a:pt x="2681" y="671"/>
                      <a:pt x="2681" y="671"/>
                      <a:pt x="2681" y="671"/>
                    </a:cubicBezTo>
                    <a:cubicBezTo>
                      <a:pt x="2684" y="669"/>
                      <a:pt x="2686" y="668"/>
                      <a:pt x="2688" y="665"/>
                    </a:cubicBezTo>
                    <a:cubicBezTo>
                      <a:pt x="2688" y="663"/>
                      <a:pt x="2688" y="661"/>
                      <a:pt x="2689" y="660"/>
                    </a:cubicBezTo>
                    <a:cubicBezTo>
                      <a:pt x="2691" y="658"/>
                      <a:pt x="2691" y="658"/>
                      <a:pt x="2691" y="658"/>
                    </a:cubicBezTo>
                    <a:cubicBezTo>
                      <a:pt x="2694" y="657"/>
                      <a:pt x="2694" y="657"/>
                      <a:pt x="2694" y="657"/>
                    </a:cubicBezTo>
                    <a:cubicBezTo>
                      <a:pt x="2691" y="660"/>
                      <a:pt x="2691" y="660"/>
                      <a:pt x="2691" y="660"/>
                    </a:cubicBezTo>
                    <a:cubicBezTo>
                      <a:pt x="2691" y="663"/>
                      <a:pt x="2691" y="663"/>
                      <a:pt x="2691" y="663"/>
                    </a:cubicBezTo>
                    <a:cubicBezTo>
                      <a:pt x="2693" y="664"/>
                      <a:pt x="2693" y="664"/>
                      <a:pt x="2693" y="664"/>
                    </a:cubicBezTo>
                    <a:cubicBezTo>
                      <a:pt x="2695" y="663"/>
                      <a:pt x="2695" y="663"/>
                      <a:pt x="2695" y="663"/>
                    </a:cubicBezTo>
                    <a:close/>
                    <a:moveTo>
                      <a:pt x="2747" y="505"/>
                    </a:moveTo>
                    <a:cubicBezTo>
                      <a:pt x="2748" y="507"/>
                      <a:pt x="2748" y="509"/>
                      <a:pt x="2749" y="511"/>
                    </a:cubicBezTo>
                    <a:cubicBezTo>
                      <a:pt x="2749" y="518"/>
                      <a:pt x="2753" y="526"/>
                      <a:pt x="2755" y="532"/>
                    </a:cubicBezTo>
                    <a:cubicBezTo>
                      <a:pt x="2753" y="531"/>
                      <a:pt x="2750" y="531"/>
                      <a:pt x="2748" y="530"/>
                    </a:cubicBezTo>
                    <a:cubicBezTo>
                      <a:pt x="2744" y="531"/>
                      <a:pt x="2744" y="531"/>
                      <a:pt x="2744" y="531"/>
                    </a:cubicBezTo>
                    <a:cubicBezTo>
                      <a:pt x="2743" y="536"/>
                      <a:pt x="2741" y="541"/>
                      <a:pt x="2739" y="545"/>
                    </a:cubicBezTo>
                    <a:cubicBezTo>
                      <a:pt x="2740" y="549"/>
                      <a:pt x="2740" y="549"/>
                      <a:pt x="2740" y="549"/>
                    </a:cubicBezTo>
                    <a:cubicBezTo>
                      <a:pt x="2741" y="550"/>
                      <a:pt x="2742" y="552"/>
                      <a:pt x="2744" y="553"/>
                    </a:cubicBezTo>
                    <a:cubicBezTo>
                      <a:pt x="2744" y="555"/>
                      <a:pt x="2745" y="557"/>
                      <a:pt x="2745" y="559"/>
                    </a:cubicBezTo>
                    <a:cubicBezTo>
                      <a:pt x="2747" y="559"/>
                      <a:pt x="2747" y="559"/>
                      <a:pt x="2747" y="559"/>
                    </a:cubicBezTo>
                    <a:cubicBezTo>
                      <a:pt x="2748" y="562"/>
                      <a:pt x="2748" y="562"/>
                      <a:pt x="2748" y="562"/>
                    </a:cubicBezTo>
                    <a:cubicBezTo>
                      <a:pt x="2747" y="566"/>
                      <a:pt x="2747" y="566"/>
                      <a:pt x="2747" y="566"/>
                    </a:cubicBezTo>
                    <a:cubicBezTo>
                      <a:pt x="2746" y="563"/>
                      <a:pt x="2746" y="563"/>
                      <a:pt x="2746" y="563"/>
                    </a:cubicBezTo>
                    <a:cubicBezTo>
                      <a:pt x="2744" y="561"/>
                      <a:pt x="2744" y="561"/>
                      <a:pt x="2744" y="561"/>
                    </a:cubicBezTo>
                    <a:cubicBezTo>
                      <a:pt x="2743" y="561"/>
                      <a:pt x="2742" y="560"/>
                      <a:pt x="2740" y="560"/>
                    </a:cubicBezTo>
                    <a:cubicBezTo>
                      <a:pt x="2738" y="561"/>
                      <a:pt x="2738" y="561"/>
                      <a:pt x="2738" y="561"/>
                    </a:cubicBezTo>
                    <a:cubicBezTo>
                      <a:pt x="2737" y="563"/>
                      <a:pt x="2737" y="564"/>
                      <a:pt x="2736" y="566"/>
                    </a:cubicBezTo>
                    <a:cubicBezTo>
                      <a:pt x="2735" y="568"/>
                      <a:pt x="2735" y="568"/>
                      <a:pt x="2735" y="568"/>
                    </a:cubicBezTo>
                    <a:cubicBezTo>
                      <a:pt x="2734" y="565"/>
                      <a:pt x="2733" y="563"/>
                      <a:pt x="2733" y="560"/>
                    </a:cubicBezTo>
                    <a:cubicBezTo>
                      <a:pt x="2735" y="557"/>
                      <a:pt x="2735" y="557"/>
                      <a:pt x="2735" y="557"/>
                    </a:cubicBezTo>
                    <a:cubicBezTo>
                      <a:pt x="2735" y="554"/>
                      <a:pt x="2735" y="552"/>
                      <a:pt x="2735" y="549"/>
                    </a:cubicBezTo>
                    <a:cubicBezTo>
                      <a:pt x="2736" y="547"/>
                      <a:pt x="2736" y="547"/>
                      <a:pt x="2736" y="547"/>
                    </a:cubicBezTo>
                    <a:cubicBezTo>
                      <a:pt x="2736" y="544"/>
                      <a:pt x="2736" y="542"/>
                      <a:pt x="2735" y="540"/>
                    </a:cubicBezTo>
                    <a:cubicBezTo>
                      <a:pt x="2733" y="538"/>
                      <a:pt x="2733" y="538"/>
                      <a:pt x="2733" y="538"/>
                    </a:cubicBezTo>
                    <a:cubicBezTo>
                      <a:pt x="2736" y="530"/>
                      <a:pt x="2737" y="523"/>
                      <a:pt x="2735" y="514"/>
                    </a:cubicBezTo>
                    <a:cubicBezTo>
                      <a:pt x="2735" y="511"/>
                      <a:pt x="2735" y="511"/>
                      <a:pt x="2735" y="511"/>
                    </a:cubicBezTo>
                    <a:cubicBezTo>
                      <a:pt x="2737" y="509"/>
                      <a:pt x="2737" y="509"/>
                      <a:pt x="2737" y="509"/>
                    </a:cubicBezTo>
                    <a:cubicBezTo>
                      <a:pt x="2736" y="505"/>
                      <a:pt x="2733" y="502"/>
                      <a:pt x="2731" y="499"/>
                    </a:cubicBezTo>
                    <a:cubicBezTo>
                      <a:pt x="2732" y="496"/>
                      <a:pt x="2732" y="493"/>
                      <a:pt x="2734" y="490"/>
                    </a:cubicBezTo>
                    <a:cubicBezTo>
                      <a:pt x="2734" y="488"/>
                      <a:pt x="2733" y="487"/>
                      <a:pt x="2733" y="484"/>
                    </a:cubicBezTo>
                    <a:cubicBezTo>
                      <a:pt x="2733" y="481"/>
                      <a:pt x="2733" y="481"/>
                      <a:pt x="2733" y="481"/>
                    </a:cubicBezTo>
                    <a:cubicBezTo>
                      <a:pt x="2736" y="481"/>
                      <a:pt x="2736" y="481"/>
                      <a:pt x="2736" y="481"/>
                    </a:cubicBezTo>
                    <a:cubicBezTo>
                      <a:pt x="2738" y="482"/>
                      <a:pt x="2738" y="482"/>
                      <a:pt x="2738" y="482"/>
                    </a:cubicBezTo>
                    <a:cubicBezTo>
                      <a:pt x="2740" y="482"/>
                      <a:pt x="2740" y="482"/>
                      <a:pt x="2740" y="482"/>
                    </a:cubicBezTo>
                    <a:cubicBezTo>
                      <a:pt x="2739" y="480"/>
                      <a:pt x="2739" y="480"/>
                      <a:pt x="2739" y="480"/>
                    </a:cubicBezTo>
                    <a:cubicBezTo>
                      <a:pt x="2740" y="478"/>
                      <a:pt x="2740" y="477"/>
                      <a:pt x="2740" y="476"/>
                    </a:cubicBezTo>
                    <a:cubicBezTo>
                      <a:pt x="2739" y="475"/>
                      <a:pt x="2738" y="473"/>
                      <a:pt x="2738" y="472"/>
                    </a:cubicBezTo>
                    <a:cubicBezTo>
                      <a:pt x="2740" y="471"/>
                      <a:pt x="2740" y="471"/>
                      <a:pt x="2740" y="471"/>
                    </a:cubicBezTo>
                    <a:cubicBezTo>
                      <a:pt x="2743" y="471"/>
                      <a:pt x="2743" y="471"/>
                      <a:pt x="2743" y="471"/>
                    </a:cubicBezTo>
                    <a:cubicBezTo>
                      <a:pt x="2742" y="476"/>
                      <a:pt x="2744" y="481"/>
                      <a:pt x="2746" y="485"/>
                    </a:cubicBezTo>
                    <a:cubicBezTo>
                      <a:pt x="2746" y="490"/>
                      <a:pt x="2746" y="494"/>
                      <a:pt x="2745" y="499"/>
                    </a:cubicBezTo>
                    <a:cubicBezTo>
                      <a:pt x="2746" y="501"/>
                      <a:pt x="2747" y="503"/>
                      <a:pt x="2747" y="505"/>
                    </a:cubicBezTo>
                    <a:close/>
                    <a:moveTo>
                      <a:pt x="2764" y="596"/>
                    </a:moveTo>
                    <a:cubicBezTo>
                      <a:pt x="2764" y="599"/>
                      <a:pt x="2764" y="599"/>
                      <a:pt x="2764" y="599"/>
                    </a:cubicBezTo>
                    <a:cubicBezTo>
                      <a:pt x="2760" y="600"/>
                      <a:pt x="2757" y="600"/>
                      <a:pt x="2753" y="601"/>
                    </a:cubicBezTo>
                    <a:cubicBezTo>
                      <a:pt x="2749" y="603"/>
                      <a:pt x="2747" y="605"/>
                      <a:pt x="2746" y="609"/>
                    </a:cubicBezTo>
                    <a:cubicBezTo>
                      <a:pt x="2744" y="610"/>
                      <a:pt x="2744" y="610"/>
                      <a:pt x="2744" y="610"/>
                    </a:cubicBezTo>
                    <a:cubicBezTo>
                      <a:pt x="2741" y="608"/>
                      <a:pt x="2737" y="607"/>
                      <a:pt x="2734" y="604"/>
                    </a:cubicBezTo>
                    <a:cubicBezTo>
                      <a:pt x="2731" y="604"/>
                      <a:pt x="2729" y="605"/>
                      <a:pt x="2727" y="606"/>
                    </a:cubicBezTo>
                    <a:cubicBezTo>
                      <a:pt x="2724" y="606"/>
                      <a:pt x="2724" y="606"/>
                      <a:pt x="2724" y="606"/>
                    </a:cubicBezTo>
                    <a:cubicBezTo>
                      <a:pt x="2722" y="604"/>
                      <a:pt x="2722" y="604"/>
                      <a:pt x="2722" y="604"/>
                    </a:cubicBezTo>
                    <a:cubicBezTo>
                      <a:pt x="2720" y="606"/>
                      <a:pt x="2720" y="606"/>
                      <a:pt x="2720" y="606"/>
                    </a:cubicBezTo>
                    <a:cubicBezTo>
                      <a:pt x="2721" y="609"/>
                      <a:pt x="2721" y="609"/>
                      <a:pt x="2721" y="609"/>
                    </a:cubicBezTo>
                    <a:cubicBezTo>
                      <a:pt x="2723" y="609"/>
                      <a:pt x="2724" y="610"/>
                      <a:pt x="2726" y="611"/>
                    </a:cubicBezTo>
                    <a:cubicBezTo>
                      <a:pt x="2725" y="613"/>
                      <a:pt x="2725" y="613"/>
                      <a:pt x="2725" y="613"/>
                    </a:cubicBezTo>
                    <a:cubicBezTo>
                      <a:pt x="2723" y="613"/>
                      <a:pt x="2723" y="613"/>
                      <a:pt x="2723" y="613"/>
                    </a:cubicBezTo>
                    <a:cubicBezTo>
                      <a:pt x="2721" y="614"/>
                      <a:pt x="2721" y="614"/>
                      <a:pt x="2721" y="614"/>
                    </a:cubicBezTo>
                    <a:cubicBezTo>
                      <a:pt x="2719" y="616"/>
                      <a:pt x="2719" y="616"/>
                      <a:pt x="2719" y="616"/>
                    </a:cubicBezTo>
                    <a:cubicBezTo>
                      <a:pt x="2717" y="615"/>
                      <a:pt x="2717" y="615"/>
                      <a:pt x="2717" y="615"/>
                    </a:cubicBezTo>
                    <a:cubicBezTo>
                      <a:pt x="2718" y="612"/>
                      <a:pt x="2718" y="612"/>
                      <a:pt x="2718" y="612"/>
                    </a:cubicBezTo>
                    <a:cubicBezTo>
                      <a:pt x="2718" y="610"/>
                      <a:pt x="2718" y="610"/>
                      <a:pt x="2718" y="610"/>
                    </a:cubicBezTo>
                    <a:cubicBezTo>
                      <a:pt x="2717" y="609"/>
                      <a:pt x="2716" y="607"/>
                      <a:pt x="2715" y="605"/>
                    </a:cubicBezTo>
                    <a:cubicBezTo>
                      <a:pt x="2716" y="603"/>
                      <a:pt x="2716" y="603"/>
                      <a:pt x="2716" y="603"/>
                    </a:cubicBezTo>
                    <a:cubicBezTo>
                      <a:pt x="2718" y="602"/>
                      <a:pt x="2720" y="601"/>
                      <a:pt x="2721" y="600"/>
                    </a:cubicBezTo>
                    <a:cubicBezTo>
                      <a:pt x="2720" y="597"/>
                      <a:pt x="2720" y="597"/>
                      <a:pt x="2720" y="597"/>
                    </a:cubicBezTo>
                    <a:cubicBezTo>
                      <a:pt x="2722" y="596"/>
                      <a:pt x="2722" y="596"/>
                      <a:pt x="2722" y="596"/>
                    </a:cubicBezTo>
                    <a:cubicBezTo>
                      <a:pt x="2724" y="598"/>
                      <a:pt x="2726" y="598"/>
                      <a:pt x="2729" y="597"/>
                    </a:cubicBezTo>
                    <a:cubicBezTo>
                      <a:pt x="2729" y="595"/>
                      <a:pt x="2729" y="594"/>
                      <a:pt x="2729" y="592"/>
                    </a:cubicBezTo>
                    <a:cubicBezTo>
                      <a:pt x="2731" y="590"/>
                      <a:pt x="2731" y="590"/>
                      <a:pt x="2731" y="590"/>
                    </a:cubicBezTo>
                    <a:cubicBezTo>
                      <a:pt x="2731" y="587"/>
                      <a:pt x="2733" y="583"/>
                      <a:pt x="2733" y="580"/>
                    </a:cubicBezTo>
                    <a:cubicBezTo>
                      <a:pt x="2732" y="578"/>
                      <a:pt x="2732" y="576"/>
                      <a:pt x="2732" y="574"/>
                    </a:cubicBezTo>
                    <a:cubicBezTo>
                      <a:pt x="2734" y="574"/>
                      <a:pt x="2734" y="574"/>
                      <a:pt x="2734" y="574"/>
                    </a:cubicBezTo>
                    <a:cubicBezTo>
                      <a:pt x="2737" y="575"/>
                      <a:pt x="2737" y="575"/>
                      <a:pt x="2737" y="575"/>
                    </a:cubicBezTo>
                    <a:cubicBezTo>
                      <a:pt x="2742" y="580"/>
                      <a:pt x="2744" y="584"/>
                      <a:pt x="2751" y="587"/>
                    </a:cubicBezTo>
                    <a:cubicBezTo>
                      <a:pt x="2754" y="587"/>
                      <a:pt x="2754" y="587"/>
                      <a:pt x="2754" y="587"/>
                    </a:cubicBezTo>
                    <a:cubicBezTo>
                      <a:pt x="2756" y="590"/>
                      <a:pt x="2756" y="590"/>
                      <a:pt x="2756" y="590"/>
                    </a:cubicBezTo>
                    <a:cubicBezTo>
                      <a:pt x="2759" y="590"/>
                      <a:pt x="2759" y="590"/>
                      <a:pt x="2759" y="590"/>
                    </a:cubicBezTo>
                    <a:cubicBezTo>
                      <a:pt x="2761" y="588"/>
                      <a:pt x="2761" y="588"/>
                      <a:pt x="2761" y="588"/>
                    </a:cubicBezTo>
                    <a:cubicBezTo>
                      <a:pt x="2764" y="585"/>
                      <a:pt x="2764" y="585"/>
                      <a:pt x="2764" y="585"/>
                    </a:cubicBezTo>
                    <a:cubicBezTo>
                      <a:pt x="2763" y="587"/>
                      <a:pt x="2763" y="589"/>
                      <a:pt x="2762" y="592"/>
                    </a:cubicBezTo>
                    <a:cubicBezTo>
                      <a:pt x="2763" y="593"/>
                      <a:pt x="2763" y="593"/>
                      <a:pt x="2763" y="593"/>
                    </a:cubicBezTo>
                    <a:cubicBezTo>
                      <a:pt x="2764" y="596"/>
                      <a:pt x="2764" y="596"/>
                      <a:pt x="2764" y="596"/>
                    </a:cubicBezTo>
                    <a:close/>
                    <a:moveTo>
                      <a:pt x="2769" y="590"/>
                    </a:moveTo>
                    <a:cubicBezTo>
                      <a:pt x="2767" y="591"/>
                      <a:pt x="2767" y="591"/>
                      <a:pt x="2767" y="591"/>
                    </a:cubicBezTo>
                    <a:cubicBezTo>
                      <a:pt x="2766" y="591"/>
                      <a:pt x="2766" y="591"/>
                      <a:pt x="2766" y="591"/>
                    </a:cubicBezTo>
                    <a:cubicBezTo>
                      <a:pt x="2768" y="588"/>
                      <a:pt x="2769" y="585"/>
                      <a:pt x="2772" y="583"/>
                    </a:cubicBezTo>
                    <a:cubicBezTo>
                      <a:pt x="2773" y="584"/>
                      <a:pt x="2773" y="584"/>
                      <a:pt x="2773" y="584"/>
                    </a:cubicBezTo>
                    <a:cubicBezTo>
                      <a:pt x="2772" y="586"/>
                      <a:pt x="2772" y="586"/>
                      <a:pt x="2772" y="586"/>
                    </a:cubicBezTo>
                    <a:cubicBezTo>
                      <a:pt x="2770" y="587"/>
                      <a:pt x="2770" y="587"/>
                      <a:pt x="2770" y="587"/>
                    </a:cubicBezTo>
                    <a:cubicBezTo>
                      <a:pt x="2769" y="590"/>
                      <a:pt x="2769" y="590"/>
                      <a:pt x="2769" y="590"/>
                    </a:cubicBezTo>
                    <a:close/>
                    <a:moveTo>
                      <a:pt x="2777" y="1056"/>
                    </a:moveTo>
                    <a:cubicBezTo>
                      <a:pt x="2778" y="1056"/>
                      <a:pt x="2780" y="1057"/>
                      <a:pt x="2782" y="1057"/>
                    </a:cubicBezTo>
                    <a:cubicBezTo>
                      <a:pt x="2785" y="1057"/>
                      <a:pt x="2785" y="1059"/>
                      <a:pt x="2786" y="1061"/>
                    </a:cubicBezTo>
                    <a:cubicBezTo>
                      <a:pt x="2785" y="1064"/>
                      <a:pt x="2781" y="1064"/>
                      <a:pt x="2778" y="1064"/>
                    </a:cubicBezTo>
                    <a:cubicBezTo>
                      <a:pt x="2778" y="1066"/>
                      <a:pt x="2779" y="1067"/>
                      <a:pt x="2779" y="1069"/>
                    </a:cubicBezTo>
                    <a:cubicBezTo>
                      <a:pt x="2781" y="1072"/>
                      <a:pt x="2785" y="1073"/>
                      <a:pt x="2787" y="1076"/>
                    </a:cubicBezTo>
                    <a:cubicBezTo>
                      <a:pt x="2789" y="1076"/>
                      <a:pt x="2789" y="1076"/>
                      <a:pt x="2789" y="1076"/>
                    </a:cubicBezTo>
                    <a:cubicBezTo>
                      <a:pt x="2790" y="1079"/>
                      <a:pt x="2790" y="1079"/>
                      <a:pt x="2790" y="1079"/>
                    </a:cubicBezTo>
                    <a:cubicBezTo>
                      <a:pt x="2791" y="1081"/>
                      <a:pt x="2792" y="1083"/>
                      <a:pt x="2793" y="1084"/>
                    </a:cubicBezTo>
                    <a:cubicBezTo>
                      <a:pt x="2794" y="1085"/>
                      <a:pt x="2796" y="1084"/>
                      <a:pt x="2797" y="1084"/>
                    </a:cubicBezTo>
                    <a:cubicBezTo>
                      <a:pt x="2800" y="1083"/>
                      <a:pt x="2798" y="1087"/>
                      <a:pt x="2799" y="1088"/>
                    </a:cubicBezTo>
                    <a:cubicBezTo>
                      <a:pt x="2800" y="1089"/>
                      <a:pt x="2802" y="1090"/>
                      <a:pt x="2803" y="1090"/>
                    </a:cubicBezTo>
                    <a:cubicBezTo>
                      <a:pt x="2803" y="1092"/>
                      <a:pt x="2803" y="1092"/>
                      <a:pt x="2803" y="1092"/>
                    </a:cubicBezTo>
                    <a:cubicBezTo>
                      <a:pt x="2805" y="1094"/>
                      <a:pt x="2810" y="1094"/>
                      <a:pt x="2811" y="1097"/>
                    </a:cubicBezTo>
                    <a:cubicBezTo>
                      <a:pt x="2810" y="1098"/>
                      <a:pt x="2810" y="1098"/>
                      <a:pt x="2810" y="1098"/>
                    </a:cubicBezTo>
                    <a:cubicBezTo>
                      <a:pt x="2808" y="1098"/>
                      <a:pt x="2808" y="1098"/>
                      <a:pt x="2808" y="1098"/>
                    </a:cubicBezTo>
                    <a:cubicBezTo>
                      <a:pt x="2803" y="1096"/>
                      <a:pt x="2798" y="1096"/>
                      <a:pt x="2794" y="1094"/>
                    </a:cubicBezTo>
                    <a:cubicBezTo>
                      <a:pt x="2791" y="1094"/>
                      <a:pt x="2791" y="1094"/>
                      <a:pt x="2791" y="1094"/>
                    </a:cubicBezTo>
                    <a:cubicBezTo>
                      <a:pt x="2790" y="1094"/>
                      <a:pt x="2790" y="1094"/>
                      <a:pt x="2790" y="1094"/>
                    </a:cubicBezTo>
                    <a:cubicBezTo>
                      <a:pt x="2788" y="1094"/>
                      <a:pt x="2787" y="1093"/>
                      <a:pt x="2786" y="1093"/>
                    </a:cubicBezTo>
                    <a:cubicBezTo>
                      <a:pt x="2784" y="1091"/>
                      <a:pt x="2782" y="1088"/>
                      <a:pt x="2779" y="1087"/>
                    </a:cubicBezTo>
                    <a:cubicBezTo>
                      <a:pt x="2779" y="1085"/>
                      <a:pt x="2779" y="1085"/>
                      <a:pt x="2779" y="1085"/>
                    </a:cubicBezTo>
                    <a:cubicBezTo>
                      <a:pt x="2778" y="1084"/>
                      <a:pt x="2776" y="1084"/>
                      <a:pt x="2775" y="1084"/>
                    </a:cubicBezTo>
                    <a:cubicBezTo>
                      <a:pt x="2775" y="1082"/>
                      <a:pt x="2775" y="1082"/>
                      <a:pt x="2775" y="1082"/>
                    </a:cubicBezTo>
                    <a:cubicBezTo>
                      <a:pt x="2772" y="1079"/>
                      <a:pt x="2771" y="1076"/>
                      <a:pt x="2768" y="1074"/>
                    </a:cubicBezTo>
                    <a:cubicBezTo>
                      <a:pt x="2765" y="1074"/>
                      <a:pt x="2763" y="1074"/>
                      <a:pt x="2760" y="1073"/>
                    </a:cubicBezTo>
                    <a:cubicBezTo>
                      <a:pt x="2759" y="1072"/>
                      <a:pt x="2759" y="1072"/>
                      <a:pt x="2759" y="1072"/>
                    </a:cubicBezTo>
                    <a:cubicBezTo>
                      <a:pt x="2758" y="1071"/>
                      <a:pt x="2758" y="1071"/>
                      <a:pt x="2758" y="1071"/>
                    </a:cubicBezTo>
                    <a:cubicBezTo>
                      <a:pt x="2755" y="1071"/>
                      <a:pt x="2755" y="1071"/>
                      <a:pt x="2755" y="1071"/>
                    </a:cubicBezTo>
                    <a:cubicBezTo>
                      <a:pt x="2754" y="1072"/>
                      <a:pt x="2754" y="1072"/>
                      <a:pt x="2754" y="1072"/>
                    </a:cubicBezTo>
                    <a:cubicBezTo>
                      <a:pt x="2752" y="1072"/>
                      <a:pt x="2752" y="1072"/>
                      <a:pt x="2752" y="1072"/>
                    </a:cubicBezTo>
                    <a:cubicBezTo>
                      <a:pt x="2751" y="1073"/>
                      <a:pt x="2751" y="1074"/>
                      <a:pt x="2750" y="1075"/>
                    </a:cubicBezTo>
                    <a:cubicBezTo>
                      <a:pt x="2748" y="1074"/>
                      <a:pt x="2748" y="1074"/>
                      <a:pt x="2748" y="1074"/>
                    </a:cubicBezTo>
                    <a:cubicBezTo>
                      <a:pt x="2748" y="1077"/>
                      <a:pt x="2748" y="1077"/>
                      <a:pt x="2748" y="1077"/>
                    </a:cubicBezTo>
                    <a:cubicBezTo>
                      <a:pt x="2745" y="1077"/>
                      <a:pt x="2742" y="1077"/>
                      <a:pt x="2739" y="1077"/>
                    </a:cubicBezTo>
                    <a:cubicBezTo>
                      <a:pt x="2741" y="1078"/>
                      <a:pt x="2744" y="1079"/>
                      <a:pt x="2746" y="1081"/>
                    </a:cubicBezTo>
                    <a:cubicBezTo>
                      <a:pt x="2746" y="1083"/>
                      <a:pt x="2746" y="1083"/>
                      <a:pt x="2746" y="1083"/>
                    </a:cubicBezTo>
                    <a:cubicBezTo>
                      <a:pt x="2745" y="1084"/>
                      <a:pt x="2744" y="1085"/>
                      <a:pt x="2742" y="1086"/>
                    </a:cubicBezTo>
                    <a:cubicBezTo>
                      <a:pt x="2740" y="1087"/>
                      <a:pt x="2739" y="1086"/>
                      <a:pt x="2737" y="1086"/>
                    </a:cubicBezTo>
                    <a:cubicBezTo>
                      <a:pt x="2735" y="1085"/>
                      <a:pt x="2732" y="1086"/>
                      <a:pt x="2730" y="1086"/>
                    </a:cubicBezTo>
                    <a:cubicBezTo>
                      <a:pt x="2724" y="1086"/>
                      <a:pt x="2722" y="1081"/>
                      <a:pt x="2719" y="1078"/>
                    </a:cubicBezTo>
                    <a:cubicBezTo>
                      <a:pt x="2717" y="1075"/>
                      <a:pt x="2717" y="1075"/>
                      <a:pt x="2717" y="1075"/>
                    </a:cubicBezTo>
                    <a:cubicBezTo>
                      <a:pt x="2716" y="1075"/>
                      <a:pt x="2714" y="1076"/>
                      <a:pt x="2712" y="1077"/>
                    </a:cubicBezTo>
                    <a:cubicBezTo>
                      <a:pt x="2710" y="1075"/>
                      <a:pt x="2710" y="1075"/>
                      <a:pt x="2710" y="1075"/>
                    </a:cubicBezTo>
                    <a:cubicBezTo>
                      <a:pt x="2709" y="1076"/>
                      <a:pt x="2708" y="1077"/>
                      <a:pt x="2706" y="1077"/>
                    </a:cubicBezTo>
                    <a:cubicBezTo>
                      <a:pt x="2707" y="1075"/>
                      <a:pt x="2708" y="1073"/>
                      <a:pt x="2708" y="1071"/>
                    </a:cubicBezTo>
                    <a:cubicBezTo>
                      <a:pt x="2707" y="1069"/>
                      <a:pt x="2707" y="1069"/>
                      <a:pt x="2707" y="1069"/>
                    </a:cubicBezTo>
                    <a:cubicBezTo>
                      <a:pt x="2708" y="1068"/>
                      <a:pt x="2708" y="1068"/>
                      <a:pt x="2708" y="1068"/>
                    </a:cubicBezTo>
                    <a:cubicBezTo>
                      <a:pt x="2707" y="1067"/>
                      <a:pt x="2706" y="1066"/>
                      <a:pt x="2705" y="1066"/>
                    </a:cubicBezTo>
                    <a:cubicBezTo>
                      <a:pt x="2706" y="1064"/>
                      <a:pt x="2706" y="1064"/>
                      <a:pt x="2706" y="1064"/>
                    </a:cubicBezTo>
                    <a:cubicBezTo>
                      <a:pt x="2705" y="1063"/>
                      <a:pt x="2704" y="1061"/>
                      <a:pt x="2703" y="1060"/>
                    </a:cubicBezTo>
                    <a:cubicBezTo>
                      <a:pt x="2702" y="1058"/>
                      <a:pt x="2700" y="1055"/>
                      <a:pt x="2699" y="1052"/>
                    </a:cubicBezTo>
                    <a:cubicBezTo>
                      <a:pt x="2697" y="1049"/>
                      <a:pt x="2689" y="1047"/>
                      <a:pt x="2685" y="1046"/>
                    </a:cubicBezTo>
                    <a:cubicBezTo>
                      <a:pt x="2682" y="1044"/>
                      <a:pt x="2677" y="1044"/>
                      <a:pt x="2673" y="1044"/>
                    </a:cubicBezTo>
                    <a:cubicBezTo>
                      <a:pt x="2672" y="1042"/>
                      <a:pt x="2670" y="1041"/>
                      <a:pt x="2669" y="1039"/>
                    </a:cubicBezTo>
                    <a:cubicBezTo>
                      <a:pt x="2667" y="1039"/>
                      <a:pt x="2667" y="1039"/>
                      <a:pt x="2667" y="1039"/>
                    </a:cubicBezTo>
                    <a:cubicBezTo>
                      <a:pt x="2665" y="1037"/>
                      <a:pt x="2665" y="1037"/>
                      <a:pt x="2665" y="1037"/>
                    </a:cubicBezTo>
                    <a:cubicBezTo>
                      <a:pt x="2663" y="1037"/>
                      <a:pt x="2663" y="1037"/>
                      <a:pt x="2663" y="1037"/>
                    </a:cubicBezTo>
                    <a:cubicBezTo>
                      <a:pt x="2661" y="1035"/>
                      <a:pt x="2661" y="1035"/>
                      <a:pt x="2661" y="1035"/>
                    </a:cubicBezTo>
                    <a:cubicBezTo>
                      <a:pt x="2662" y="1033"/>
                      <a:pt x="2662" y="1033"/>
                      <a:pt x="2662" y="1033"/>
                    </a:cubicBezTo>
                    <a:cubicBezTo>
                      <a:pt x="2660" y="1035"/>
                      <a:pt x="2660" y="1035"/>
                      <a:pt x="2660" y="1035"/>
                    </a:cubicBezTo>
                    <a:cubicBezTo>
                      <a:pt x="2660" y="1037"/>
                      <a:pt x="2659" y="1038"/>
                      <a:pt x="2657" y="1040"/>
                    </a:cubicBezTo>
                    <a:cubicBezTo>
                      <a:pt x="2654" y="1040"/>
                      <a:pt x="2654" y="1040"/>
                      <a:pt x="2654" y="1040"/>
                    </a:cubicBezTo>
                    <a:cubicBezTo>
                      <a:pt x="2653" y="1038"/>
                      <a:pt x="2653" y="1038"/>
                      <a:pt x="2653" y="1038"/>
                    </a:cubicBezTo>
                    <a:cubicBezTo>
                      <a:pt x="2654" y="1036"/>
                      <a:pt x="2654" y="1036"/>
                      <a:pt x="2654" y="1036"/>
                    </a:cubicBezTo>
                    <a:cubicBezTo>
                      <a:pt x="2654" y="1034"/>
                      <a:pt x="2654" y="1034"/>
                      <a:pt x="2654" y="1034"/>
                    </a:cubicBezTo>
                    <a:cubicBezTo>
                      <a:pt x="2652" y="1032"/>
                      <a:pt x="2650" y="1030"/>
                      <a:pt x="2648" y="1029"/>
                    </a:cubicBezTo>
                    <a:cubicBezTo>
                      <a:pt x="2650" y="1028"/>
                      <a:pt x="2653" y="1028"/>
                      <a:pt x="2656" y="1026"/>
                    </a:cubicBezTo>
                    <a:cubicBezTo>
                      <a:pt x="2658" y="1026"/>
                      <a:pt x="2658" y="1026"/>
                      <a:pt x="2658" y="1026"/>
                    </a:cubicBezTo>
                    <a:cubicBezTo>
                      <a:pt x="2659" y="1027"/>
                      <a:pt x="2661" y="1026"/>
                      <a:pt x="2662" y="1026"/>
                    </a:cubicBezTo>
                    <a:cubicBezTo>
                      <a:pt x="2663" y="1024"/>
                      <a:pt x="2663" y="1024"/>
                      <a:pt x="2663" y="1024"/>
                    </a:cubicBezTo>
                    <a:cubicBezTo>
                      <a:pt x="2659" y="1023"/>
                      <a:pt x="2655" y="1024"/>
                      <a:pt x="2650" y="1024"/>
                    </a:cubicBezTo>
                    <a:cubicBezTo>
                      <a:pt x="2647" y="1022"/>
                      <a:pt x="2647" y="1022"/>
                      <a:pt x="2647" y="1022"/>
                    </a:cubicBezTo>
                    <a:cubicBezTo>
                      <a:pt x="2647" y="1021"/>
                      <a:pt x="2646" y="1020"/>
                      <a:pt x="2645" y="1019"/>
                    </a:cubicBezTo>
                    <a:cubicBezTo>
                      <a:pt x="2642" y="1017"/>
                      <a:pt x="2642" y="1017"/>
                      <a:pt x="2642" y="1017"/>
                    </a:cubicBezTo>
                    <a:cubicBezTo>
                      <a:pt x="2641" y="1017"/>
                      <a:pt x="2639" y="1017"/>
                      <a:pt x="2638" y="1017"/>
                    </a:cubicBezTo>
                    <a:cubicBezTo>
                      <a:pt x="2637" y="1015"/>
                      <a:pt x="2637" y="1015"/>
                      <a:pt x="2637" y="1015"/>
                    </a:cubicBezTo>
                    <a:cubicBezTo>
                      <a:pt x="2638" y="1014"/>
                      <a:pt x="2638" y="1014"/>
                      <a:pt x="2638" y="1014"/>
                    </a:cubicBezTo>
                    <a:cubicBezTo>
                      <a:pt x="2641" y="1014"/>
                      <a:pt x="2641" y="1014"/>
                      <a:pt x="2641" y="1014"/>
                    </a:cubicBezTo>
                    <a:cubicBezTo>
                      <a:pt x="2640" y="1012"/>
                      <a:pt x="2640" y="1012"/>
                      <a:pt x="2640" y="1012"/>
                    </a:cubicBezTo>
                    <a:cubicBezTo>
                      <a:pt x="2643" y="1010"/>
                      <a:pt x="2646" y="1009"/>
                      <a:pt x="2649" y="1007"/>
                    </a:cubicBezTo>
                    <a:cubicBezTo>
                      <a:pt x="2651" y="1007"/>
                      <a:pt x="2654" y="1008"/>
                      <a:pt x="2657" y="1009"/>
                    </a:cubicBezTo>
                    <a:cubicBezTo>
                      <a:pt x="2659" y="1010"/>
                      <a:pt x="2659" y="1010"/>
                      <a:pt x="2659" y="1010"/>
                    </a:cubicBezTo>
                    <a:cubicBezTo>
                      <a:pt x="2660" y="1011"/>
                      <a:pt x="2662" y="1011"/>
                      <a:pt x="2663" y="1011"/>
                    </a:cubicBezTo>
                    <a:cubicBezTo>
                      <a:pt x="2665" y="1013"/>
                      <a:pt x="2665" y="1013"/>
                      <a:pt x="2665" y="1013"/>
                    </a:cubicBezTo>
                    <a:cubicBezTo>
                      <a:pt x="2665" y="1014"/>
                      <a:pt x="2666" y="1016"/>
                      <a:pt x="2666" y="1018"/>
                    </a:cubicBezTo>
                    <a:cubicBezTo>
                      <a:pt x="2665" y="1021"/>
                      <a:pt x="2665" y="1023"/>
                      <a:pt x="2666" y="1025"/>
                    </a:cubicBezTo>
                    <a:cubicBezTo>
                      <a:pt x="2668" y="1028"/>
                      <a:pt x="2671" y="1031"/>
                      <a:pt x="2673" y="1033"/>
                    </a:cubicBezTo>
                    <a:cubicBezTo>
                      <a:pt x="2676" y="1035"/>
                      <a:pt x="2681" y="1032"/>
                      <a:pt x="2682" y="1029"/>
                    </a:cubicBezTo>
                    <a:cubicBezTo>
                      <a:pt x="2683" y="1027"/>
                      <a:pt x="2685" y="1026"/>
                      <a:pt x="2687" y="1023"/>
                    </a:cubicBezTo>
                    <a:cubicBezTo>
                      <a:pt x="2689" y="1024"/>
                      <a:pt x="2690" y="1023"/>
                      <a:pt x="2692" y="1022"/>
                    </a:cubicBezTo>
                    <a:cubicBezTo>
                      <a:pt x="2692" y="1020"/>
                      <a:pt x="2692" y="1020"/>
                      <a:pt x="2692" y="1020"/>
                    </a:cubicBezTo>
                    <a:cubicBezTo>
                      <a:pt x="2694" y="1018"/>
                      <a:pt x="2696" y="1018"/>
                      <a:pt x="2699" y="1017"/>
                    </a:cubicBezTo>
                    <a:cubicBezTo>
                      <a:pt x="2700" y="1018"/>
                      <a:pt x="2701" y="1019"/>
                      <a:pt x="2703" y="1020"/>
                    </a:cubicBezTo>
                    <a:cubicBezTo>
                      <a:pt x="2706" y="1020"/>
                      <a:pt x="2706" y="1020"/>
                      <a:pt x="2706" y="1020"/>
                    </a:cubicBezTo>
                    <a:cubicBezTo>
                      <a:pt x="2708" y="1022"/>
                      <a:pt x="2708" y="1022"/>
                      <a:pt x="2708" y="1022"/>
                    </a:cubicBezTo>
                    <a:cubicBezTo>
                      <a:pt x="2710" y="1022"/>
                      <a:pt x="2712" y="1024"/>
                      <a:pt x="2714" y="1024"/>
                    </a:cubicBezTo>
                    <a:cubicBezTo>
                      <a:pt x="2717" y="1025"/>
                      <a:pt x="2720" y="1025"/>
                      <a:pt x="2723" y="1026"/>
                    </a:cubicBezTo>
                    <a:cubicBezTo>
                      <a:pt x="2724" y="1028"/>
                      <a:pt x="2724" y="1028"/>
                      <a:pt x="2724" y="1028"/>
                    </a:cubicBezTo>
                    <a:cubicBezTo>
                      <a:pt x="2726" y="1027"/>
                      <a:pt x="2726" y="1027"/>
                      <a:pt x="2726" y="1027"/>
                    </a:cubicBezTo>
                    <a:cubicBezTo>
                      <a:pt x="2728" y="1027"/>
                      <a:pt x="2728" y="1027"/>
                      <a:pt x="2728" y="1027"/>
                    </a:cubicBezTo>
                    <a:cubicBezTo>
                      <a:pt x="2731" y="1029"/>
                      <a:pt x="2734" y="1031"/>
                      <a:pt x="2737" y="1032"/>
                    </a:cubicBezTo>
                    <a:cubicBezTo>
                      <a:pt x="2739" y="1033"/>
                      <a:pt x="2742" y="1033"/>
                      <a:pt x="2744" y="1034"/>
                    </a:cubicBezTo>
                    <a:cubicBezTo>
                      <a:pt x="2746" y="1034"/>
                      <a:pt x="2747" y="1034"/>
                      <a:pt x="2749" y="1035"/>
                    </a:cubicBezTo>
                    <a:cubicBezTo>
                      <a:pt x="2750" y="1035"/>
                      <a:pt x="2752" y="1036"/>
                      <a:pt x="2753" y="1037"/>
                    </a:cubicBezTo>
                    <a:cubicBezTo>
                      <a:pt x="2759" y="1038"/>
                      <a:pt x="2765" y="1044"/>
                      <a:pt x="2769" y="1049"/>
                    </a:cubicBezTo>
                    <a:cubicBezTo>
                      <a:pt x="2769" y="1053"/>
                      <a:pt x="2769" y="1053"/>
                      <a:pt x="2769" y="1053"/>
                    </a:cubicBezTo>
                    <a:cubicBezTo>
                      <a:pt x="2771" y="1053"/>
                      <a:pt x="2772" y="1054"/>
                      <a:pt x="2774" y="1054"/>
                    </a:cubicBezTo>
                    <a:cubicBezTo>
                      <a:pt x="2777" y="1056"/>
                      <a:pt x="2777" y="1056"/>
                      <a:pt x="2777" y="1056"/>
                    </a:cubicBezTo>
                    <a:close/>
                    <a:moveTo>
                      <a:pt x="2804" y="570"/>
                    </a:moveTo>
                    <a:cubicBezTo>
                      <a:pt x="2801" y="570"/>
                      <a:pt x="2801" y="570"/>
                      <a:pt x="2801" y="570"/>
                    </a:cubicBezTo>
                    <a:cubicBezTo>
                      <a:pt x="2803" y="568"/>
                      <a:pt x="2806" y="566"/>
                      <a:pt x="2809" y="565"/>
                    </a:cubicBezTo>
                    <a:cubicBezTo>
                      <a:pt x="2809" y="566"/>
                      <a:pt x="2809" y="566"/>
                      <a:pt x="2809" y="566"/>
                    </a:cubicBezTo>
                    <a:cubicBezTo>
                      <a:pt x="2808" y="568"/>
                      <a:pt x="2806" y="569"/>
                      <a:pt x="2804" y="570"/>
                    </a:cubicBezTo>
                    <a:close/>
                    <a:moveTo>
                      <a:pt x="2820" y="1042"/>
                    </a:moveTo>
                    <a:cubicBezTo>
                      <a:pt x="2822" y="1043"/>
                      <a:pt x="2823" y="1042"/>
                      <a:pt x="2825" y="1042"/>
                    </a:cubicBezTo>
                    <a:cubicBezTo>
                      <a:pt x="2826" y="1043"/>
                      <a:pt x="2826" y="1043"/>
                      <a:pt x="2826" y="1043"/>
                    </a:cubicBezTo>
                    <a:cubicBezTo>
                      <a:pt x="2826" y="1045"/>
                      <a:pt x="2826" y="1046"/>
                      <a:pt x="2826" y="1047"/>
                    </a:cubicBezTo>
                    <a:cubicBezTo>
                      <a:pt x="2825" y="1048"/>
                      <a:pt x="2822" y="1049"/>
                      <a:pt x="2823" y="1051"/>
                    </a:cubicBezTo>
                    <a:cubicBezTo>
                      <a:pt x="2823" y="1053"/>
                      <a:pt x="2823" y="1053"/>
                      <a:pt x="2823" y="1053"/>
                    </a:cubicBezTo>
                    <a:cubicBezTo>
                      <a:pt x="2822" y="1053"/>
                      <a:pt x="2820" y="1053"/>
                      <a:pt x="2819" y="1053"/>
                    </a:cubicBezTo>
                    <a:cubicBezTo>
                      <a:pt x="2818" y="1055"/>
                      <a:pt x="2818" y="1055"/>
                      <a:pt x="2818" y="1055"/>
                    </a:cubicBezTo>
                    <a:cubicBezTo>
                      <a:pt x="2814" y="1056"/>
                      <a:pt x="2812" y="1059"/>
                      <a:pt x="2808" y="1059"/>
                    </a:cubicBezTo>
                    <a:cubicBezTo>
                      <a:pt x="2805" y="1059"/>
                      <a:pt x="2801" y="1058"/>
                      <a:pt x="2798" y="1058"/>
                    </a:cubicBezTo>
                    <a:cubicBezTo>
                      <a:pt x="2796" y="1056"/>
                      <a:pt x="2794" y="1056"/>
                      <a:pt x="2792" y="1056"/>
                    </a:cubicBezTo>
                    <a:cubicBezTo>
                      <a:pt x="2791" y="1055"/>
                      <a:pt x="2791" y="1055"/>
                      <a:pt x="2791" y="1055"/>
                    </a:cubicBezTo>
                    <a:cubicBezTo>
                      <a:pt x="2791" y="1053"/>
                      <a:pt x="2791" y="1053"/>
                      <a:pt x="2791" y="1053"/>
                    </a:cubicBezTo>
                    <a:cubicBezTo>
                      <a:pt x="2794" y="1053"/>
                      <a:pt x="2797" y="1052"/>
                      <a:pt x="2799" y="1054"/>
                    </a:cubicBezTo>
                    <a:cubicBezTo>
                      <a:pt x="2801" y="1053"/>
                      <a:pt x="2802" y="1053"/>
                      <a:pt x="2804" y="1053"/>
                    </a:cubicBezTo>
                    <a:cubicBezTo>
                      <a:pt x="2805" y="1051"/>
                      <a:pt x="2805" y="1051"/>
                      <a:pt x="2805" y="1051"/>
                    </a:cubicBezTo>
                    <a:cubicBezTo>
                      <a:pt x="2806" y="1052"/>
                      <a:pt x="2807" y="1053"/>
                      <a:pt x="2808" y="1053"/>
                    </a:cubicBezTo>
                    <a:cubicBezTo>
                      <a:pt x="2810" y="1053"/>
                      <a:pt x="2810" y="1053"/>
                      <a:pt x="2810" y="1053"/>
                    </a:cubicBezTo>
                    <a:cubicBezTo>
                      <a:pt x="2812" y="1053"/>
                      <a:pt x="2812" y="1053"/>
                      <a:pt x="2812" y="1053"/>
                    </a:cubicBezTo>
                    <a:cubicBezTo>
                      <a:pt x="2814" y="1051"/>
                      <a:pt x="2816" y="1048"/>
                      <a:pt x="2820" y="1048"/>
                    </a:cubicBezTo>
                    <a:cubicBezTo>
                      <a:pt x="2820" y="1046"/>
                      <a:pt x="2820" y="1046"/>
                      <a:pt x="2820" y="1046"/>
                    </a:cubicBezTo>
                    <a:cubicBezTo>
                      <a:pt x="2819" y="1044"/>
                      <a:pt x="2819" y="1044"/>
                      <a:pt x="2819" y="1044"/>
                    </a:cubicBezTo>
                    <a:cubicBezTo>
                      <a:pt x="2820" y="1042"/>
                      <a:pt x="2820" y="1042"/>
                      <a:pt x="2820" y="1042"/>
                    </a:cubicBezTo>
                    <a:close/>
                    <a:moveTo>
                      <a:pt x="2828" y="1038"/>
                    </a:moveTo>
                    <a:cubicBezTo>
                      <a:pt x="2827" y="1037"/>
                      <a:pt x="2827" y="1037"/>
                      <a:pt x="2827" y="1037"/>
                    </a:cubicBezTo>
                    <a:cubicBezTo>
                      <a:pt x="2830" y="1038"/>
                      <a:pt x="2830" y="1038"/>
                      <a:pt x="2830" y="1038"/>
                    </a:cubicBezTo>
                    <a:cubicBezTo>
                      <a:pt x="2831" y="1041"/>
                      <a:pt x="2832" y="1043"/>
                      <a:pt x="2832" y="1046"/>
                    </a:cubicBezTo>
                    <a:cubicBezTo>
                      <a:pt x="2829" y="1044"/>
                      <a:pt x="2829" y="1044"/>
                      <a:pt x="2829" y="1044"/>
                    </a:cubicBezTo>
                    <a:cubicBezTo>
                      <a:pt x="2828" y="1042"/>
                      <a:pt x="2829" y="1040"/>
                      <a:pt x="2828" y="1038"/>
                    </a:cubicBezTo>
                    <a:close/>
                    <a:moveTo>
                      <a:pt x="2486" y="1243"/>
                    </a:moveTo>
                    <a:cubicBezTo>
                      <a:pt x="2486" y="1242"/>
                      <a:pt x="2486" y="1242"/>
                      <a:pt x="2486" y="1242"/>
                    </a:cubicBezTo>
                    <a:cubicBezTo>
                      <a:pt x="2486" y="1241"/>
                      <a:pt x="2485" y="1240"/>
                      <a:pt x="2484" y="1238"/>
                    </a:cubicBezTo>
                    <a:cubicBezTo>
                      <a:pt x="2484" y="1237"/>
                      <a:pt x="2484" y="1237"/>
                      <a:pt x="2484" y="1237"/>
                    </a:cubicBezTo>
                    <a:cubicBezTo>
                      <a:pt x="2485" y="1238"/>
                      <a:pt x="2487" y="1240"/>
                      <a:pt x="2488" y="1242"/>
                    </a:cubicBezTo>
                    <a:cubicBezTo>
                      <a:pt x="2490" y="1242"/>
                      <a:pt x="2490" y="1242"/>
                      <a:pt x="2490" y="1242"/>
                    </a:cubicBezTo>
                    <a:cubicBezTo>
                      <a:pt x="2490" y="1240"/>
                      <a:pt x="2490" y="1239"/>
                      <a:pt x="2490" y="1237"/>
                    </a:cubicBezTo>
                    <a:cubicBezTo>
                      <a:pt x="2488" y="1235"/>
                      <a:pt x="2487" y="1233"/>
                      <a:pt x="2485" y="1231"/>
                    </a:cubicBezTo>
                    <a:cubicBezTo>
                      <a:pt x="2485" y="1229"/>
                      <a:pt x="2485" y="1229"/>
                      <a:pt x="2485" y="1229"/>
                    </a:cubicBezTo>
                    <a:cubicBezTo>
                      <a:pt x="2482" y="1225"/>
                      <a:pt x="2482" y="1222"/>
                      <a:pt x="2484" y="1218"/>
                    </a:cubicBezTo>
                    <a:cubicBezTo>
                      <a:pt x="2486" y="1215"/>
                      <a:pt x="2486" y="1212"/>
                      <a:pt x="2486" y="1209"/>
                    </a:cubicBezTo>
                    <a:cubicBezTo>
                      <a:pt x="2485" y="1207"/>
                      <a:pt x="2485" y="1207"/>
                      <a:pt x="2485" y="1207"/>
                    </a:cubicBezTo>
                    <a:cubicBezTo>
                      <a:pt x="2485" y="1205"/>
                      <a:pt x="2485" y="1205"/>
                      <a:pt x="2485" y="1205"/>
                    </a:cubicBezTo>
                    <a:cubicBezTo>
                      <a:pt x="2486" y="1203"/>
                      <a:pt x="2487" y="1201"/>
                      <a:pt x="2489" y="1199"/>
                    </a:cubicBezTo>
                    <a:cubicBezTo>
                      <a:pt x="2489" y="1201"/>
                      <a:pt x="2489" y="1203"/>
                      <a:pt x="2489" y="1204"/>
                    </a:cubicBezTo>
                    <a:cubicBezTo>
                      <a:pt x="2490" y="1206"/>
                      <a:pt x="2490" y="1206"/>
                      <a:pt x="2490" y="1206"/>
                    </a:cubicBezTo>
                    <a:cubicBezTo>
                      <a:pt x="2491" y="1206"/>
                      <a:pt x="2491" y="1206"/>
                      <a:pt x="2491" y="1206"/>
                    </a:cubicBezTo>
                    <a:cubicBezTo>
                      <a:pt x="2492" y="1203"/>
                      <a:pt x="2493" y="1202"/>
                      <a:pt x="2494" y="1200"/>
                    </a:cubicBezTo>
                    <a:cubicBezTo>
                      <a:pt x="2501" y="1198"/>
                      <a:pt x="2504" y="1193"/>
                      <a:pt x="2510" y="1190"/>
                    </a:cubicBezTo>
                    <a:cubicBezTo>
                      <a:pt x="2513" y="1189"/>
                      <a:pt x="2517" y="1190"/>
                      <a:pt x="2520" y="1189"/>
                    </a:cubicBezTo>
                    <a:cubicBezTo>
                      <a:pt x="2524" y="1188"/>
                      <a:pt x="2526" y="1186"/>
                      <a:pt x="2530" y="1186"/>
                    </a:cubicBezTo>
                    <a:cubicBezTo>
                      <a:pt x="2531" y="1185"/>
                      <a:pt x="2532" y="1184"/>
                      <a:pt x="2532" y="1183"/>
                    </a:cubicBezTo>
                    <a:cubicBezTo>
                      <a:pt x="2534" y="1183"/>
                      <a:pt x="2535" y="1183"/>
                      <a:pt x="2537" y="1184"/>
                    </a:cubicBezTo>
                    <a:cubicBezTo>
                      <a:pt x="2541" y="1182"/>
                      <a:pt x="2545" y="1181"/>
                      <a:pt x="2549" y="1180"/>
                    </a:cubicBezTo>
                    <a:cubicBezTo>
                      <a:pt x="2550" y="1179"/>
                      <a:pt x="2551" y="1178"/>
                      <a:pt x="2553" y="1177"/>
                    </a:cubicBezTo>
                    <a:cubicBezTo>
                      <a:pt x="2554" y="1175"/>
                      <a:pt x="2555" y="1173"/>
                      <a:pt x="2555" y="1171"/>
                    </a:cubicBezTo>
                    <a:cubicBezTo>
                      <a:pt x="2557" y="1170"/>
                      <a:pt x="2557" y="1170"/>
                      <a:pt x="2557" y="1170"/>
                    </a:cubicBezTo>
                    <a:cubicBezTo>
                      <a:pt x="2557" y="1169"/>
                      <a:pt x="2557" y="1169"/>
                      <a:pt x="2557" y="1169"/>
                    </a:cubicBezTo>
                    <a:cubicBezTo>
                      <a:pt x="2559" y="1168"/>
                      <a:pt x="2560" y="1167"/>
                      <a:pt x="2561" y="1166"/>
                    </a:cubicBezTo>
                    <a:cubicBezTo>
                      <a:pt x="2561" y="1164"/>
                      <a:pt x="2561" y="1164"/>
                      <a:pt x="2561" y="1164"/>
                    </a:cubicBezTo>
                    <a:cubicBezTo>
                      <a:pt x="2559" y="1163"/>
                      <a:pt x="2560" y="1159"/>
                      <a:pt x="2560" y="1157"/>
                    </a:cubicBezTo>
                    <a:cubicBezTo>
                      <a:pt x="2562" y="1155"/>
                      <a:pt x="2563" y="1154"/>
                      <a:pt x="2564" y="1154"/>
                    </a:cubicBezTo>
                    <a:cubicBezTo>
                      <a:pt x="2565" y="1153"/>
                      <a:pt x="2566" y="1152"/>
                      <a:pt x="2566" y="1151"/>
                    </a:cubicBezTo>
                    <a:cubicBezTo>
                      <a:pt x="2567" y="1154"/>
                      <a:pt x="2570" y="1158"/>
                      <a:pt x="2572" y="1160"/>
                    </a:cubicBezTo>
                    <a:cubicBezTo>
                      <a:pt x="2572" y="1158"/>
                      <a:pt x="2572" y="1158"/>
                      <a:pt x="2572" y="1158"/>
                    </a:cubicBezTo>
                    <a:cubicBezTo>
                      <a:pt x="2573" y="1156"/>
                      <a:pt x="2573" y="1156"/>
                      <a:pt x="2573" y="1156"/>
                    </a:cubicBezTo>
                    <a:cubicBezTo>
                      <a:pt x="2574" y="1157"/>
                      <a:pt x="2575" y="1158"/>
                      <a:pt x="2576" y="1158"/>
                    </a:cubicBezTo>
                    <a:cubicBezTo>
                      <a:pt x="2575" y="1156"/>
                      <a:pt x="2575" y="1156"/>
                      <a:pt x="2575" y="1156"/>
                    </a:cubicBezTo>
                    <a:cubicBezTo>
                      <a:pt x="2576" y="1154"/>
                      <a:pt x="2576" y="1154"/>
                      <a:pt x="2576" y="1154"/>
                    </a:cubicBezTo>
                    <a:cubicBezTo>
                      <a:pt x="2574" y="1154"/>
                      <a:pt x="2574" y="1154"/>
                      <a:pt x="2574" y="1154"/>
                    </a:cubicBezTo>
                    <a:cubicBezTo>
                      <a:pt x="2573" y="1153"/>
                      <a:pt x="2573" y="1152"/>
                      <a:pt x="2572" y="1151"/>
                    </a:cubicBezTo>
                    <a:cubicBezTo>
                      <a:pt x="2574" y="1150"/>
                      <a:pt x="2574" y="1150"/>
                      <a:pt x="2574" y="1150"/>
                    </a:cubicBezTo>
                    <a:cubicBezTo>
                      <a:pt x="2577" y="1150"/>
                      <a:pt x="2581" y="1150"/>
                      <a:pt x="2584" y="1150"/>
                    </a:cubicBezTo>
                    <a:cubicBezTo>
                      <a:pt x="2582" y="1149"/>
                      <a:pt x="2582" y="1149"/>
                      <a:pt x="2582" y="1149"/>
                    </a:cubicBezTo>
                    <a:cubicBezTo>
                      <a:pt x="2581" y="1149"/>
                      <a:pt x="2581" y="1149"/>
                      <a:pt x="2581" y="1149"/>
                    </a:cubicBezTo>
                    <a:cubicBezTo>
                      <a:pt x="2580" y="1148"/>
                      <a:pt x="2580" y="1148"/>
                      <a:pt x="2580" y="1148"/>
                    </a:cubicBezTo>
                    <a:cubicBezTo>
                      <a:pt x="2581" y="1146"/>
                      <a:pt x="2581" y="1146"/>
                      <a:pt x="2581" y="1146"/>
                    </a:cubicBezTo>
                    <a:cubicBezTo>
                      <a:pt x="2581" y="1145"/>
                      <a:pt x="2581" y="1145"/>
                      <a:pt x="2581" y="1145"/>
                    </a:cubicBezTo>
                    <a:cubicBezTo>
                      <a:pt x="2580" y="1145"/>
                      <a:pt x="2580" y="1145"/>
                      <a:pt x="2580" y="1145"/>
                    </a:cubicBezTo>
                    <a:cubicBezTo>
                      <a:pt x="2580" y="1143"/>
                      <a:pt x="2580" y="1143"/>
                      <a:pt x="2580" y="1143"/>
                    </a:cubicBezTo>
                    <a:cubicBezTo>
                      <a:pt x="2581" y="1142"/>
                      <a:pt x="2582" y="1142"/>
                      <a:pt x="2583" y="1141"/>
                    </a:cubicBezTo>
                    <a:cubicBezTo>
                      <a:pt x="2584" y="1142"/>
                      <a:pt x="2585" y="1142"/>
                      <a:pt x="2586" y="1143"/>
                    </a:cubicBezTo>
                    <a:cubicBezTo>
                      <a:pt x="2587" y="1141"/>
                      <a:pt x="2587" y="1141"/>
                      <a:pt x="2587" y="1141"/>
                    </a:cubicBezTo>
                    <a:cubicBezTo>
                      <a:pt x="2586" y="1140"/>
                      <a:pt x="2586" y="1140"/>
                      <a:pt x="2586" y="1140"/>
                    </a:cubicBezTo>
                    <a:cubicBezTo>
                      <a:pt x="2586" y="1140"/>
                      <a:pt x="2585" y="1140"/>
                      <a:pt x="2584" y="1140"/>
                    </a:cubicBezTo>
                    <a:cubicBezTo>
                      <a:pt x="2585" y="1139"/>
                      <a:pt x="2585" y="1139"/>
                      <a:pt x="2585" y="1139"/>
                    </a:cubicBezTo>
                    <a:cubicBezTo>
                      <a:pt x="2586" y="1139"/>
                      <a:pt x="2588" y="1139"/>
                      <a:pt x="2590" y="1140"/>
                    </a:cubicBezTo>
                    <a:cubicBezTo>
                      <a:pt x="2589" y="1139"/>
                      <a:pt x="2588" y="1137"/>
                      <a:pt x="2587" y="1136"/>
                    </a:cubicBezTo>
                    <a:cubicBezTo>
                      <a:pt x="2588" y="1134"/>
                      <a:pt x="2588" y="1134"/>
                      <a:pt x="2588" y="1134"/>
                    </a:cubicBezTo>
                    <a:cubicBezTo>
                      <a:pt x="2589" y="1133"/>
                      <a:pt x="2589" y="1133"/>
                      <a:pt x="2589" y="1133"/>
                    </a:cubicBezTo>
                    <a:cubicBezTo>
                      <a:pt x="2590" y="1134"/>
                      <a:pt x="2592" y="1134"/>
                      <a:pt x="2593" y="1134"/>
                    </a:cubicBezTo>
                    <a:cubicBezTo>
                      <a:pt x="2594" y="1133"/>
                      <a:pt x="2595" y="1132"/>
                      <a:pt x="2595" y="1131"/>
                    </a:cubicBezTo>
                    <a:cubicBezTo>
                      <a:pt x="2596" y="1131"/>
                      <a:pt x="2596" y="1131"/>
                      <a:pt x="2596" y="1131"/>
                    </a:cubicBezTo>
                    <a:cubicBezTo>
                      <a:pt x="2597" y="1130"/>
                      <a:pt x="2597" y="1130"/>
                      <a:pt x="2597" y="1130"/>
                    </a:cubicBezTo>
                    <a:cubicBezTo>
                      <a:pt x="2598" y="1130"/>
                      <a:pt x="2599" y="1130"/>
                      <a:pt x="2600" y="1130"/>
                    </a:cubicBezTo>
                    <a:cubicBezTo>
                      <a:pt x="2601" y="1129"/>
                      <a:pt x="2601" y="1128"/>
                      <a:pt x="2602" y="1127"/>
                    </a:cubicBezTo>
                    <a:cubicBezTo>
                      <a:pt x="2603" y="1128"/>
                      <a:pt x="2603" y="1128"/>
                      <a:pt x="2603" y="1128"/>
                    </a:cubicBezTo>
                    <a:cubicBezTo>
                      <a:pt x="2606" y="1128"/>
                      <a:pt x="2610" y="1132"/>
                      <a:pt x="2612" y="1134"/>
                    </a:cubicBezTo>
                    <a:cubicBezTo>
                      <a:pt x="2613" y="1136"/>
                      <a:pt x="2613" y="1138"/>
                      <a:pt x="2612" y="1139"/>
                    </a:cubicBezTo>
                    <a:cubicBezTo>
                      <a:pt x="2613" y="1141"/>
                      <a:pt x="2613" y="1141"/>
                      <a:pt x="2613" y="1141"/>
                    </a:cubicBezTo>
                    <a:cubicBezTo>
                      <a:pt x="2613" y="1140"/>
                      <a:pt x="2613" y="1140"/>
                      <a:pt x="2613" y="1140"/>
                    </a:cubicBezTo>
                    <a:cubicBezTo>
                      <a:pt x="2614" y="1138"/>
                      <a:pt x="2614" y="1138"/>
                      <a:pt x="2614" y="1138"/>
                    </a:cubicBezTo>
                    <a:cubicBezTo>
                      <a:pt x="2614" y="1137"/>
                      <a:pt x="2615" y="1136"/>
                      <a:pt x="2616" y="1136"/>
                    </a:cubicBezTo>
                    <a:cubicBezTo>
                      <a:pt x="2618" y="1136"/>
                      <a:pt x="2620" y="1136"/>
                      <a:pt x="2621" y="1137"/>
                    </a:cubicBezTo>
                    <a:cubicBezTo>
                      <a:pt x="2623" y="1137"/>
                      <a:pt x="2623" y="1137"/>
                      <a:pt x="2623" y="1137"/>
                    </a:cubicBezTo>
                    <a:cubicBezTo>
                      <a:pt x="2626" y="1137"/>
                      <a:pt x="2626" y="1137"/>
                      <a:pt x="2626" y="1137"/>
                    </a:cubicBezTo>
                    <a:cubicBezTo>
                      <a:pt x="2627" y="1136"/>
                      <a:pt x="2627" y="1136"/>
                      <a:pt x="2627" y="1136"/>
                    </a:cubicBezTo>
                    <a:cubicBezTo>
                      <a:pt x="2626" y="1135"/>
                      <a:pt x="2626" y="1135"/>
                      <a:pt x="2626" y="1135"/>
                    </a:cubicBezTo>
                    <a:cubicBezTo>
                      <a:pt x="2625" y="1134"/>
                      <a:pt x="2625" y="1133"/>
                      <a:pt x="2624" y="1131"/>
                    </a:cubicBezTo>
                    <a:cubicBezTo>
                      <a:pt x="2624" y="1130"/>
                      <a:pt x="2624" y="1130"/>
                      <a:pt x="2624" y="1130"/>
                    </a:cubicBezTo>
                    <a:cubicBezTo>
                      <a:pt x="2625" y="1128"/>
                      <a:pt x="2625" y="1128"/>
                      <a:pt x="2625" y="1128"/>
                    </a:cubicBezTo>
                    <a:cubicBezTo>
                      <a:pt x="2626" y="1128"/>
                      <a:pt x="2626" y="1128"/>
                      <a:pt x="2626" y="1128"/>
                    </a:cubicBezTo>
                    <a:cubicBezTo>
                      <a:pt x="2626" y="1126"/>
                      <a:pt x="2626" y="1126"/>
                      <a:pt x="2626" y="1126"/>
                    </a:cubicBezTo>
                    <a:cubicBezTo>
                      <a:pt x="2628" y="1125"/>
                      <a:pt x="2628" y="1125"/>
                      <a:pt x="2628" y="1125"/>
                    </a:cubicBezTo>
                    <a:cubicBezTo>
                      <a:pt x="2629" y="1124"/>
                      <a:pt x="2630" y="1124"/>
                      <a:pt x="2631" y="1123"/>
                    </a:cubicBezTo>
                    <a:cubicBezTo>
                      <a:pt x="2631" y="1122"/>
                      <a:pt x="2630" y="1121"/>
                      <a:pt x="2630" y="1120"/>
                    </a:cubicBezTo>
                    <a:cubicBezTo>
                      <a:pt x="2631" y="1119"/>
                      <a:pt x="2632" y="1118"/>
                      <a:pt x="2633" y="1116"/>
                    </a:cubicBezTo>
                    <a:cubicBezTo>
                      <a:pt x="2634" y="1115"/>
                      <a:pt x="2636" y="1115"/>
                      <a:pt x="2638" y="1114"/>
                    </a:cubicBezTo>
                    <a:cubicBezTo>
                      <a:pt x="2639" y="1113"/>
                      <a:pt x="2639" y="1113"/>
                      <a:pt x="2639" y="1113"/>
                    </a:cubicBezTo>
                    <a:cubicBezTo>
                      <a:pt x="2643" y="1113"/>
                      <a:pt x="2646" y="1113"/>
                      <a:pt x="2651" y="1111"/>
                    </a:cubicBezTo>
                    <a:cubicBezTo>
                      <a:pt x="2652" y="1110"/>
                      <a:pt x="2652" y="1110"/>
                      <a:pt x="2652" y="1110"/>
                    </a:cubicBezTo>
                    <a:cubicBezTo>
                      <a:pt x="2652" y="1108"/>
                      <a:pt x="2652" y="1108"/>
                      <a:pt x="2652" y="1108"/>
                    </a:cubicBezTo>
                    <a:cubicBezTo>
                      <a:pt x="2652" y="1107"/>
                      <a:pt x="2651" y="1106"/>
                      <a:pt x="2650" y="1105"/>
                    </a:cubicBezTo>
                    <a:cubicBezTo>
                      <a:pt x="2648" y="1106"/>
                      <a:pt x="2648" y="1106"/>
                      <a:pt x="2648" y="1106"/>
                    </a:cubicBezTo>
                    <a:cubicBezTo>
                      <a:pt x="2647" y="1105"/>
                      <a:pt x="2647" y="1105"/>
                      <a:pt x="2647" y="1105"/>
                    </a:cubicBezTo>
                    <a:cubicBezTo>
                      <a:pt x="2646" y="1105"/>
                      <a:pt x="2646" y="1105"/>
                      <a:pt x="2646" y="1105"/>
                    </a:cubicBezTo>
                    <a:cubicBezTo>
                      <a:pt x="2647" y="1103"/>
                      <a:pt x="2647" y="1103"/>
                      <a:pt x="2647" y="1103"/>
                    </a:cubicBezTo>
                    <a:cubicBezTo>
                      <a:pt x="2649" y="1103"/>
                      <a:pt x="2649" y="1103"/>
                      <a:pt x="2649" y="1103"/>
                    </a:cubicBezTo>
                    <a:cubicBezTo>
                      <a:pt x="2651" y="1103"/>
                      <a:pt x="2652" y="1104"/>
                      <a:pt x="2653" y="1105"/>
                    </a:cubicBezTo>
                    <a:cubicBezTo>
                      <a:pt x="2654" y="1105"/>
                      <a:pt x="2655" y="1105"/>
                      <a:pt x="2655" y="1105"/>
                    </a:cubicBezTo>
                    <a:cubicBezTo>
                      <a:pt x="2656" y="1106"/>
                      <a:pt x="2657" y="1107"/>
                      <a:pt x="2657" y="1108"/>
                    </a:cubicBezTo>
                    <a:cubicBezTo>
                      <a:pt x="2659" y="1108"/>
                      <a:pt x="2659" y="1108"/>
                      <a:pt x="2659" y="1108"/>
                    </a:cubicBezTo>
                    <a:cubicBezTo>
                      <a:pt x="2661" y="1109"/>
                      <a:pt x="2661" y="1109"/>
                      <a:pt x="2661" y="1109"/>
                    </a:cubicBezTo>
                    <a:cubicBezTo>
                      <a:pt x="2662" y="1109"/>
                      <a:pt x="2664" y="1109"/>
                      <a:pt x="2665" y="1109"/>
                    </a:cubicBezTo>
                    <a:cubicBezTo>
                      <a:pt x="2667" y="1110"/>
                      <a:pt x="2668" y="1111"/>
                      <a:pt x="2669" y="1111"/>
                    </a:cubicBezTo>
                    <a:cubicBezTo>
                      <a:pt x="2670" y="1110"/>
                      <a:pt x="2670" y="1110"/>
                      <a:pt x="2670" y="1110"/>
                    </a:cubicBezTo>
                    <a:cubicBezTo>
                      <a:pt x="2671" y="1111"/>
                      <a:pt x="2672" y="1112"/>
                      <a:pt x="2672" y="1112"/>
                    </a:cubicBezTo>
                    <a:cubicBezTo>
                      <a:pt x="2673" y="1113"/>
                      <a:pt x="2675" y="1113"/>
                      <a:pt x="2676" y="1113"/>
                    </a:cubicBezTo>
                    <a:cubicBezTo>
                      <a:pt x="2677" y="1112"/>
                      <a:pt x="2677" y="1112"/>
                      <a:pt x="2677" y="1112"/>
                    </a:cubicBezTo>
                    <a:cubicBezTo>
                      <a:pt x="2679" y="1111"/>
                      <a:pt x="2679" y="1111"/>
                      <a:pt x="2679" y="1111"/>
                    </a:cubicBezTo>
                    <a:cubicBezTo>
                      <a:pt x="2680" y="1110"/>
                      <a:pt x="2680" y="1110"/>
                      <a:pt x="2680" y="1110"/>
                    </a:cubicBezTo>
                    <a:cubicBezTo>
                      <a:pt x="2680" y="1112"/>
                      <a:pt x="2680" y="1112"/>
                      <a:pt x="2680" y="1112"/>
                    </a:cubicBezTo>
                    <a:cubicBezTo>
                      <a:pt x="2681" y="1113"/>
                      <a:pt x="2681" y="1113"/>
                      <a:pt x="2682" y="1114"/>
                    </a:cubicBezTo>
                    <a:cubicBezTo>
                      <a:pt x="2684" y="1114"/>
                      <a:pt x="2684" y="1114"/>
                      <a:pt x="2684" y="1114"/>
                    </a:cubicBezTo>
                    <a:cubicBezTo>
                      <a:pt x="2685" y="1113"/>
                      <a:pt x="2685" y="1112"/>
                      <a:pt x="2685" y="1111"/>
                    </a:cubicBezTo>
                    <a:cubicBezTo>
                      <a:pt x="2686" y="1110"/>
                      <a:pt x="2686" y="1110"/>
                      <a:pt x="2686" y="1110"/>
                    </a:cubicBezTo>
                    <a:cubicBezTo>
                      <a:pt x="2687" y="1112"/>
                      <a:pt x="2687" y="1112"/>
                      <a:pt x="2687" y="1112"/>
                    </a:cubicBezTo>
                    <a:cubicBezTo>
                      <a:pt x="2689" y="1112"/>
                      <a:pt x="2689" y="1112"/>
                      <a:pt x="2689" y="1112"/>
                    </a:cubicBezTo>
                    <a:cubicBezTo>
                      <a:pt x="2690" y="1113"/>
                      <a:pt x="2690" y="1113"/>
                      <a:pt x="2691" y="1114"/>
                    </a:cubicBezTo>
                    <a:cubicBezTo>
                      <a:pt x="2689" y="1115"/>
                      <a:pt x="2688" y="1116"/>
                      <a:pt x="2686" y="1118"/>
                    </a:cubicBezTo>
                    <a:cubicBezTo>
                      <a:pt x="2687" y="1119"/>
                      <a:pt x="2687" y="1120"/>
                      <a:pt x="2686" y="1121"/>
                    </a:cubicBezTo>
                    <a:cubicBezTo>
                      <a:pt x="2685" y="1121"/>
                      <a:pt x="2683" y="1122"/>
                      <a:pt x="2682" y="1122"/>
                    </a:cubicBezTo>
                    <a:cubicBezTo>
                      <a:pt x="2681" y="1124"/>
                      <a:pt x="2681" y="1124"/>
                      <a:pt x="2681" y="1124"/>
                    </a:cubicBezTo>
                    <a:cubicBezTo>
                      <a:pt x="2681" y="1125"/>
                      <a:pt x="2681" y="1125"/>
                      <a:pt x="2681" y="1125"/>
                    </a:cubicBezTo>
                    <a:cubicBezTo>
                      <a:pt x="2682" y="1126"/>
                      <a:pt x="2682" y="1126"/>
                      <a:pt x="2682" y="1126"/>
                    </a:cubicBezTo>
                    <a:cubicBezTo>
                      <a:pt x="2681" y="1130"/>
                      <a:pt x="2678" y="1132"/>
                      <a:pt x="2677" y="1136"/>
                    </a:cubicBezTo>
                    <a:cubicBezTo>
                      <a:pt x="2677" y="1137"/>
                      <a:pt x="2677" y="1137"/>
                      <a:pt x="2677" y="1137"/>
                    </a:cubicBezTo>
                    <a:cubicBezTo>
                      <a:pt x="2680" y="1138"/>
                      <a:pt x="2681" y="1140"/>
                      <a:pt x="2683" y="1141"/>
                    </a:cubicBezTo>
                    <a:cubicBezTo>
                      <a:pt x="2684" y="1143"/>
                      <a:pt x="2684" y="1143"/>
                      <a:pt x="2684" y="1143"/>
                    </a:cubicBezTo>
                    <a:cubicBezTo>
                      <a:pt x="2687" y="1144"/>
                      <a:pt x="2688" y="1146"/>
                      <a:pt x="2691" y="1145"/>
                    </a:cubicBezTo>
                    <a:cubicBezTo>
                      <a:pt x="2692" y="1147"/>
                      <a:pt x="2694" y="1148"/>
                      <a:pt x="2696" y="1148"/>
                    </a:cubicBezTo>
                    <a:cubicBezTo>
                      <a:pt x="2698" y="1150"/>
                      <a:pt x="2700" y="1152"/>
                      <a:pt x="2702" y="1153"/>
                    </a:cubicBezTo>
                    <a:cubicBezTo>
                      <a:pt x="2704" y="1154"/>
                      <a:pt x="2705" y="1154"/>
                      <a:pt x="2707" y="1154"/>
                    </a:cubicBezTo>
                    <a:cubicBezTo>
                      <a:pt x="2708" y="1155"/>
                      <a:pt x="2708" y="1156"/>
                      <a:pt x="2709" y="1156"/>
                    </a:cubicBezTo>
                    <a:cubicBezTo>
                      <a:pt x="2710" y="1157"/>
                      <a:pt x="2710" y="1158"/>
                      <a:pt x="2711" y="1159"/>
                    </a:cubicBezTo>
                    <a:cubicBezTo>
                      <a:pt x="2715" y="1160"/>
                      <a:pt x="2717" y="1162"/>
                      <a:pt x="2722" y="1162"/>
                    </a:cubicBezTo>
                    <a:cubicBezTo>
                      <a:pt x="2723" y="1161"/>
                      <a:pt x="2724" y="1160"/>
                      <a:pt x="2725" y="1159"/>
                    </a:cubicBezTo>
                    <a:cubicBezTo>
                      <a:pt x="2725" y="1157"/>
                      <a:pt x="2725" y="1157"/>
                      <a:pt x="2725" y="1157"/>
                    </a:cubicBezTo>
                    <a:cubicBezTo>
                      <a:pt x="2726" y="1155"/>
                      <a:pt x="2727" y="1153"/>
                      <a:pt x="2729" y="1152"/>
                    </a:cubicBezTo>
                    <a:cubicBezTo>
                      <a:pt x="2729" y="1150"/>
                      <a:pt x="2729" y="1149"/>
                      <a:pt x="2730" y="1147"/>
                    </a:cubicBezTo>
                    <a:cubicBezTo>
                      <a:pt x="2729" y="1146"/>
                      <a:pt x="2729" y="1144"/>
                      <a:pt x="2730" y="1143"/>
                    </a:cubicBezTo>
                    <a:cubicBezTo>
                      <a:pt x="2733" y="1138"/>
                      <a:pt x="2731" y="1131"/>
                      <a:pt x="2731" y="1125"/>
                    </a:cubicBezTo>
                    <a:cubicBezTo>
                      <a:pt x="2732" y="1123"/>
                      <a:pt x="2732" y="1121"/>
                      <a:pt x="2732" y="1119"/>
                    </a:cubicBezTo>
                    <a:cubicBezTo>
                      <a:pt x="2733" y="1118"/>
                      <a:pt x="2733" y="1118"/>
                      <a:pt x="2733" y="1118"/>
                    </a:cubicBezTo>
                    <a:cubicBezTo>
                      <a:pt x="2735" y="1117"/>
                      <a:pt x="2735" y="1117"/>
                      <a:pt x="2735" y="1117"/>
                    </a:cubicBezTo>
                    <a:cubicBezTo>
                      <a:pt x="2735" y="1116"/>
                      <a:pt x="2735" y="1116"/>
                      <a:pt x="2735" y="1116"/>
                    </a:cubicBezTo>
                    <a:cubicBezTo>
                      <a:pt x="2733" y="1115"/>
                      <a:pt x="2733" y="1115"/>
                      <a:pt x="2733" y="1115"/>
                    </a:cubicBezTo>
                    <a:cubicBezTo>
                      <a:pt x="2733" y="1113"/>
                      <a:pt x="2733" y="1113"/>
                      <a:pt x="2733" y="1113"/>
                    </a:cubicBezTo>
                    <a:cubicBezTo>
                      <a:pt x="2734" y="1112"/>
                      <a:pt x="2734" y="1112"/>
                      <a:pt x="2734" y="1112"/>
                    </a:cubicBezTo>
                    <a:cubicBezTo>
                      <a:pt x="2735" y="1111"/>
                      <a:pt x="2735" y="1111"/>
                      <a:pt x="2735" y="1111"/>
                    </a:cubicBezTo>
                    <a:cubicBezTo>
                      <a:pt x="2735" y="1110"/>
                      <a:pt x="2735" y="1109"/>
                      <a:pt x="2735" y="1108"/>
                    </a:cubicBezTo>
                    <a:cubicBezTo>
                      <a:pt x="2736" y="1106"/>
                      <a:pt x="2737" y="1104"/>
                      <a:pt x="2737" y="1102"/>
                    </a:cubicBezTo>
                    <a:cubicBezTo>
                      <a:pt x="2739" y="1101"/>
                      <a:pt x="2739" y="1101"/>
                      <a:pt x="2739" y="1101"/>
                    </a:cubicBezTo>
                    <a:cubicBezTo>
                      <a:pt x="2739" y="1102"/>
                      <a:pt x="2740" y="1102"/>
                      <a:pt x="2741" y="1102"/>
                    </a:cubicBezTo>
                    <a:cubicBezTo>
                      <a:pt x="2741" y="1104"/>
                      <a:pt x="2742" y="1106"/>
                      <a:pt x="2742" y="1107"/>
                    </a:cubicBezTo>
                    <a:cubicBezTo>
                      <a:pt x="2743" y="1109"/>
                      <a:pt x="2743" y="1109"/>
                      <a:pt x="2743" y="1109"/>
                    </a:cubicBezTo>
                    <a:cubicBezTo>
                      <a:pt x="2743" y="1110"/>
                      <a:pt x="2744" y="1110"/>
                      <a:pt x="2745" y="1111"/>
                    </a:cubicBezTo>
                    <a:cubicBezTo>
                      <a:pt x="2744" y="1112"/>
                      <a:pt x="2744" y="1112"/>
                      <a:pt x="2744" y="1112"/>
                    </a:cubicBezTo>
                    <a:cubicBezTo>
                      <a:pt x="2746" y="1114"/>
                      <a:pt x="2747" y="1117"/>
                      <a:pt x="2748" y="1119"/>
                    </a:cubicBezTo>
                    <a:cubicBezTo>
                      <a:pt x="2749" y="1124"/>
                      <a:pt x="2748" y="1127"/>
                      <a:pt x="2750" y="1132"/>
                    </a:cubicBezTo>
                    <a:cubicBezTo>
                      <a:pt x="2752" y="1133"/>
                      <a:pt x="2752" y="1133"/>
                      <a:pt x="2752" y="1133"/>
                    </a:cubicBezTo>
                    <a:cubicBezTo>
                      <a:pt x="2753" y="1132"/>
                      <a:pt x="2753" y="1132"/>
                      <a:pt x="2753" y="1132"/>
                    </a:cubicBezTo>
                    <a:cubicBezTo>
                      <a:pt x="2755" y="1131"/>
                      <a:pt x="2756" y="1131"/>
                      <a:pt x="2757" y="1130"/>
                    </a:cubicBezTo>
                    <a:cubicBezTo>
                      <a:pt x="2758" y="1133"/>
                      <a:pt x="2759" y="1134"/>
                      <a:pt x="2761" y="1135"/>
                    </a:cubicBezTo>
                    <a:cubicBezTo>
                      <a:pt x="2762" y="1136"/>
                      <a:pt x="2763" y="1137"/>
                      <a:pt x="2763" y="1138"/>
                    </a:cubicBezTo>
                    <a:cubicBezTo>
                      <a:pt x="2764" y="1142"/>
                      <a:pt x="2766" y="1147"/>
                      <a:pt x="2765" y="1151"/>
                    </a:cubicBezTo>
                    <a:cubicBezTo>
                      <a:pt x="2767" y="1154"/>
                      <a:pt x="2771" y="1158"/>
                      <a:pt x="2771" y="1162"/>
                    </a:cubicBezTo>
                    <a:cubicBezTo>
                      <a:pt x="2770" y="1164"/>
                      <a:pt x="2770" y="1165"/>
                      <a:pt x="2770" y="1167"/>
                    </a:cubicBezTo>
                    <a:cubicBezTo>
                      <a:pt x="2772" y="1169"/>
                      <a:pt x="2773" y="1171"/>
                      <a:pt x="2773" y="1173"/>
                    </a:cubicBezTo>
                    <a:cubicBezTo>
                      <a:pt x="2774" y="1175"/>
                      <a:pt x="2776" y="1176"/>
                      <a:pt x="2778" y="1177"/>
                    </a:cubicBezTo>
                    <a:cubicBezTo>
                      <a:pt x="2780" y="1177"/>
                      <a:pt x="2782" y="1177"/>
                      <a:pt x="2783" y="1179"/>
                    </a:cubicBezTo>
                    <a:cubicBezTo>
                      <a:pt x="2784" y="1181"/>
                      <a:pt x="2784" y="1181"/>
                      <a:pt x="2784" y="1181"/>
                    </a:cubicBezTo>
                    <a:cubicBezTo>
                      <a:pt x="2786" y="1181"/>
                      <a:pt x="2786" y="1181"/>
                      <a:pt x="2786" y="1181"/>
                    </a:cubicBezTo>
                    <a:cubicBezTo>
                      <a:pt x="2787" y="1182"/>
                      <a:pt x="2787" y="1182"/>
                      <a:pt x="2787" y="1182"/>
                    </a:cubicBezTo>
                    <a:cubicBezTo>
                      <a:pt x="2789" y="1183"/>
                      <a:pt x="2789" y="1183"/>
                      <a:pt x="2789" y="1183"/>
                    </a:cubicBezTo>
                    <a:cubicBezTo>
                      <a:pt x="2790" y="1184"/>
                      <a:pt x="2791" y="1185"/>
                      <a:pt x="2792" y="1185"/>
                    </a:cubicBezTo>
                    <a:cubicBezTo>
                      <a:pt x="2794" y="1185"/>
                      <a:pt x="2794" y="1185"/>
                      <a:pt x="2794" y="1185"/>
                    </a:cubicBezTo>
                    <a:cubicBezTo>
                      <a:pt x="2795" y="1187"/>
                      <a:pt x="2795" y="1187"/>
                      <a:pt x="2795" y="1187"/>
                    </a:cubicBezTo>
                    <a:cubicBezTo>
                      <a:pt x="2794" y="1188"/>
                      <a:pt x="2794" y="1188"/>
                      <a:pt x="2794" y="1188"/>
                    </a:cubicBezTo>
                    <a:cubicBezTo>
                      <a:pt x="2794" y="1190"/>
                      <a:pt x="2794" y="1190"/>
                      <a:pt x="2794" y="1190"/>
                    </a:cubicBezTo>
                    <a:cubicBezTo>
                      <a:pt x="2795" y="1191"/>
                      <a:pt x="2796" y="1192"/>
                      <a:pt x="2798" y="1193"/>
                    </a:cubicBezTo>
                    <a:cubicBezTo>
                      <a:pt x="2798" y="1195"/>
                      <a:pt x="2800" y="1197"/>
                      <a:pt x="2800" y="1199"/>
                    </a:cubicBezTo>
                    <a:cubicBezTo>
                      <a:pt x="2801" y="1202"/>
                      <a:pt x="2801" y="1202"/>
                      <a:pt x="2801" y="1202"/>
                    </a:cubicBezTo>
                    <a:cubicBezTo>
                      <a:pt x="2801" y="1203"/>
                      <a:pt x="2802" y="1204"/>
                      <a:pt x="2802" y="1205"/>
                    </a:cubicBezTo>
                    <a:cubicBezTo>
                      <a:pt x="2804" y="1206"/>
                      <a:pt x="2804" y="1206"/>
                      <a:pt x="2804" y="1206"/>
                    </a:cubicBezTo>
                    <a:cubicBezTo>
                      <a:pt x="2804" y="1205"/>
                      <a:pt x="2804" y="1205"/>
                      <a:pt x="2804" y="1205"/>
                    </a:cubicBezTo>
                    <a:cubicBezTo>
                      <a:pt x="2806" y="1204"/>
                      <a:pt x="2806" y="1204"/>
                      <a:pt x="2806" y="1204"/>
                    </a:cubicBezTo>
                    <a:cubicBezTo>
                      <a:pt x="2807" y="1205"/>
                      <a:pt x="2808" y="1205"/>
                      <a:pt x="2810" y="1206"/>
                    </a:cubicBezTo>
                    <a:cubicBezTo>
                      <a:pt x="2811" y="1206"/>
                      <a:pt x="2811" y="1206"/>
                      <a:pt x="2811" y="1206"/>
                    </a:cubicBezTo>
                    <a:cubicBezTo>
                      <a:pt x="2812" y="1209"/>
                      <a:pt x="2812" y="1212"/>
                      <a:pt x="2812" y="1215"/>
                    </a:cubicBezTo>
                    <a:cubicBezTo>
                      <a:pt x="2811" y="1215"/>
                      <a:pt x="2811" y="1215"/>
                      <a:pt x="2811" y="1215"/>
                    </a:cubicBezTo>
                    <a:cubicBezTo>
                      <a:pt x="2813" y="1216"/>
                      <a:pt x="2813" y="1216"/>
                      <a:pt x="2813" y="1216"/>
                    </a:cubicBezTo>
                    <a:cubicBezTo>
                      <a:pt x="2814" y="1217"/>
                      <a:pt x="2815" y="1218"/>
                      <a:pt x="2817" y="1220"/>
                    </a:cubicBezTo>
                    <a:cubicBezTo>
                      <a:pt x="2818" y="1221"/>
                      <a:pt x="2818" y="1221"/>
                      <a:pt x="2818" y="1221"/>
                    </a:cubicBezTo>
                    <a:cubicBezTo>
                      <a:pt x="2820" y="1221"/>
                      <a:pt x="2820" y="1221"/>
                      <a:pt x="2820" y="1221"/>
                    </a:cubicBezTo>
                    <a:cubicBezTo>
                      <a:pt x="2822" y="1222"/>
                      <a:pt x="2822" y="1222"/>
                      <a:pt x="2822" y="1222"/>
                    </a:cubicBezTo>
                    <a:cubicBezTo>
                      <a:pt x="2823" y="1223"/>
                      <a:pt x="2823" y="1224"/>
                      <a:pt x="2823" y="1226"/>
                    </a:cubicBezTo>
                    <a:cubicBezTo>
                      <a:pt x="2825" y="1227"/>
                      <a:pt x="2825" y="1227"/>
                      <a:pt x="2825" y="1227"/>
                    </a:cubicBezTo>
                    <a:cubicBezTo>
                      <a:pt x="2826" y="1227"/>
                      <a:pt x="2826" y="1227"/>
                      <a:pt x="2826" y="1227"/>
                    </a:cubicBezTo>
                    <a:cubicBezTo>
                      <a:pt x="2827" y="1229"/>
                      <a:pt x="2829" y="1231"/>
                      <a:pt x="2831" y="1233"/>
                    </a:cubicBezTo>
                    <a:cubicBezTo>
                      <a:pt x="2831" y="1234"/>
                      <a:pt x="2831" y="1236"/>
                      <a:pt x="2831" y="1237"/>
                    </a:cubicBezTo>
                    <a:cubicBezTo>
                      <a:pt x="2833" y="1239"/>
                      <a:pt x="2833" y="1239"/>
                      <a:pt x="2833" y="1239"/>
                    </a:cubicBezTo>
                    <a:cubicBezTo>
                      <a:pt x="2832" y="1243"/>
                      <a:pt x="2833" y="1247"/>
                      <a:pt x="2833" y="1252"/>
                    </a:cubicBezTo>
                    <a:cubicBezTo>
                      <a:pt x="2835" y="1255"/>
                      <a:pt x="2838" y="1261"/>
                      <a:pt x="2837" y="1265"/>
                    </a:cubicBezTo>
                    <a:cubicBezTo>
                      <a:pt x="2835" y="1271"/>
                      <a:pt x="2834" y="1277"/>
                      <a:pt x="2832" y="1282"/>
                    </a:cubicBezTo>
                    <a:cubicBezTo>
                      <a:pt x="2832" y="1284"/>
                      <a:pt x="2832" y="1285"/>
                      <a:pt x="2832" y="1287"/>
                    </a:cubicBezTo>
                    <a:cubicBezTo>
                      <a:pt x="2830" y="1291"/>
                      <a:pt x="2830" y="1294"/>
                      <a:pt x="2828" y="1297"/>
                    </a:cubicBezTo>
                    <a:cubicBezTo>
                      <a:pt x="2828" y="1300"/>
                      <a:pt x="2828" y="1300"/>
                      <a:pt x="2828" y="1300"/>
                    </a:cubicBezTo>
                    <a:cubicBezTo>
                      <a:pt x="2827" y="1302"/>
                      <a:pt x="2823" y="1305"/>
                      <a:pt x="2821" y="1306"/>
                    </a:cubicBezTo>
                    <a:cubicBezTo>
                      <a:pt x="2820" y="1308"/>
                      <a:pt x="2818" y="1310"/>
                      <a:pt x="2817" y="1312"/>
                    </a:cubicBezTo>
                    <a:cubicBezTo>
                      <a:pt x="2817" y="1314"/>
                      <a:pt x="2816" y="1315"/>
                      <a:pt x="2816" y="1317"/>
                    </a:cubicBezTo>
                    <a:cubicBezTo>
                      <a:pt x="2813" y="1319"/>
                      <a:pt x="2813" y="1319"/>
                      <a:pt x="2813" y="1319"/>
                    </a:cubicBezTo>
                    <a:cubicBezTo>
                      <a:pt x="2813" y="1321"/>
                      <a:pt x="2813" y="1321"/>
                      <a:pt x="2813" y="1321"/>
                    </a:cubicBezTo>
                    <a:cubicBezTo>
                      <a:pt x="2812" y="1323"/>
                      <a:pt x="2812" y="1323"/>
                      <a:pt x="2812" y="1323"/>
                    </a:cubicBezTo>
                    <a:cubicBezTo>
                      <a:pt x="2812" y="1328"/>
                      <a:pt x="2809" y="1332"/>
                      <a:pt x="2806" y="1335"/>
                    </a:cubicBezTo>
                    <a:cubicBezTo>
                      <a:pt x="2806" y="1341"/>
                      <a:pt x="2805" y="1346"/>
                      <a:pt x="2805" y="1351"/>
                    </a:cubicBezTo>
                    <a:cubicBezTo>
                      <a:pt x="2802" y="1356"/>
                      <a:pt x="2796" y="1354"/>
                      <a:pt x="2791" y="1354"/>
                    </a:cubicBezTo>
                    <a:cubicBezTo>
                      <a:pt x="2789" y="1355"/>
                      <a:pt x="2786" y="1356"/>
                      <a:pt x="2784" y="1357"/>
                    </a:cubicBezTo>
                    <a:cubicBezTo>
                      <a:pt x="2782" y="1359"/>
                      <a:pt x="2779" y="1361"/>
                      <a:pt x="2777" y="1363"/>
                    </a:cubicBezTo>
                    <a:cubicBezTo>
                      <a:pt x="2774" y="1363"/>
                      <a:pt x="2774" y="1363"/>
                      <a:pt x="2774" y="1363"/>
                    </a:cubicBezTo>
                    <a:cubicBezTo>
                      <a:pt x="2774" y="1364"/>
                      <a:pt x="2774" y="1364"/>
                      <a:pt x="2774" y="1364"/>
                    </a:cubicBezTo>
                    <a:cubicBezTo>
                      <a:pt x="2773" y="1365"/>
                      <a:pt x="2771" y="1365"/>
                      <a:pt x="2770" y="1365"/>
                    </a:cubicBezTo>
                    <a:cubicBezTo>
                      <a:pt x="2767" y="1364"/>
                      <a:pt x="2766" y="1362"/>
                      <a:pt x="2765" y="1360"/>
                    </a:cubicBezTo>
                    <a:cubicBezTo>
                      <a:pt x="2764" y="1358"/>
                      <a:pt x="2764" y="1358"/>
                      <a:pt x="2764" y="1358"/>
                    </a:cubicBezTo>
                    <a:cubicBezTo>
                      <a:pt x="2763" y="1359"/>
                      <a:pt x="2763" y="1360"/>
                      <a:pt x="2762" y="1361"/>
                    </a:cubicBezTo>
                    <a:cubicBezTo>
                      <a:pt x="2760" y="1361"/>
                      <a:pt x="2760" y="1361"/>
                      <a:pt x="2760" y="1361"/>
                    </a:cubicBezTo>
                    <a:cubicBezTo>
                      <a:pt x="2761" y="1359"/>
                      <a:pt x="2762" y="1358"/>
                      <a:pt x="2761" y="1356"/>
                    </a:cubicBezTo>
                    <a:cubicBezTo>
                      <a:pt x="2760" y="1355"/>
                      <a:pt x="2760" y="1355"/>
                      <a:pt x="2760" y="1355"/>
                    </a:cubicBezTo>
                    <a:cubicBezTo>
                      <a:pt x="2759" y="1356"/>
                      <a:pt x="2757" y="1357"/>
                      <a:pt x="2756" y="1358"/>
                    </a:cubicBezTo>
                    <a:cubicBezTo>
                      <a:pt x="2757" y="1359"/>
                      <a:pt x="2757" y="1359"/>
                      <a:pt x="2757" y="1359"/>
                    </a:cubicBezTo>
                    <a:cubicBezTo>
                      <a:pt x="2754" y="1361"/>
                      <a:pt x="2751" y="1362"/>
                      <a:pt x="2748" y="1365"/>
                    </a:cubicBezTo>
                    <a:cubicBezTo>
                      <a:pt x="2746" y="1364"/>
                      <a:pt x="2741" y="1362"/>
                      <a:pt x="2739" y="1360"/>
                    </a:cubicBezTo>
                    <a:cubicBezTo>
                      <a:pt x="2738" y="1360"/>
                      <a:pt x="2736" y="1360"/>
                      <a:pt x="2735" y="1360"/>
                    </a:cubicBezTo>
                    <a:cubicBezTo>
                      <a:pt x="2733" y="1359"/>
                      <a:pt x="2733" y="1359"/>
                      <a:pt x="2733" y="1359"/>
                    </a:cubicBezTo>
                    <a:cubicBezTo>
                      <a:pt x="2732" y="1359"/>
                      <a:pt x="2731" y="1360"/>
                      <a:pt x="2730" y="1360"/>
                    </a:cubicBezTo>
                    <a:cubicBezTo>
                      <a:pt x="2729" y="1359"/>
                      <a:pt x="2727" y="1358"/>
                      <a:pt x="2726" y="1357"/>
                    </a:cubicBezTo>
                    <a:cubicBezTo>
                      <a:pt x="2724" y="1357"/>
                      <a:pt x="2723" y="1357"/>
                      <a:pt x="2722" y="1356"/>
                    </a:cubicBezTo>
                    <a:cubicBezTo>
                      <a:pt x="2719" y="1354"/>
                      <a:pt x="2719" y="1351"/>
                      <a:pt x="2716" y="1349"/>
                    </a:cubicBezTo>
                    <a:cubicBezTo>
                      <a:pt x="2715" y="1348"/>
                      <a:pt x="2715" y="1348"/>
                      <a:pt x="2715" y="1348"/>
                    </a:cubicBezTo>
                    <a:cubicBezTo>
                      <a:pt x="2715" y="1346"/>
                      <a:pt x="2716" y="1344"/>
                      <a:pt x="2716" y="1342"/>
                    </a:cubicBezTo>
                    <a:cubicBezTo>
                      <a:pt x="2716" y="1340"/>
                      <a:pt x="2715" y="1339"/>
                      <a:pt x="2714" y="1337"/>
                    </a:cubicBezTo>
                    <a:cubicBezTo>
                      <a:pt x="2712" y="1336"/>
                      <a:pt x="2711" y="1334"/>
                      <a:pt x="2709" y="1332"/>
                    </a:cubicBezTo>
                    <a:cubicBezTo>
                      <a:pt x="2710" y="1332"/>
                      <a:pt x="2711" y="1331"/>
                      <a:pt x="2711" y="1330"/>
                    </a:cubicBezTo>
                    <a:cubicBezTo>
                      <a:pt x="2710" y="1329"/>
                      <a:pt x="2710" y="1329"/>
                      <a:pt x="2710" y="1329"/>
                    </a:cubicBezTo>
                    <a:cubicBezTo>
                      <a:pt x="2709" y="1330"/>
                      <a:pt x="2707" y="1330"/>
                      <a:pt x="2707" y="1331"/>
                    </a:cubicBezTo>
                    <a:cubicBezTo>
                      <a:pt x="2705" y="1332"/>
                      <a:pt x="2703" y="1332"/>
                      <a:pt x="2701" y="1332"/>
                    </a:cubicBezTo>
                    <a:cubicBezTo>
                      <a:pt x="2702" y="1331"/>
                      <a:pt x="2702" y="1330"/>
                      <a:pt x="2703" y="1329"/>
                    </a:cubicBezTo>
                    <a:cubicBezTo>
                      <a:pt x="2703" y="1326"/>
                      <a:pt x="2704" y="1324"/>
                      <a:pt x="2702" y="1321"/>
                    </a:cubicBezTo>
                    <a:cubicBezTo>
                      <a:pt x="2702" y="1320"/>
                      <a:pt x="2701" y="1319"/>
                      <a:pt x="2700" y="1319"/>
                    </a:cubicBezTo>
                    <a:cubicBezTo>
                      <a:pt x="2699" y="1320"/>
                      <a:pt x="2699" y="1320"/>
                      <a:pt x="2699" y="1320"/>
                    </a:cubicBezTo>
                    <a:cubicBezTo>
                      <a:pt x="2699" y="1322"/>
                      <a:pt x="2698" y="1324"/>
                      <a:pt x="2698" y="1325"/>
                    </a:cubicBezTo>
                    <a:cubicBezTo>
                      <a:pt x="2696" y="1327"/>
                      <a:pt x="2696" y="1327"/>
                      <a:pt x="2696" y="1327"/>
                    </a:cubicBezTo>
                    <a:cubicBezTo>
                      <a:pt x="2694" y="1327"/>
                      <a:pt x="2692" y="1328"/>
                      <a:pt x="2689" y="1328"/>
                    </a:cubicBezTo>
                    <a:cubicBezTo>
                      <a:pt x="2690" y="1326"/>
                      <a:pt x="2690" y="1326"/>
                      <a:pt x="2690" y="1326"/>
                    </a:cubicBezTo>
                    <a:cubicBezTo>
                      <a:pt x="2691" y="1325"/>
                      <a:pt x="2691" y="1325"/>
                      <a:pt x="2691" y="1325"/>
                    </a:cubicBezTo>
                    <a:cubicBezTo>
                      <a:pt x="2693" y="1325"/>
                      <a:pt x="2693" y="1325"/>
                      <a:pt x="2693" y="1325"/>
                    </a:cubicBezTo>
                    <a:cubicBezTo>
                      <a:pt x="2695" y="1324"/>
                      <a:pt x="2695" y="1324"/>
                      <a:pt x="2695" y="1324"/>
                    </a:cubicBezTo>
                    <a:cubicBezTo>
                      <a:pt x="2694" y="1322"/>
                      <a:pt x="2695" y="1320"/>
                      <a:pt x="2695" y="1318"/>
                    </a:cubicBezTo>
                    <a:cubicBezTo>
                      <a:pt x="2696" y="1315"/>
                      <a:pt x="2697" y="1313"/>
                      <a:pt x="2699" y="1310"/>
                    </a:cubicBezTo>
                    <a:cubicBezTo>
                      <a:pt x="2698" y="1309"/>
                      <a:pt x="2698" y="1309"/>
                      <a:pt x="2698" y="1309"/>
                    </a:cubicBezTo>
                    <a:cubicBezTo>
                      <a:pt x="2699" y="1308"/>
                      <a:pt x="2699" y="1308"/>
                      <a:pt x="2699" y="1308"/>
                    </a:cubicBezTo>
                    <a:cubicBezTo>
                      <a:pt x="2699" y="1306"/>
                      <a:pt x="2699" y="1306"/>
                      <a:pt x="2699" y="1306"/>
                    </a:cubicBezTo>
                    <a:cubicBezTo>
                      <a:pt x="2699" y="1305"/>
                      <a:pt x="2698" y="1304"/>
                      <a:pt x="2698" y="1303"/>
                    </a:cubicBezTo>
                    <a:cubicBezTo>
                      <a:pt x="2697" y="1304"/>
                      <a:pt x="2697" y="1305"/>
                      <a:pt x="2696" y="1307"/>
                    </a:cubicBezTo>
                    <a:cubicBezTo>
                      <a:pt x="2695" y="1307"/>
                      <a:pt x="2695" y="1307"/>
                      <a:pt x="2695" y="1307"/>
                    </a:cubicBezTo>
                    <a:cubicBezTo>
                      <a:pt x="2694" y="1310"/>
                      <a:pt x="2694" y="1310"/>
                      <a:pt x="2694" y="1310"/>
                    </a:cubicBezTo>
                    <a:cubicBezTo>
                      <a:pt x="2694" y="1312"/>
                      <a:pt x="2694" y="1312"/>
                      <a:pt x="2694" y="1312"/>
                    </a:cubicBezTo>
                    <a:cubicBezTo>
                      <a:pt x="2691" y="1313"/>
                      <a:pt x="2688" y="1315"/>
                      <a:pt x="2686" y="1316"/>
                    </a:cubicBezTo>
                    <a:cubicBezTo>
                      <a:pt x="2684" y="1318"/>
                      <a:pt x="2683" y="1320"/>
                      <a:pt x="2681" y="1322"/>
                    </a:cubicBezTo>
                    <a:cubicBezTo>
                      <a:pt x="2681" y="1323"/>
                      <a:pt x="2681" y="1324"/>
                      <a:pt x="2681" y="1325"/>
                    </a:cubicBezTo>
                    <a:cubicBezTo>
                      <a:pt x="2679" y="1325"/>
                      <a:pt x="2679" y="1325"/>
                      <a:pt x="2679" y="1325"/>
                    </a:cubicBezTo>
                    <a:cubicBezTo>
                      <a:pt x="2678" y="1324"/>
                      <a:pt x="2676" y="1323"/>
                      <a:pt x="2675" y="1321"/>
                    </a:cubicBezTo>
                    <a:cubicBezTo>
                      <a:pt x="2675" y="1320"/>
                      <a:pt x="2675" y="1320"/>
                      <a:pt x="2675" y="1320"/>
                    </a:cubicBezTo>
                    <a:cubicBezTo>
                      <a:pt x="2676" y="1320"/>
                      <a:pt x="2676" y="1320"/>
                      <a:pt x="2676" y="1320"/>
                    </a:cubicBezTo>
                    <a:cubicBezTo>
                      <a:pt x="2676" y="1319"/>
                      <a:pt x="2675" y="1318"/>
                      <a:pt x="2675" y="1317"/>
                    </a:cubicBezTo>
                    <a:cubicBezTo>
                      <a:pt x="2675" y="1315"/>
                      <a:pt x="2673" y="1314"/>
                      <a:pt x="2672" y="1312"/>
                    </a:cubicBezTo>
                    <a:cubicBezTo>
                      <a:pt x="2671" y="1310"/>
                      <a:pt x="2671" y="1310"/>
                      <a:pt x="2671" y="1310"/>
                    </a:cubicBezTo>
                    <a:cubicBezTo>
                      <a:pt x="2670" y="1308"/>
                      <a:pt x="2667" y="1307"/>
                      <a:pt x="2665" y="1306"/>
                    </a:cubicBezTo>
                    <a:cubicBezTo>
                      <a:pt x="2665" y="1305"/>
                      <a:pt x="2665" y="1305"/>
                      <a:pt x="2665" y="1305"/>
                    </a:cubicBezTo>
                    <a:cubicBezTo>
                      <a:pt x="2666" y="1303"/>
                      <a:pt x="2666" y="1303"/>
                      <a:pt x="2666" y="1303"/>
                    </a:cubicBezTo>
                    <a:cubicBezTo>
                      <a:pt x="2667" y="1302"/>
                      <a:pt x="2667" y="1302"/>
                      <a:pt x="2667" y="1302"/>
                    </a:cubicBezTo>
                    <a:cubicBezTo>
                      <a:pt x="2665" y="1301"/>
                      <a:pt x="2665" y="1301"/>
                      <a:pt x="2665" y="1301"/>
                    </a:cubicBezTo>
                    <a:cubicBezTo>
                      <a:pt x="2663" y="1301"/>
                      <a:pt x="2663" y="1301"/>
                      <a:pt x="2663" y="1301"/>
                    </a:cubicBezTo>
                    <a:cubicBezTo>
                      <a:pt x="2662" y="1299"/>
                      <a:pt x="2662" y="1299"/>
                      <a:pt x="2662" y="1299"/>
                    </a:cubicBezTo>
                    <a:cubicBezTo>
                      <a:pt x="2661" y="1297"/>
                      <a:pt x="2661" y="1297"/>
                      <a:pt x="2661" y="1297"/>
                    </a:cubicBezTo>
                    <a:cubicBezTo>
                      <a:pt x="2660" y="1298"/>
                      <a:pt x="2658" y="1298"/>
                      <a:pt x="2657" y="1298"/>
                    </a:cubicBezTo>
                    <a:cubicBezTo>
                      <a:pt x="2655" y="1296"/>
                      <a:pt x="2652" y="1295"/>
                      <a:pt x="2649" y="1296"/>
                    </a:cubicBezTo>
                    <a:cubicBezTo>
                      <a:pt x="2647" y="1296"/>
                      <a:pt x="2647" y="1296"/>
                      <a:pt x="2647" y="1296"/>
                    </a:cubicBezTo>
                    <a:cubicBezTo>
                      <a:pt x="2646" y="1294"/>
                      <a:pt x="2644" y="1293"/>
                      <a:pt x="2642" y="1293"/>
                    </a:cubicBezTo>
                    <a:cubicBezTo>
                      <a:pt x="2641" y="1292"/>
                      <a:pt x="2641" y="1292"/>
                      <a:pt x="2641" y="1292"/>
                    </a:cubicBezTo>
                    <a:cubicBezTo>
                      <a:pt x="2639" y="1291"/>
                      <a:pt x="2639" y="1291"/>
                      <a:pt x="2639" y="1291"/>
                    </a:cubicBezTo>
                    <a:cubicBezTo>
                      <a:pt x="2637" y="1292"/>
                      <a:pt x="2637" y="1292"/>
                      <a:pt x="2637" y="1292"/>
                    </a:cubicBezTo>
                    <a:cubicBezTo>
                      <a:pt x="2629" y="1292"/>
                      <a:pt x="2621" y="1292"/>
                      <a:pt x="2614" y="1297"/>
                    </a:cubicBezTo>
                    <a:cubicBezTo>
                      <a:pt x="2611" y="1297"/>
                      <a:pt x="2608" y="1299"/>
                      <a:pt x="2604" y="1299"/>
                    </a:cubicBezTo>
                    <a:cubicBezTo>
                      <a:pt x="2600" y="1299"/>
                      <a:pt x="2596" y="1298"/>
                      <a:pt x="2591" y="1300"/>
                    </a:cubicBezTo>
                    <a:cubicBezTo>
                      <a:pt x="2589" y="1302"/>
                      <a:pt x="2589" y="1302"/>
                      <a:pt x="2589" y="1302"/>
                    </a:cubicBezTo>
                    <a:cubicBezTo>
                      <a:pt x="2586" y="1303"/>
                      <a:pt x="2584" y="1304"/>
                      <a:pt x="2582" y="1305"/>
                    </a:cubicBezTo>
                    <a:cubicBezTo>
                      <a:pt x="2579" y="1305"/>
                      <a:pt x="2579" y="1305"/>
                      <a:pt x="2579" y="1305"/>
                    </a:cubicBezTo>
                    <a:cubicBezTo>
                      <a:pt x="2577" y="1307"/>
                      <a:pt x="2577" y="1307"/>
                      <a:pt x="2577" y="1307"/>
                    </a:cubicBezTo>
                    <a:cubicBezTo>
                      <a:pt x="2576" y="1310"/>
                      <a:pt x="2575" y="1314"/>
                      <a:pt x="2571" y="1315"/>
                    </a:cubicBezTo>
                    <a:cubicBezTo>
                      <a:pt x="2569" y="1315"/>
                      <a:pt x="2569" y="1315"/>
                      <a:pt x="2569" y="1315"/>
                    </a:cubicBezTo>
                    <a:cubicBezTo>
                      <a:pt x="2568" y="1317"/>
                      <a:pt x="2568" y="1317"/>
                      <a:pt x="2568" y="1317"/>
                    </a:cubicBezTo>
                    <a:cubicBezTo>
                      <a:pt x="2567" y="1315"/>
                      <a:pt x="2567" y="1315"/>
                      <a:pt x="2567" y="1315"/>
                    </a:cubicBezTo>
                    <a:cubicBezTo>
                      <a:pt x="2565" y="1315"/>
                      <a:pt x="2562" y="1315"/>
                      <a:pt x="2560" y="1316"/>
                    </a:cubicBezTo>
                    <a:cubicBezTo>
                      <a:pt x="2558" y="1314"/>
                      <a:pt x="2558" y="1314"/>
                      <a:pt x="2558" y="1314"/>
                    </a:cubicBezTo>
                    <a:cubicBezTo>
                      <a:pt x="2555" y="1315"/>
                      <a:pt x="2551" y="1314"/>
                      <a:pt x="2548" y="1315"/>
                    </a:cubicBezTo>
                    <a:cubicBezTo>
                      <a:pt x="2546" y="1315"/>
                      <a:pt x="2545" y="1315"/>
                      <a:pt x="2543" y="1315"/>
                    </a:cubicBezTo>
                    <a:cubicBezTo>
                      <a:pt x="2540" y="1315"/>
                      <a:pt x="2539" y="1316"/>
                      <a:pt x="2537" y="1317"/>
                    </a:cubicBezTo>
                    <a:cubicBezTo>
                      <a:pt x="2536" y="1319"/>
                      <a:pt x="2536" y="1320"/>
                      <a:pt x="2535" y="1321"/>
                    </a:cubicBezTo>
                    <a:cubicBezTo>
                      <a:pt x="2533" y="1321"/>
                      <a:pt x="2533" y="1321"/>
                      <a:pt x="2533" y="1321"/>
                    </a:cubicBezTo>
                    <a:cubicBezTo>
                      <a:pt x="2531" y="1321"/>
                      <a:pt x="2531" y="1321"/>
                      <a:pt x="2531" y="1321"/>
                    </a:cubicBezTo>
                    <a:cubicBezTo>
                      <a:pt x="2530" y="1321"/>
                      <a:pt x="2530" y="1321"/>
                      <a:pt x="2530" y="1321"/>
                    </a:cubicBezTo>
                    <a:cubicBezTo>
                      <a:pt x="2527" y="1324"/>
                      <a:pt x="2525" y="1326"/>
                      <a:pt x="2521" y="1327"/>
                    </a:cubicBezTo>
                    <a:cubicBezTo>
                      <a:pt x="2517" y="1327"/>
                      <a:pt x="2513" y="1326"/>
                      <a:pt x="2509" y="1326"/>
                    </a:cubicBezTo>
                    <a:cubicBezTo>
                      <a:pt x="2507" y="1324"/>
                      <a:pt x="2504" y="1322"/>
                      <a:pt x="2501" y="1320"/>
                    </a:cubicBezTo>
                    <a:cubicBezTo>
                      <a:pt x="2498" y="1319"/>
                      <a:pt x="2498" y="1319"/>
                      <a:pt x="2498" y="1319"/>
                    </a:cubicBezTo>
                    <a:cubicBezTo>
                      <a:pt x="2497" y="1318"/>
                      <a:pt x="2497" y="1318"/>
                      <a:pt x="2497" y="1318"/>
                    </a:cubicBezTo>
                    <a:cubicBezTo>
                      <a:pt x="2496" y="1315"/>
                      <a:pt x="2496" y="1315"/>
                      <a:pt x="2496" y="1315"/>
                    </a:cubicBezTo>
                    <a:cubicBezTo>
                      <a:pt x="2496" y="1313"/>
                      <a:pt x="2496" y="1313"/>
                      <a:pt x="2496" y="1313"/>
                    </a:cubicBezTo>
                    <a:cubicBezTo>
                      <a:pt x="2499" y="1312"/>
                      <a:pt x="2499" y="1312"/>
                      <a:pt x="2499" y="1312"/>
                    </a:cubicBezTo>
                    <a:cubicBezTo>
                      <a:pt x="2502" y="1310"/>
                      <a:pt x="2502" y="1310"/>
                      <a:pt x="2502" y="1310"/>
                    </a:cubicBezTo>
                    <a:cubicBezTo>
                      <a:pt x="2503" y="1308"/>
                      <a:pt x="2503" y="1308"/>
                      <a:pt x="2503" y="1308"/>
                    </a:cubicBezTo>
                    <a:cubicBezTo>
                      <a:pt x="2502" y="1305"/>
                      <a:pt x="2502" y="1305"/>
                      <a:pt x="2502" y="1305"/>
                    </a:cubicBezTo>
                    <a:cubicBezTo>
                      <a:pt x="2503" y="1297"/>
                      <a:pt x="2503" y="1293"/>
                      <a:pt x="2499" y="1286"/>
                    </a:cubicBezTo>
                    <a:cubicBezTo>
                      <a:pt x="2496" y="1281"/>
                      <a:pt x="2496" y="1276"/>
                      <a:pt x="2496" y="1271"/>
                    </a:cubicBezTo>
                    <a:cubicBezTo>
                      <a:pt x="2493" y="1267"/>
                      <a:pt x="2492" y="1262"/>
                      <a:pt x="2489" y="1258"/>
                    </a:cubicBezTo>
                    <a:cubicBezTo>
                      <a:pt x="2488" y="1257"/>
                      <a:pt x="2489" y="1255"/>
                      <a:pt x="2489" y="1253"/>
                    </a:cubicBezTo>
                    <a:cubicBezTo>
                      <a:pt x="2487" y="1250"/>
                      <a:pt x="2484" y="1246"/>
                      <a:pt x="2482" y="1242"/>
                    </a:cubicBezTo>
                    <a:cubicBezTo>
                      <a:pt x="2485" y="1244"/>
                      <a:pt x="2485" y="1244"/>
                      <a:pt x="2485" y="1244"/>
                    </a:cubicBezTo>
                    <a:cubicBezTo>
                      <a:pt x="2486" y="1243"/>
                      <a:pt x="2486" y="1243"/>
                      <a:pt x="2486" y="1243"/>
                    </a:cubicBezTo>
                    <a:close/>
                    <a:moveTo>
                      <a:pt x="2692" y="1333"/>
                    </a:moveTo>
                    <a:cubicBezTo>
                      <a:pt x="2694" y="1333"/>
                      <a:pt x="2694" y="1333"/>
                      <a:pt x="2694" y="1333"/>
                    </a:cubicBezTo>
                    <a:cubicBezTo>
                      <a:pt x="2696" y="1333"/>
                      <a:pt x="2696" y="1333"/>
                      <a:pt x="2696" y="1333"/>
                    </a:cubicBezTo>
                    <a:cubicBezTo>
                      <a:pt x="2695" y="1335"/>
                      <a:pt x="2695" y="1335"/>
                      <a:pt x="2695" y="1335"/>
                    </a:cubicBezTo>
                    <a:cubicBezTo>
                      <a:pt x="2693" y="1337"/>
                      <a:pt x="2690" y="1336"/>
                      <a:pt x="2688" y="1336"/>
                    </a:cubicBezTo>
                    <a:cubicBezTo>
                      <a:pt x="2687" y="1335"/>
                      <a:pt x="2687" y="1335"/>
                      <a:pt x="2687" y="1335"/>
                    </a:cubicBezTo>
                    <a:cubicBezTo>
                      <a:pt x="2689" y="1333"/>
                      <a:pt x="2689" y="1333"/>
                      <a:pt x="2689" y="1333"/>
                    </a:cubicBezTo>
                    <a:cubicBezTo>
                      <a:pt x="2692" y="1333"/>
                      <a:pt x="2692" y="1333"/>
                      <a:pt x="2692" y="1333"/>
                    </a:cubicBezTo>
                    <a:close/>
                    <a:moveTo>
                      <a:pt x="2753" y="1375"/>
                    </a:moveTo>
                    <a:cubicBezTo>
                      <a:pt x="2753" y="1376"/>
                      <a:pt x="2753" y="1376"/>
                      <a:pt x="2753" y="1376"/>
                    </a:cubicBezTo>
                    <a:cubicBezTo>
                      <a:pt x="2753" y="1377"/>
                      <a:pt x="2753" y="1377"/>
                      <a:pt x="2753" y="1377"/>
                    </a:cubicBezTo>
                    <a:cubicBezTo>
                      <a:pt x="2752" y="1377"/>
                      <a:pt x="2752" y="1377"/>
                      <a:pt x="2752" y="1377"/>
                    </a:cubicBezTo>
                    <a:cubicBezTo>
                      <a:pt x="2751" y="1376"/>
                      <a:pt x="2751" y="1376"/>
                      <a:pt x="2751" y="1376"/>
                    </a:cubicBezTo>
                    <a:cubicBezTo>
                      <a:pt x="2752" y="1375"/>
                      <a:pt x="2752" y="1375"/>
                      <a:pt x="2752" y="1375"/>
                    </a:cubicBezTo>
                    <a:cubicBezTo>
                      <a:pt x="2753" y="1375"/>
                      <a:pt x="2753" y="1375"/>
                      <a:pt x="2753" y="1375"/>
                    </a:cubicBezTo>
                    <a:close/>
                    <a:moveTo>
                      <a:pt x="2788" y="1378"/>
                    </a:moveTo>
                    <a:cubicBezTo>
                      <a:pt x="2787" y="1377"/>
                      <a:pt x="2787" y="1377"/>
                      <a:pt x="2787" y="1377"/>
                    </a:cubicBezTo>
                    <a:cubicBezTo>
                      <a:pt x="2787" y="1376"/>
                      <a:pt x="2787" y="1376"/>
                      <a:pt x="2787" y="1376"/>
                    </a:cubicBezTo>
                    <a:cubicBezTo>
                      <a:pt x="2787" y="1375"/>
                      <a:pt x="2787" y="1375"/>
                      <a:pt x="2787" y="1375"/>
                    </a:cubicBezTo>
                    <a:cubicBezTo>
                      <a:pt x="2788" y="1376"/>
                      <a:pt x="2789" y="1377"/>
                      <a:pt x="2790" y="1378"/>
                    </a:cubicBezTo>
                    <a:cubicBezTo>
                      <a:pt x="2789" y="1379"/>
                      <a:pt x="2789" y="1379"/>
                      <a:pt x="2789" y="1379"/>
                    </a:cubicBezTo>
                    <a:cubicBezTo>
                      <a:pt x="2788" y="1378"/>
                      <a:pt x="2788" y="1378"/>
                      <a:pt x="2788" y="1378"/>
                    </a:cubicBezTo>
                    <a:close/>
                    <a:moveTo>
                      <a:pt x="2761" y="1386"/>
                    </a:moveTo>
                    <a:cubicBezTo>
                      <a:pt x="2764" y="1386"/>
                      <a:pt x="2766" y="1386"/>
                      <a:pt x="2768" y="1388"/>
                    </a:cubicBezTo>
                    <a:cubicBezTo>
                      <a:pt x="2771" y="1388"/>
                      <a:pt x="2774" y="1389"/>
                      <a:pt x="2777" y="1389"/>
                    </a:cubicBezTo>
                    <a:cubicBezTo>
                      <a:pt x="2779" y="1389"/>
                      <a:pt x="2779" y="1389"/>
                      <a:pt x="2779" y="1389"/>
                    </a:cubicBezTo>
                    <a:cubicBezTo>
                      <a:pt x="2779" y="1388"/>
                      <a:pt x="2779" y="1388"/>
                      <a:pt x="2779" y="1388"/>
                    </a:cubicBezTo>
                    <a:cubicBezTo>
                      <a:pt x="2782" y="1387"/>
                      <a:pt x="2785" y="1386"/>
                      <a:pt x="2788" y="1386"/>
                    </a:cubicBezTo>
                    <a:cubicBezTo>
                      <a:pt x="2790" y="1386"/>
                      <a:pt x="2790" y="1386"/>
                      <a:pt x="2790" y="1386"/>
                    </a:cubicBezTo>
                    <a:cubicBezTo>
                      <a:pt x="2790" y="1391"/>
                      <a:pt x="2790" y="1395"/>
                      <a:pt x="2790" y="1399"/>
                    </a:cubicBezTo>
                    <a:cubicBezTo>
                      <a:pt x="2789" y="1399"/>
                      <a:pt x="2789" y="1399"/>
                      <a:pt x="2789" y="1399"/>
                    </a:cubicBezTo>
                    <a:cubicBezTo>
                      <a:pt x="2787" y="1402"/>
                      <a:pt x="2787" y="1405"/>
                      <a:pt x="2788" y="1408"/>
                    </a:cubicBezTo>
                    <a:cubicBezTo>
                      <a:pt x="2786" y="1409"/>
                      <a:pt x="2786" y="1409"/>
                      <a:pt x="2786" y="1409"/>
                    </a:cubicBezTo>
                    <a:cubicBezTo>
                      <a:pt x="2786" y="1409"/>
                      <a:pt x="2785" y="1408"/>
                      <a:pt x="2785" y="1408"/>
                    </a:cubicBezTo>
                    <a:cubicBezTo>
                      <a:pt x="2783" y="1408"/>
                      <a:pt x="2783" y="1408"/>
                      <a:pt x="2783" y="1408"/>
                    </a:cubicBezTo>
                    <a:cubicBezTo>
                      <a:pt x="2782" y="1406"/>
                      <a:pt x="2782" y="1406"/>
                      <a:pt x="2782" y="1406"/>
                    </a:cubicBezTo>
                    <a:cubicBezTo>
                      <a:pt x="2781" y="1406"/>
                      <a:pt x="2781" y="1406"/>
                      <a:pt x="2781" y="1406"/>
                    </a:cubicBezTo>
                    <a:cubicBezTo>
                      <a:pt x="2781" y="1407"/>
                      <a:pt x="2781" y="1409"/>
                      <a:pt x="2780" y="1411"/>
                    </a:cubicBezTo>
                    <a:cubicBezTo>
                      <a:pt x="2779" y="1410"/>
                      <a:pt x="2779" y="1410"/>
                      <a:pt x="2779" y="1410"/>
                    </a:cubicBezTo>
                    <a:cubicBezTo>
                      <a:pt x="2778" y="1412"/>
                      <a:pt x="2778" y="1412"/>
                      <a:pt x="2778" y="1412"/>
                    </a:cubicBezTo>
                    <a:cubicBezTo>
                      <a:pt x="2778" y="1413"/>
                      <a:pt x="2778" y="1414"/>
                      <a:pt x="2778" y="1415"/>
                    </a:cubicBezTo>
                    <a:cubicBezTo>
                      <a:pt x="2776" y="1415"/>
                      <a:pt x="2776" y="1415"/>
                      <a:pt x="2776" y="1415"/>
                    </a:cubicBezTo>
                    <a:cubicBezTo>
                      <a:pt x="2775" y="1414"/>
                      <a:pt x="2775" y="1414"/>
                      <a:pt x="2775" y="1414"/>
                    </a:cubicBezTo>
                    <a:cubicBezTo>
                      <a:pt x="2773" y="1414"/>
                      <a:pt x="2773" y="1414"/>
                      <a:pt x="2773" y="1414"/>
                    </a:cubicBezTo>
                    <a:cubicBezTo>
                      <a:pt x="2771" y="1414"/>
                      <a:pt x="2771" y="1414"/>
                      <a:pt x="2771" y="1414"/>
                    </a:cubicBezTo>
                    <a:cubicBezTo>
                      <a:pt x="2771" y="1413"/>
                      <a:pt x="2771" y="1413"/>
                      <a:pt x="2771" y="1413"/>
                    </a:cubicBezTo>
                    <a:cubicBezTo>
                      <a:pt x="2772" y="1412"/>
                      <a:pt x="2772" y="1412"/>
                      <a:pt x="2772" y="1412"/>
                    </a:cubicBezTo>
                    <a:cubicBezTo>
                      <a:pt x="2770" y="1412"/>
                      <a:pt x="2770" y="1412"/>
                      <a:pt x="2770" y="1412"/>
                    </a:cubicBezTo>
                    <a:cubicBezTo>
                      <a:pt x="2767" y="1410"/>
                      <a:pt x="2766" y="1408"/>
                      <a:pt x="2765" y="1406"/>
                    </a:cubicBezTo>
                    <a:cubicBezTo>
                      <a:pt x="2764" y="1403"/>
                      <a:pt x="2764" y="1403"/>
                      <a:pt x="2764" y="1403"/>
                    </a:cubicBezTo>
                    <a:cubicBezTo>
                      <a:pt x="2766" y="1403"/>
                      <a:pt x="2766" y="1403"/>
                      <a:pt x="2766" y="1403"/>
                    </a:cubicBezTo>
                    <a:cubicBezTo>
                      <a:pt x="2765" y="1402"/>
                      <a:pt x="2765" y="1401"/>
                      <a:pt x="2764" y="1400"/>
                    </a:cubicBezTo>
                    <a:cubicBezTo>
                      <a:pt x="2764" y="1399"/>
                      <a:pt x="2764" y="1399"/>
                      <a:pt x="2764" y="1399"/>
                    </a:cubicBezTo>
                    <a:cubicBezTo>
                      <a:pt x="2763" y="1398"/>
                      <a:pt x="2763" y="1398"/>
                      <a:pt x="2763" y="1398"/>
                    </a:cubicBezTo>
                    <a:cubicBezTo>
                      <a:pt x="2761" y="1396"/>
                      <a:pt x="2760" y="1394"/>
                      <a:pt x="2760" y="1391"/>
                    </a:cubicBezTo>
                    <a:cubicBezTo>
                      <a:pt x="2759" y="1390"/>
                      <a:pt x="2759" y="1390"/>
                      <a:pt x="2759" y="1390"/>
                    </a:cubicBezTo>
                    <a:cubicBezTo>
                      <a:pt x="2759" y="1389"/>
                      <a:pt x="2759" y="1387"/>
                      <a:pt x="2759" y="1385"/>
                    </a:cubicBezTo>
                    <a:cubicBezTo>
                      <a:pt x="2760" y="1385"/>
                      <a:pt x="2760" y="1386"/>
                      <a:pt x="2761" y="1386"/>
                    </a:cubicBezTo>
                    <a:close/>
                    <a:moveTo>
                      <a:pt x="2844" y="1192"/>
                    </a:moveTo>
                    <a:cubicBezTo>
                      <a:pt x="2845" y="1194"/>
                      <a:pt x="2843" y="1193"/>
                      <a:pt x="2842" y="1192"/>
                    </a:cubicBezTo>
                    <a:cubicBezTo>
                      <a:pt x="2842" y="1191"/>
                      <a:pt x="2842" y="1191"/>
                      <a:pt x="2842" y="1191"/>
                    </a:cubicBezTo>
                    <a:cubicBezTo>
                      <a:pt x="2843" y="1191"/>
                      <a:pt x="2843" y="1191"/>
                      <a:pt x="2843" y="1191"/>
                    </a:cubicBezTo>
                    <a:cubicBezTo>
                      <a:pt x="2844" y="1192"/>
                      <a:pt x="2844" y="1192"/>
                      <a:pt x="2844" y="1192"/>
                    </a:cubicBezTo>
                    <a:close/>
                    <a:moveTo>
                      <a:pt x="2847" y="527"/>
                    </a:moveTo>
                    <a:cubicBezTo>
                      <a:pt x="2849" y="526"/>
                      <a:pt x="2849" y="526"/>
                      <a:pt x="2849" y="526"/>
                    </a:cubicBezTo>
                    <a:cubicBezTo>
                      <a:pt x="2848" y="528"/>
                      <a:pt x="2848" y="528"/>
                      <a:pt x="2848" y="528"/>
                    </a:cubicBezTo>
                    <a:cubicBezTo>
                      <a:pt x="2846" y="529"/>
                      <a:pt x="2846" y="529"/>
                      <a:pt x="2846" y="529"/>
                    </a:cubicBezTo>
                    <a:cubicBezTo>
                      <a:pt x="2846" y="528"/>
                      <a:pt x="2847" y="528"/>
                      <a:pt x="2847" y="527"/>
                    </a:cubicBezTo>
                    <a:close/>
                    <a:moveTo>
                      <a:pt x="2850" y="1055"/>
                    </a:moveTo>
                    <a:cubicBezTo>
                      <a:pt x="2852" y="1058"/>
                      <a:pt x="2854" y="1059"/>
                      <a:pt x="2857" y="1060"/>
                    </a:cubicBezTo>
                    <a:cubicBezTo>
                      <a:pt x="2858" y="1062"/>
                      <a:pt x="2858" y="1063"/>
                      <a:pt x="2857" y="1065"/>
                    </a:cubicBezTo>
                    <a:cubicBezTo>
                      <a:pt x="2854" y="1065"/>
                      <a:pt x="2854" y="1065"/>
                      <a:pt x="2854" y="1065"/>
                    </a:cubicBezTo>
                    <a:cubicBezTo>
                      <a:pt x="2852" y="1063"/>
                      <a:pt x="2852" y="1063"/>
                      <a:pt x="2852" y="1063"/>
                    </a:cubicBezTo>
                    <a:cubicBezTo>
                      <a:pt x="2851" y="1060"/>
                      <a:pt x="2849" y="1058"/>
                      <a:pt x="2847" y="1056"/>
                    </a:cubicBezTo>
                    <a:cubicBezTo>
                      <a:pt x="2847" y="1055"/>
                      <a:pt x="2847" y="1053"/>
                      <a:pt x="2847" y="1052"/>
                    </a:cubicBezTo>
                    <a:cubicBezTo>
                      <a:pt x="2848" y="1053"/>
                      <a:pt x="2850" y="1054"/>
                      <a:pt x="2850" y="1055"/>
                    </a:cubicBezTo>
                    <a:cubicBezTo>
                      <a:pt x="2851" y="1056"/>
                      <a:pt x="2850" y="1054"/>
                      <a:pt x="2850" y="1055"/>
                    </a:cubicBezTo>
                    <a:close/>
                    <a:moveTo>
                      <a:pt x="2851" y="1203"/>
                    </a:moveTo>
                    <a:cubicBezTo>
                      <a:pt x="2851" y="1204"/>
                      <a:pt x="2851" y="1204"/>
                      <a:pt x="2851" y="1204"/>
                    </a:cubicBezTo>
                    <a:cubicBezTo>
                      <a:pt x="2850" y="1204"/>
                      <a:pt x="2850" y="1204"/>
                      <a:pt x="2850" y="1204"/>
                    </a:cubicBezTo>
                    <a:cubicBezTo>
                      <a:pt x="2850" y="1203"/>
                      <a:pt x="2850" y="1203"/>
                      <a:pt x="2850" y="1203"/>
                    </a:cubicBezTo>
                    <a:cubicBezTo>
                      <a:pt x="2851" y="1203"/>
                      <a:pt x="2851" y="1203"/>
                      <a:pt x="2851" y="1203"/>
                    </a:cubicBezTo>
                    <a:close/>
                    <a:moveTo>
                      <a:pt x="2854" y="1213"/>
                    </a:moveTo>
                    <a:cubicBezTo>
                      <a:pt x="2853" y="1214"/>
                      <a:pt x="2853" y="1214"/>
                      <a:pt x="2853" y="1214"/>
                    </a:cubicBezTo>
                    <a:cubicBezTo>
                      <a:pt x="2852" y="1213"/>
                      <a:pt x="2852" y="1213"/>
                      <a:pt x="2852" y="1213"/>
                    </a:cubicBezTo>
                    <a:cubicBezTo>
                      <a:pt x="2852" y="1213"/>
                      <a:pt x="2852" y="1213"/>
                      <a:pt x="2852" y="1213"/>
                    </a:cubicBezTo>
                    <a:cubicBezTo>
                      <a:pt x="2853" y="1213"/>
                      <a:pt x="2853" y="1213"/>
                      <a:pt x="2853" y="1213"/>
                    </a:cubicBezTo>
                    <a:cubicBezTo>
                      <a:pt x="2854" y="1213"/>
                      <a:pt x="2854" y="1213"/>
                      <a:pt x="2854" y="1213"/>
                    </a:cubicBezTo>
                    <a:close/>
                    <a:moveTo>
                      <a:pt x="2854" y="520"/>
                    </a:moveTo>
                    <a:cubicBezTo>
                      <a:pt x="2853" y="522"/>
                      <a:pt x="2853" y="522"/>
                      <a:pt x="2853" y="522"/>
                    </a:cubicBezTo>
                    <a:cubicBezTo>
                      <a:pt x="2852" y="520"/>
                      <a:pt x="2852" y="520"/>
                      <a:pt x="2852" y="520"/>
                    </a:cubicBezTo>
                    <a:cubicBezTo>
                      <a:pt x="2853" y="518"/>
                      <a:pt x="2853" y="518"/>
                      <a:pt x="2853" y="518"/>
                    </a:cubicBezTo>
                    <a:cubicBezTo>
                      <a:pt x="2854" y="518"/>
                      <a:pt x="2856" y="517"/>
                      <a:pt x="2857" y="516"/>
                    </a:cubicBezTo>
                    <a:cubicBezTo>
                      <a:pt x="2858" y="514"/>
                      <a:pt x="2858" y="514"/>
                      <a:pt x="2858" y="514"/>
                    </a:cubicBezTo>
                    <a:cubicBezTo>
                      <a:pt x="2859" y="515"/>
                      <a:pt x="2859" y="515"/>
                      <a:pt x="2859" y="515"/>
                    </a:cubicBezTo>
                    <a:cubicBezTo>
                      <a:pt x="2859" y="518"/>
                      <a:pt x="2859" y="518"/>
                      <a:pt x="2859" y="518"/>
                    </a:cubicBezTo>
                    <a:cubicBezTo>
                      <a:pt x="2856" y="520"/>
                      <a:pt x="2856" y="520"/>
                      <a:pt x="2856" y="520"/>
                    </a:cubicBezTo>
                    <a:cubicBezTo>
                      <a:pt x="2854" y="520"/>
                      <a:pt x="2854" y="520"/>
                      <a:pt x="2854" y="520"/>
                    </a:cubicBezTo>
                    <a:close/>
                    <a:moveTo>
                      <a:pt x="2862" y="515"/>
                    </a:moveTo>
                    <a:cubicBezTo>
                      <a:pt x="2861" y="515"/>
                      <a:pt x="2861" y="515"/>
                      <a:pt x="2861" y="515"/>
                    </a:cubicBezTo>
                    <a:cubicBezTo>
                      <a:pt x="2861" y="513"/>
                      <a:pt x="2861" y="513"/>
                      <a:pt x="2861" y="513"/>
                    </a:cubicBezTo>
                    <a:cubicBezTo>
                      <a:pt x="2862" y="513"/>
                      <a:pt x="2862" y="513"/>
                      <a:pt x="2862" y="513"/>
                    </a:cubicBezTo>
                    <a:cubicBezTo>
                      <a:pt x="2862" y="515"/>
                      <a:pt x="2862" y="515"/>
                      <a:pt x="2862" y="515"/>
                    </a:cubicBezTo>
                    <a:close/>
                    <a:moveTo>
                      <a:pt x="2867" y="1066"/>
                    </a:moveTo>
                    <a:cubicBezTo>
                      <a:pt x="2869" y="1068"/>
                      <a:pt x="2869" y="1068"/>
                      <a:pt x="2869" y="1068"/>
                    </a:cubicBezTo>
                    <a:cubicBezTo>
                      <a:pt x="2869" y="1070"/>
                      <a:pt x="2869" y="1070"/>
                      <a:pt x="2869" y="1070"/>
                    </a:cubicBezTo>
                    <a:cubicBezTo>
                      <a:pt x="2866" y="1068"/>
                      <a:pt x="2866" y="1068"/>
                      <a:pt x="2866" y="1068"/>
                    </a:cubicBezTo>
                    <a:cubicBezTo>
                      <a:pt x="2865" y="1066"/>
                      <a:pt x="2864" y="1065"/>
                      <a:pt x="2863" y="1063"/>
                    </a:cubicBezTo>
                    <a:cubicBezTo>
                      <a:pt x="2865" y="1064"/>
                      <a:pt x="2866" y="1065"/>
                      <a:pt x="2867" y="1066"/>
                    </a:cubicBezTo>
                    <a:close/>
                    <a:moveTo>
                      <a:pt x="2873" y="1077"/>
                    </a:moveTo>
                    <a:cubicBezTo>
                      <a:pt x="2874" y="1078"/>
                      <a:pt x="2874" y="1078"/>
                      <a:pt x="2874" y="1078"/>
                    </a:cubicBezTo>
                    <a:cubicBezTo>
                      <a:pt x="2874" y="1079"/>
                      <a:pt x="2874" y="1079"/>
                      <a:pt x="2874" y="1079"/>
                    </a:cubicBezTo>
                    <a:cubicBezTo>
                      <a:pt x="2872" y="1079"/>
                      <a:pt x="2870" y="1078"/>
                      <a:pt x="2869" y="1076"/>
                    </a:cubicBezTo>
                    <a:cubicBezTo>
                      <a:pt x="2871" y="1075"/>
                      <a:pt x="2871" y="1075"/>
                      <a:pt x="2871" y="1075"/>
                    </a:cubicBezTo>
                    <a:cubicBezTo>
                      <a:pt x="2873" y="1077"/>
                      <a:pt x="2873" y="1077"/>
                      <a:pt x="2873" y="1077"/>
                    </a:cubicBezTo>
                    <a:close/>
                    <a:moveTo>
                      <a:pt x="2885" y="1074"/>
                    </a:moveTo>
                    <a:cubicBezTo>
                      <a:pt x="2887" y="1075"/>
                      <a:pt x="2887" y="1075"/>
                      <a:pt x="2887" y="1075"/>
                    </a:cubicBezTo>
                    <a:cubicBezTo>
                      <a:pt x="2888" y="1075"/>
                      <a:pt x="2888" y="1075"/>
                      <a:pt x="2888" y="1075"/>
                    </a:cubicBezTo>
                    <a:cubicBezTo>
                      <a:pt x="2891" y="1077"/>
                      <a:pt x="2891" y="1077"/>
                      <a:pt x="2891" y="1077"/>
                    </a:cubicBezTo>
                    <a:cubicBezTo>
                      <a:pt x="2892" y="1079"/>
                      <a:pt x="2892" y="1079"/>
                      <a:pt x="2892" y="1079"/>
                    </a:cubicBezTo>
                    <a:cubicBezTo>
                      <a:pt x="2890" y="1079"/>
                      <a:pt x="2890" y="1079"/>
                      <a:pt x="2890" y="1079"/>
                    </a:cubicBezTo>
                    <a:cubicBezTo>
                      <a:pt x="2887" y="1077"/>
                      <a:pt x="2885" y="1075"/>
                      <a:pt x="2882" y="1074"/>
                    </a:cubicBezTo>
                    <a:cubicBezTo>
                      <a:pt x="2880" y="1072"/>
                      <a:pt x="2880" y="1072"/>
                      <a:pt x="2880" y="1072"/>
                    </a:cubicBezTo>
                    <a:cubicBezTo>
                      <a:pt x="2882" y="1072"/>
                      <a:pt x="2882" y="1072"/>
                      <a:pt x="2882" y="1072"/>
                    </a:cubicBezTo>
                    <a:cubicBezTo>
                      <a:pt x="2885" y="1074"/>
                      <a:pt x="2885" y="1074"/>
                      <a:pt x="2885" y="1074"/>
                    </a:cubicBezTo>
                    <a:close/>
                    <a:moveTo>
                      <a:pt x="2894" y="1088"/>
                    </a:moveTo>
                    <a:cubicBezTo>
                      <a:pt x="2896" y="1088"/>
                      <a:pt x="2896" y="1088"/>
                      <a:pt x="2896" y="1088"/>
                    </a:cubicBezTo>
                    <a:cubicBezTo>
                      <a:pt x="2899" y="1090"/>
                      <a:pt x="2899" y="1090"/>
                      <a:pt x="2899" y="1090"/>
                    </a:cubicBezTo>
                    <a:cubicBezTo>
                      <a:pt x="2899" y="1092"/>
                      <a:pt x="2899" y="1092"/>
                      <a:pt x="2899" y="1092"/>
                    </a:cubicBezTo>
                    <a:cubicBezTo>
                      <a:pt x="2897" y="1092"/>
                      <a:pt x="2895" y="1091"/>
                      <a:pt x="2893" y="1091"/>
                    </a:cubicBezTo>
                    <a:cubicBezTo>
                      <a:pt x="2891" y="1089"/>
                      <a:pt x="2891" y="1089"/>
                      <a:pt x="2891" y="1089"/>
                    </a:cubicBezTo>
                    <a:cubicBezTo>
                      <a:pt x="2890" y="1088"/>
                      <a:pt x="2890" y="1088"/>
                      <a:pt x="2890" y="1088"/>
                    </a:cubicBezTo>
                    <a:cubicBezTo>
                      <a:pt x="2892" y="1088"/>
                      <a:pt x="2893" y="1088"/>
                      <a:pt x="2894" y="1088"/>
                    </a:cubicBezTo>
                    <a:close/>
                    <a:moveTo>
                      <a:pt x="2899" y="1079"/>
                    </a:moveTo>
                    <a:cubicBezTo>
                      <a:pt x="2901" y="1080"/>
                      <a:pt x="2901" y="1080"/>
                      <a:pt x="2901" y="1080"/>
                    </a:cubicBezTo>
                    <a:cubicBezTo>
                      <a:pt x="2902" y="1083"/>
                      <a:pt x="2902" y="1083"/>
                      <a:pt x="2902" y="1083"/>
                    </a:cubicBezTo>
                    <a:cubicBezTo>
                      <a:pt x="2903" y="1084"/>
                      <a:pt x="2904" y="1085"/>
                      <a:pt x="2905" y="1087"/>
                    </a:cubicBezTo>
                    <a:cubicBezTo>
                      <a:pt x="2905" y="1089"/>
                      <a:pt x="2905" y="1089"/>
                      <a:pt x="2905" y="1089"/>
                    </a:cubicBezTo>
                    <a:cubicBezTo>
                      <a:pt x="2903" y="1087"/>
                      <a:pt x="2902" y="1086"/>
                      <a:pt x="2900" y="1085"/>
                    </a:cubicBezTo>
                    <a:cubicBezTo>
                      <a:pt x="2900" y="1083"/>
                      <a:pt x="2900" y="1083"/>
                      <a:pt x="2900" y="1083"/>
                    </a:cubicBezTo>
                    <a:cubicBezTo>
                      <a:pt x="2899" y="1081"/>
                      <a:pt x="2899" y="1081"/>
                      <a:pt x="2899" y="1081"/>
                    </a:cubicBezTo>
                    <a:cubicBezTo>
                      <a:pt x="2899" y="1079"/>
                      <a:pt x="2899" y="1079"/>
                      <a:pt x="2899" y="1079"/>
                    </a:cubicBezTo>
                    <a:close/>
                    <a:moveTo>
                      <a:pt x="2910" y="1097"/>
                    </a:moveTo>
                    <a:cubicBezTo>
                      <a:pt x="2911" y="1097"/>
                      <a:pt x="2911" y="1097"/>
                      <a:pt x="2911" y="1097"/>
                    </a:cubicBezTo>
                    <a:cubicBezTo>
                      <a:pt x="2913" y="1099"/>
                      <a:pt x="2913" y="1099"/>
                      <a:pt x="2913" y="1099"/>
                    </a:cubicBezTo>
                    <a:cubicBezTo>
                      <a:pt x="2911" y="1100"/>
                      <a:pt x="2911" y="1100"/>
                      <a:pt x="2911" y="1100"/>
                    </a:cubicBezTo>
                    <a:cubicBezTo>
                      <a:pt x="2908" y="1097"/>
                      <a:pt x="2908" y="1097"/>
                      <a:pt x="2908" y="1097"/>
                    </a:cubicBezTo>
                    <a:cubicBezTo>
                      <a:pt x="2907" y="1095"/>
                      <a:pt x="2907" y="1095"/>
                      <a:pt x="2907" y="1095"/>
                    </a:cubicBezTo>
                    <a:cubicBezTo>
                      <a:pt x="2908" y="1095"/>
                      <a:pt x="2908" y="1095"/>
                      <a:pt x="2908" y="1095"/>
                    </a:cubicBezTo>
                    <a:cubicBezTo>
                      <a:pt x="2910" y="1097"/>
                      <a:pt x="2910" y="1097"/>
                      <a:pt x="2910" y="1097"/>
                    </a:cubicBezTo>
                    <a:close/>
                    <a:moveTo>
                      <a:pt x="2927" y="412"/>
                    </a:moveTo>
                    <a:cubicBezTo>
                      <a:pt x="2929" y="411"/>
                      <a:pt x="2931" y="411"/>
                      <a:pt x="2934" y="410"/>
                    </a:cubicBezTo>
                    <a:cubicBezTo>
                      <a:pt x="2935" y="412"/>
                      <a:pt x="2935" y="412"/>
                      <a:pt x="2935" y="412"/>
                    </a:cubicBezTo>
                    <a:cubicBezTo>
                      <a:pt x="2935" y="414"/>
                      <a:pt x="2935" y="414"/>
                      <a:pt x="2935" y="414"/>
                    </a:cubicBezTo>
                    <a:cubicBezTo>
                      <a:pt x="2933" y="414"/>
                      <a:pt x="2932" y="414"/>
                      <a:pt x="2930" y="414"/>
                    </a:cubicBezTo>
                    <a:cubicBezTo>
                      <a:pt x="2929" y="415"/>
                      <a:pt x="2928" y="416"/>
                      <a:pt x="2927" y="417"/>
                    </a:cubicBezTo>
                    <a:cubicBezTo>
                      <a:pt x="2925" y="417"/>
                      <a:pt x="2925" y="417"/>
                      <a:pt x="2925" y="417"/>
                    </a:cubicBezTo>
                    <a:cubicBezTo>
                      <a:pt x="2926" y="416"/>
                      <a:pt x="2926" y="414"/>
                      <a:pt x="2927" y="412"/>
                    </a:cubicBezTo>
                    <a:close/>
                    <a:moveTo>
                      <a:pt x="2933" y="1186"/>
                    </a:moveTo>
                    <a:cubicBezTo>
                      <a:pt x="2934" y="1186"/>
                      <a:pt x="2935" y="1187"/>
                      <a:pt x="2935" y="1189"/>
                    </a:cubicBezTo>
                    <a:cubicBezTo>
                      <a:pt x="2937" y="1189"/>
                      <a:pt x="2937" y="1189"/>
                      <a:pt x="2937" y="1189"/>
                    </a:cubicBezTo>
                    <a:cubicBezTo>
                      <a:pt x="2942" y="1194"/>
                      <a:pt x="2948" y="1198"/>
                      <a:pt x="2954" y="1202"/>
                    </a:cubicBezTo>
                    <a:cubicBezTo>
                      <a:pt x="2955" y="1204"/>
                      <a:pt x="2955" y="1204"/>
                      <a:pt x="2955" y="1204"/>
                    </a:cubicBezTo>
                    <a:cubicBezTo>
                      <a:pt x="2953" y="1204"/>
                      <a:pt x="2953" y="1204"/>
                      <a:pt x="2953" y="1204"/>
                    </a:cubicBezTo>
                    <a:cubicBezTo>
                      <a:pt x="2952" y="1204"/>
                      <a:pt x="2951" y="1203"/>
                      <a:pt x="2950" y="1203"/>
                    </a:cubicBezTo>
                    <a:cubicBezTo>
                      <a:pt x="2948" y="1203"/>
                      <a:pt x="2948" y="1203"/>
                      <a:pt x="2948" y="1203"/>
                    </a:cubicBezTo>
                    <a:cubicBezTo>
                      <a:pt x="2948" y="1201"/>
                      <a:pt x="2948" y="1201"/>
                      <a:pt x="2948" y="1201"/>
                    </a:cubicBezTo>
                    <a:cubicBezTo>
                      <a:pt x="2941" y="1200"/>
                      <a:pt x="2934" y="1193"/>
                      <a:pt x="2931" y="1187"/>
                    </a:cubicBezTo>
                    <a:cubicBezTo>
                      <a:pt x="2931" y="1186"/>
                      <a:pt x="2931" y="1186"/>
                      <a:pt x="2931" y="1186"/>
                    </a:cubicBezTo>
                    <a:cubicBezTo>
                      <a:pt x="2933" y="1186"/>
                      <a:pt x="2933" y="1186"/>
                      <a:pt x="2933" y="1186"/>
                    </a:cubicBezTo>
                    <a:close/>
                    <a:moveTo>
                      <a:pt x="2960" y="1148"/>
                    </a:moveTo>
                    <a:cubicBezTo>
                      <a:pt x="2960" y="1149"/>
                      <a:pt x="2962" y="1151"/>
                      <a:pt x="2962" y="1151"/>
                    </a:cubicBezTo>
                    <a:cubicBezTo>
                      <a:pt x="2961" y="1152"/>
                      <a:pt x="2961" y="1152"/>
                      <a:pt x="2961" y="1152"/>
                    </a:cubicBezTo>
                    <a:cubicBezTo>
                      <a:pt x="2959" y="1151"/>
                      <a:pt x="2959" y="1151"/>
                      <a:pt x="2959" y="1151"/>
                    </a:cubicBezTo>
                    <a:cubicBezTo>
                      <a:pt x="2958" y="1149"/>
                      <a:pt x="2958" y="1148"/>
                      <a:pt x="2957" y="1146"/>
                    </a:cubicBezTo>
                    <a:cubicBezTo>
                      <a:pt x="2957" y="1146"/>
                      <a:pt x="2960" y="1147"/>
                      <a:pt x="2960" y="1148"/>
                    </a:cubicBezTo>
                    <a:cubicBezTo>
                      <a:pt x="2960" y="1149"/>
                      <a:pt x="2960" y="1147"/>
                      <a:pt x="2960" y="1148"/>
                    </a:cubicBezTo>
                    <a:close/>
                    <a:moveTo>
                      <a:pt x="2959" y="1192"/>
                    </a:moveTo>
                    <a:cubicBezTo>
                      <a:pt x="2958" y="1194"/>
                      <a:pt x="2958" y="1194"/>
                      <a:pt x="2958" y="1194"/>
                    </a:cubicBezTo>
                    <a:cubicBezTo>
                      <a:pt x="2957" y="1193"/>
                      <a:pt x="2957" y="1193"/>
                      <a:pt x="2957" y="1193"/>
                    </a:cubicBezTo>
                    <a:cubicBezTo>
                      <a:pt x="2956" y="1192"/>
                      <a:pt x="2955" y="1191"/>
                      <a:pt x="2955" y="1189"/>
                    </a:cubicBezTo>
                    <a:cubicBezTo>
                      <a:pt x="2958" y="1191"/>
                      <a:pt x="2958" y="1191"/>
                      <a:pt x="2958" y="1191"/>
                    </a:cubicBezTo>
                    <a:cubicBezTo>
                      <a:pt x="2959" y="1192"/>
                      <a:pt x="2959" y="1192"/>
                      <a:pt x="2959" y="1192"/>
                    </a:cubicBezTo>
                    <a:close/>
                    <a:moveTo>
                      <a:pt x="2947" y="462"/>
                    </a:moveTo>
                    <a:cubicBezTo>
                      <a:pt x="2947" y="461"/>
                      <a:pt x="2947" y="461"/>
                      <a:pt x="2947" y="461"/>
                    </a:cubicBezTo>
                    <a:cubicBezTo>
                      <a:pt x="2945" y="459"/>
                      <a:pt x="2945" y="459"/>
                      <a:pt x="2945" y="459"/>
                    </a:cubicBezTo>
                    <a:cubicBezTo>
                      <a:pt x="2948" y="459"/>
                      <a:pt x="2948" y="459"/>
                      <a:pt x="2948" y="459"/>
                    </a:cubicBezTo>
                    <a:cubicBezTo>
                      <a:pt x="2949" y="461"/>
                      <a:pt x="2951" y="463"/>
                      <a:pt x="2952" y="466"/>
                    </a:cubicBezTo>
                    <a:cubicBezTo>
                      <a:pt x="2950" y="465"/>
                      <a:pt x="2949" y="464"/>
                      <a:pt x="2947" y="462"/>
                    </a:cubicBezTo>
                    <a:close/>
                    <a:moveTo>
                      <a:pt x="2955" y="1138"/>
                    </a:moveTo>
                    <a:cubicBezTo>
                      <a:pt x="2956" y="1139"/>
                      <a:pt x="2956" y="1139"/>
                      <a:pt x="2956" y="1139"/>
                    </a:cubicBezTo>
                    <a:cubicBezTo>
                      <a:pt x="2956" y="1142"/>
                      <a:pt x="2956" y="1142"/>
                      <a:pt x="2956" y="1142"/>
                    </a:cubicBezTo>
                    <a:cubicBezTo>
                      <a:pt x="2955" y="1143"/>
                      <a:pt x="2955" y="1143"/>
                      <a:pt x="2955" y="1143"/>
                    </a:cubicBezTo>
                    <a:cubicBezTo>
                      <a:pt x="2953" y="1142"/>
                      <a:pt x="2953" y="1142"/>
                      <a:pt x="2953" y="1142"/>
                    </a:cubicBezTo>
                    <a:cubicBezTo>
                      <a:pt x="2952" y="1140"/>
                      <a:pt x="2952" y="1140"/>
                      <a:pt x="2952" y="1140"/>
                    </a:cubicBezTo>
                    <a:cubicBezTo>
                      <a:pt x="2952" y="1139"/>
                      <a:pt x="2952" y="1137"/>
                      <a:pt x="2952" y="1136"/>
                    </a:cubicBezTo>
                    <a:cubicBezTo>
                      <a:pt x="2954" y="1137"/>
                      <a:pt x="2954" y="1137"/>
                      <a:pt x="2954" y="1137"/>
                    </a:cubicBezTo>
                    <a:cubicBezTo>
                      <a:pt x="2955" y="1138"/>
                      <a:pt x="2955" y="1138"/>
                      <a:pt x="2955" y="1138"/>
                    </a:cubicBezTo>
                    <a:close/>
                    <a:moveTo>
                      <a:pt x="2963" y="1198"/>
                    </a:moveTo>
                    <a:cubicBezTo>
                      <a:pt x="2963" y="1196"/>
                      <a:pt x="2963" y="1196"/>
                      <a:pt x="2963" y="1196"/>
                    </a:cubicBezTo>
                    <a:cubicBezTo>
                      <a:pt x="2965" y="1196"/>
                      <a:pt x="2965" y="1196"/>
                      <a:pt x="2965" y="1196"/>
                    </a:cubicBezTo>
                    <a:cubicBezTo>
                      <a:pt x="2964" y="1198"/>
                      <a:pt x="2964" y="1198"/>
                      <a:pt x="2964" y="1198"/>
                    </a:cubicBezTo>
                    <a:cubicBezTo>
                      <a:pt x="2963" y="1198"/>
                      <a:pt x="2963" y="1198"/>
                      <a:pt x="2963" y="1198"/>
                    </a:cubicBezTo>
                    <a:close/>
                    <a:moveTo>
                      <a:pt x="2966" y="1161"/>
                    </a:moveTo>
                    <a:cubicBezTo>
                      <a:pt x="2968" y="1161"/>
                      <a:pt x="2968" y="1161"/>
                      <a:pt x="2968" y="1161"/>
                    </a:cubicBezTo>
                    <a:cubicBezTo>
                      <a:pt x="2968" y="1163"/>
                      <a:pt x="2968" y="1163"/>
                      <a:pt x="2968" y="1163"/>
                    </a:cubicBezTo>
                    <a:cubicBezTo>
                      <a:pt x="2967" y="1163"/>
                      <a:pt x="2967" y="1163"/>
                      <a:pt x="2967" y="1163"/>
                    </a:cubicBezTo>
                    <a:cubicBezTo>
                      <a:pt x="2966" y="1161"/>
                      <a:pt x="2966" y="1161"/>
                      <a:pt x="2966" y="1161"/>
                    </a:cubicBezTo>
                    <a:close/>
                    <a:moveTo>
                      <a:pt x="2973" y="1171"/>
                    </a:moveTo>
                    <a:cubicBezTo>
                      <a:pt x="2976" y="1171"/>
                      <a:pt x="2976" y="1171"/>
                      <a:pt x="2976" y="1171"/>
                    </a:cubicBezTo>
                    <a:cubicBezTo>
                      <a:pt x="2975" y="1173"/>
                      <a:pt x="2975" y="1173"/>
                      <a:pt x="2975" y="1173"/>
                    </a:cubicBezTo>
                    <a:cubicBezTo>
                      <a:pt x="2973" y="1173"/>
                      <a:pt x="2973" y="1173"/>
                      <a:pt x="2973" y="1173"/>
                    </a:cubicBezTo>
                    <a:cubicBezTo>
                      <a:pt x="2973" y="1171"/>
                      <a:pt x="2973" y="1171"/>
                      <a:pt x="2973" y="1171"/>
                    </a:cubicBezTo>
                    <a:close/>
                    <a:moveTo>
                      <a:pt x="2953" y="1438"/>
                    </a:moveTo>
                    <a:cubicBezTo>
                      <a:pt x="2954" y="1437"/>
                      <a:pt x="2954" y="1436"/>
                      <a:pt x="2954" y="1435"/>
                    </a:cubicBezTo>
                    <a:cubicBezTo>
                      <a:pt x="2956" y="1435"/>
                      <a:pt x="2956" y="1435"/>
                      <a:pt x="2956" y="1435"/>
                    </a:cubicBezTo>
                    <a:cubicBezTo>
                      <a:pt x="2956" y="1434"/>
                      <a:pt x="2956" y="1433"/>
                      <a:pt x="2955" y="1432"/>
                    </a:cubicBezTo>
                    <a:cubicBezTo>
                      <a:pt x="2956" y="1431"/>
                      <a:pt x="2956" y="1430"/>
                      <a:pt x="2957" y="1430"/>
                    </a:cubicBezTo>
                    <a:cubicBezTo>
                      <a:pt x="2962" y="1430"/>
                      <a:pt x="2959" y="1428"/>
                      <a:pt x="2961" y="1426"/>
                    </a:cubicBezTo>
                    <a:cubicBezTo>
                      <a:pt x="2963" y="1426"/>
                      <a:pt x="2963" y="1426"/>
                      <a:pt x="2963" y="1426"/>
                    </a:cubicBezTo>
                    <a:cubicBezTo>
                      <a:pt x="2963" y="1424"/>
                      <a:pt x="2963" y="1424"/>
                      <a:pt x="2963" y="1424"/>
                    </a:cubicBezTo>
                    <a:cubicBezTo>
                      <a:pt x="2966" y="1423"/>
                      <a:pt x="2966" y="1420"/>
                      <a:pt x="2969" y="1419"/>
                    </a:cubicBezTo>
                    <a:cubicBezTo>
                      <a:pt x="2971" y="1419"/>
                      <a:pt x="2971" y="1419"/>
                      <a:pt x="2971" y="1419"/>
                    </a:cubicBezTo>
                    <a:cubicBezTo>
                      <a:pt x="2972" y="1419"/>
                      <a:pt x="2973" y="1418"/>
                      <a:pt x="2974" y="1417"/>
                    </a:cubicBezTo>
                    <a:cubicBezTo>
                      <a:pt x="2977" y="1416"/>
                      <a:pt x="2977" y="1416"/>
                      <a:pt x="2977" y="1416"/>
                    </a:cubicBezTo>
                    <a:cubicBezTo>
                      <a:pt x="2980" y="1413"/>
                      <a:pt x="2985" y="1411"/>
                      <a:pt x="2988" y="1408"/>
                    </a:cubicBezTo>
                    <a:cubicBezTo>
                      <a:pt x="2990" y="1406"/>
                      <a:pt x="2993" y="1403"/>
                      <a:pt x="2994" y="1400"/>
                    </a:cubicBezTo>
                    <a:cubicBezTo>
                      <a:pt x="2994" y="1398"/>
                      <a:pt x="2995" y="1397"/>
                      <a:pt x="2995" y="1395"/>
                    </a:cubicBezTo>
                    <a:cubicBezTo>
                      <a:pt x="2995" y="1395"/>
                      <a:pt x="2998" y="1394"/>
                      <a:pt x="2998" y="1394"/>
                    </a:cubicBezTo>
                    <a:cubicBezTo>
                      <a:pt x="3000" y="1392"/>
                      <a:pt x="3000" y="1392"/>
                      <a:pt x="3000" y="1392"/>
                    </a:cubicBezTo>
                    <a:cubicBezTo>
                      <a:pt x="3000" y="1390"/>
                      <a:pt x="3000" y="1390"/>
                      <a:pt x="3000" y="1390"/>
                    </a:cubicBezTo>
                    <a:cubicBezTo>
                      <a:pt x="3000" y="1386"/>
                      <a:pt x="3001" y="1385"/>
                      <a:pt x="3004" y="1384"/>
                    </a:cubicBezTo>
                    <a:cubicBezTo>
                      <a:pt x="3006" y="1385"/>
                      <a:pt x="3006" y="1385"/>
                      <a:pt x="3006" y="1385"/>
                    </a:cubicBezTo>
                    <a:cubicBezTo>
                      <a:pt x="3007" y="1385"/>
                      <a:pt x="3008" y="1385"/>
                      <a:pt x="3009" y="1386"/>
                    </a:cubicBezTo>
                    <a:cubicBezTo>
                      <a:pt x="3009" y="1389"/>
                      <a:pt x="3009" y="1389"/>
                      <a:pt x="3009" y="1389"/>
                    </a:cubicBezTo>
                    <a:cubicBezTo>
                      <a:pt x="3009" y="1390"/>
                      <a:pt x="3009" y="1390"/>
                      <a:pt x="3009" y="1390"/>
                    </a:cubicBezTo>
                    <a:cubicBezTo>
                      <a:pt x="3011" y="1390"/>
                      <a:pt x="3012" y="1389"/>
                      <a:pt x="3013" y="1388"/>
                    </a:cubicBezTo>
                    <a:cubicBezTo>
                      <a:pt x="3015" y="1388"/>
                      <a:pt x="3015" y="1388"/>
                      <a:pt x="3015" y="1388"/>
                    </a:cubicBezTo>
                    <a:cubicBezTo>
                      <a:pt x="3015" y="1390"/>
                      <a:pt x="3015" y="1390"/>
                      <a:pt x="3015" y="1390"/>
                    </a:cubicBezTo>
                    <a:cubicBezTo>
                      <a:pt x="3017" y="1390"/>
                      <a:pt x="3017" y="1390"/>
                      <a:pt x="3017" y="1390"/>
                    </a:cubicBezTo>
                    <a:cubicBezTo>
                      <a:pt x="3018" y="1391"/>
                      <a:pt x="3018" y="1392"/>
                      <a:pt x="3018" y="1393"/>
                    </a:cubicBezTo>
                    <a:cubicBezTo>
                      <a:pt x="3019" y="1395"/>
                      <a:pt x="3019" y="1395"/>
                      <a:pt x="3019" y="1395"/>
                    </a:cubicBezTo>
                    <a:cubicBezTo>
                      <a:pt x="3018" y="1397"/>
                      <a:pt x="3018" y="1397"/>
                      <a:pt x="3018" y="1397"/>
                    </a:cubicBezTo>
                    <a:cubicBezTo>
                      <a:pt x="3017" y="1399"/>
                      <a:pt x="3015" y="1401"/>
                      <a:pt x="3013" y="1403"/>
                    </a:cubicBezTo>
                    <a:cubicBezTo>
                      <a:pt x="3012" y="1404"/>
                      <a:pt x="3012" y="1405"/>
                      <a:pt x="3011" y="1406"/>
                    </a:cubicBezTo>
                    <a:cubicBezTo>
                      <a:pt x="3010" y="1408"/>
                      <a:pt x="3008" y="1409"/>
                      <a:pt x="3006" y="1411"/>
                    </a:cubicBezTo>
                    <a:cubicBezTo>
                      <a:pt x="3006" y="1412"/>
                      <a:pt x="3006" y="1413"/>
                      <a:pt x="3006" y="1415"/>
                    </a:cubicBezTo>
                    <a:cubicBezTo>
                      <a:pt x="3008" y="1416"/>
                      <a:pt x="3008" y="1416"/>
                      <a:pt x="3008" y="1416"/>
                    </a:cubicBezTo>
                    <a:cubicBezTo>
                      <a:pt x="3009" y="1417"/>
                      <a:pt x="3009" y="1417"/>
                      <a:pt x="3009" y="1417"/>
                    </a:cubicBezTo>
                    <a:cubicBezTo>
                      <a:pt x="3007" y="1418"/>
                      <a:pt x="3005" y="1418"/>
                      <a:pt x="3003" y="1418"/>
                    </a:cubicBezTo>
                    <a:cubicBezTo>
                      <a:pt x="3000" y="1419"/>
                      <a:pt x="2994" y="1420"/>
                      <a:pt x="2992" y="1423"/>
                    </a:cubicBezTo>
                    <a:cubicBezTo>
                      <a:pt x="2992" y="1424"/>
                      <a:pt x="2992" y="1425"/>
                      <a:pt x="2992" y="1426"/>
                    </a:cubicBezTo>
                    <a:cubicBezTo>
                      <a:pt x="2992" y="1429"/>
                      <a:pt x="2991" y="1429"/>
                      <a:pt x="2990" y="1430"/>
                    </a:cubicBezTo>
                    <a:cubicBezTo>
                      <a:pt x="2990" y="1434"/>
                      <a:pt x="2987" y="1436"/>
                      <a:pt x="2986" y="1440"/>
                    </a:cubicBezTo>
                    <a:cubicBezTo>
                      <a:pt x="2985" y="1440"/>
                      <a:pt x="2985" y="1440"/>
                      <a:pt x="2985" y="1440"/>
                    </a:cubicBezTo>
                    <a:cubicBezTo>
                      <a:pt x="2983" y="1442"/>
                      <a:pt x="2980" y="1444"/>
                      <a:pt x="2979" y="1446"/>
                    </a:cubicBezTo>
                    <a:cubicBezTo>
                      <a:pt x="2978" y="1447"/>
                      <a:pt x="2977" y="1447"/>
                      <a:pt x="2976" y="1448"/>
                    </a:cubicBezTo>
                    <a:cubicBezTo>
                      <a:pt x="2974" y="1448"/>
                      <a:pt x="2973" y="1448"/>
                      <a:pt x="2971" y="1448"/>
                    </a:cubicBezTo>
                    <a:cubicBezTo>
                      <a:pt x="2970" y="1447"/>
                      <a:pt x="2970" y="1447"/>
                      <a:pt x="2970" y="1447"/>
                    </a:cubicBezTo>
                    <a:cubicBezTo>
                      <a:pt x="2969" y="1448"/>
                      <a:pt x="2969" y="1448"/>
                      <a:pt x="2969" y="1448"/>
                    </a:cubicBezTo>
                    <a:cubicBezTo>
                      <a:pt x="2967" y="1447"/>
                      <a:pt x="2967" y="1447"/>
                      <a:pt x="2967" y="1447"/>
                    </a:cubicBezTo>
                    <a:cubicBezTo>
                      <a:pt x="2967" y="1446"/>
                      <a:pt x="2967" y="1446"/>
                      <a:pt x="2967" y="1446"/>
                    </a:cubicBezTo>
                    <a:cubicBezTo>
                      <a:pt x="2965" y="1445"/>
                      <a:pt x="2963" y="1445"/>
                      <a:pt x="2962" y="1445"/>
                    </a:cubicBezTo>
                    <a:cubicBezTo>
                      <a:pt x="2961" y="1444"/>
                      <a:pt x="2960" y="1443"/>
                      <a:pt x="2959" y="1443"/>
                    </a:cubicBezTo>
                    <a:cubicBezTo>
                      <a:pt x="2957" y="1444"/>
                      <a:pt x="2957" y="1444"/>
                      <a:pt x="2957" y="1444"/>
                    </a:cubicBezTo>
                    <a:cubicBezTo>
                      <a:pt x="2956" y="1444"/>
                      <a:pt x="2955" y="1444"/>
                      <a:pt x="2954" y="1444"/>
                    </a:cubicBezTo>
                    <a:cubicBezTo>
                      <a:pt x="2952" y="1443"/>
                      <a:pt x="2952" y="1443"/>
                      <a:pt x="2952" y="1443"/>
                    </a:cubicBezTo>
                    <a:cubicBezTo>
                      <a:pt x="2952" y="1442"/>
                      <a:pt x="2952" y="1442"/>
                      <a:pt x="2952" y="1442"/>
                    </a:cubicBezTo>
                    <a:cubicBezTo>
                      <a:pt x="2952" y="1441"/>
                      <a:pt x="2952" y="1441"/>
                      <a:pt x="2952" y="1441"/>
                    </a:cubicBezTo>
                    <a:cubicBezTo>
                      <a:pt x="2952" y="1440"/>
                      <a:pt x="2952" y="1439"/>
                      <a:pt x="2953" y="1438"/>
                    </a:cubicBezTo>
                    <a:close/>
                    <a:moveTo>
                      <a:pt x="2962" y="1450"/>
                    </a:moveTo>
                    <a:cubicBezTo>
                      <a:pt x="2963" y="1449"/>
                      <a:pt x="2963" y="1449"/>
                      <a:pt x="2963" y="1449"/>
                    </a:cubicBezTo>
                    <a:cubicBezTo>
                      <a:pt x="2963" y="1450"/>
                      <a:pt x="2963" y="1450"/>
                      <a:pt x="2963" y="1450"/>
                    </a:cubicBezTo>
                    <a:cubicBezTo>
                      <a:pt x="2964" y="1452"/>
                      <a:pt x="2964" y="1452"/>
                      <a:pt x="2964" y="1452"/>
                    </a:cubicBezTo>
                    <a:cubicBezTo>
                      <a:pt x="2965" y="1452"/>
                      <a:pt x="2965" y="1452"/>
                      <a:pt x="2965" y="1452"/>
                    </a:cubicBezTo>
                    <a:cubicBezTo>
                      <a:pt x="2967" y="1454"/>
                      <a:pt x="2963" y="1454"/>
                      <a:pt x="2962" y="1453"/>
                    </a:cubicBezTo>
                    <a:cubicBezTo>
                      <a:pt x="2962" y="1452"/>
                      <a:pt x="2962" y="1451"/>
                      <a:pt x="2962" y="1450"/>
                    </a:cubicBezTo>
                    <a:close/>
                    <a:moveTo>
                      <a:pt x="3017" y="1389"/>
                    </a:moveTo>
                    <a:cubicBezTo>
                      <a:pt x="3018" y="1388"/>
                      <a:pt x="3018" y="1388"/>
                      <a:pt x="3018" y="1388"/>
                    </a:cubicBezTo>
                    <a:cubicBezTo>
                      <a:pt x="3019" y="1388"/>
                      <a:pt x="3019" y="1388"/>
                      <a:pt x="3019" y="1388"/>
                    </a:cubicBezTo>
                    <a:cubicBezTo>
                      <a:pt x="3019" y="1389"/>
                      <a:pt x="3019" y="1389"/>
                      <a:pt x="3019" y="1389"/>
                    </a:cubicBezTo>
                    <a:cubicBezTo>
                      <a:pt x="3018" y="1389"/>
                      <a:pt x="3018" y="1389"/>
                      <a:pt x="3018" y="1389"/>
                    </a:cubicBezTo>
                    <a:cubicBezTo>
                      <a:pt x="3017" y="1389"/>
                      <a:pt x="3017" y="1389"/>
                      <a:pt x="3017" y="1389"/>
                    </a:cubicBezTo>
                    <a:close/>
                    <a:moveTo>
                      <a:pt x="3004" y="488"/>
                    </a:moveTo>
                    <a:cubicBezTo>
                      <a:pt x="3006" y="487"/>
                      <a:pt x="3007" y="487"/>
                      <a:pt x="3009" y="487"/>
                    </a:cubicBezTo>
                    <a:cubicBezTo>
                      <a:pt x="3011" y="488"/>
                      <a:pt x="3011" y="488"/>
                      <a:pt x="3011" y="488"/>
                    </a:cubicBezTo>
                    <a:cubicBezTo>
                      <a:pt x="3008" y="490"/>
                      <a:pt x="3008" y="490"/>
                      <a:pt x="3008" y="490"/>
                    </a:cubicBezTo>
                    <a:cubicBezTo>
                      <a:pt x="3004" y="488"/>
                      <a:pt x="3004" y="488"/>
                      <a:pt x="3004" y="488"/>
                    </a:cubicBezTo>
                    <a:close/>
                    <a:moveTo>
                      <a:pt x="3016" y="1372"/>
                    </a:moveTo>
                    <a:cubicBezTo>
                      <a:pt x="3015" y="1370"/>
                      <a:pt x="3015" y="1370"/>
                      <a:pt x="3015" y="1370"/>
                    </a:cubicBezTo>
                    <a:cubicBezTo>
                      <a:pt x="3016" y="1368"/>
                      <a:pt x="3016" y="1368"/>
                      <a:pt x="3016" y="1368"/>
                    </a:cubicBezTo>
                    <a:cubicBezTo>
                      <a:pt x="3018" y="1367"/>
                      <a:pt x="3019" y="1366"/>
                      <a:pt x="3021" y="1365"/>
                    </a:cubicBezTo>
                    <a:cubicBezTo>
                      <a:pt x="3023" y="1359"/>
                      <a:pt x="3024" y="1353"/>
                      <a:pt x="3023" y="1347"/>
                    </a:cubicBezTo>
                    <a:cubicBezTo>
                      <a:pt x="3022" y="1345"/>
                      <a:pt x="3022" y="1345"/>
                      <a:pt x="3022" y="1345"/>
                    </a:cubicBezTo>
                    <a:cubicBezTo>
                      <a:pt x="3023" y="1345"/>
                      <a:pt x="3023" y="1345"/>
                      <a:pt x="3023" y="1345"/>
                    </a:cubicBezTo>
                    <a:cubicBezTo>
                      <a:pt x="3022" y="1345"/>
                      <a:pt x="3022" y="1345"/>
                      <a:pt x="3022" y="1345"/>
                    </a:cubicBezTo>
                    <a:cubicBezTo>
                      <a:pt x="3022" y="1345"/>
                      <a:pt x="3022" y="1345"/>
                      <a:pt x="3022" y="1345"/>
                    </a:cubicBezTo>
                    <a:cubicBezTo>
                      <a:pt x="3020" y="1345"/>
                      <a:pt x="3020" y="1345"/>
                      <a:pt x="3020" y="1345"/>
                    </a:cubicBezTo>
                    <a:cubicBezTo>
                      <a:pt x="3020" y="1343"/>
                      <a:pt x="3020" y="1340"/>
                      <a:pt x="3021" y="1338"/>
                    </a:cubicBezTo>
                    <a:cubicBezTo>
                      <a:pt x="3019" y="1338"/>
                      <a:pt x="3018" y="1338"/>
                      <a:pt x="3016" y="1338"/>
                    </a:cubicBezTo>
                    <a:cubicBezTo>
                      <a:pt x="3015" y="1336"/>
                      <a:pt x="3014" y="1334"/>
                      <a:pt x="3012" y="1332"/>
                    </a:cubicBezTo>
                    <a:cubicBezTo>
                      <a:pt x="3012" y="1331"/>
                      <a:pt x="3012" y="1331"/>
                      <a:pt x="3012" y="1331"/>
                    </a:cubicBezTo>
                    <a:cubicBezTo>
                      <a:pt x="3010" y="1329"/>
                      <a:pt x="3010" y="1329"/>
                      <a:pt x="3010" y="1329"/>
                    </a:cubicBezTo>
                    <a:cubicBezTo>
                      <a:pt x="3009" y="1328"/>
                      <a:pt x="3009" y="1326"/>
                      <a:pt x="3009" y="1325"/>
                    </a:cubicBezTo>
                    <a:cubicBezTo>
                      <a:pt x="3011" y="1324"/>
                      <a:pt x="3011" y="1324"/>
                      <a:pt x="3011" y="1324"/>
                    </a:cubicBezTo>
                    <a:cubicBezTo>
                      <a:pt x="3012" y="1325"/>
                      <a:pt x="3014" y="1325"/>
                      <a:pt x="3016" y="1326"/>
                    </a:cubicBezTo>
                    <a:cubicBezTo>
                      <a:pt x="3017" y="1327"/>
                      <a:pt x="3019" y="1329"/>
                      <a:pt x="3020" y="1330"/>
                    </a:cubicBezTo>
                    <a:cubicBezTo>
                      <a:pt x="3021" y="1331"/>
                      <a:pt x="3022" y="1333"/>
                      <a:pt x="3020" y="1334"/>
                    </a:cubicBezTo>
                    <a:cubicBezTo>
                      <a:pt x="3021" y="1335"/>
                      <a:pt x="3022" y="1337"/>
                      <a:pt x="3023" y="1338"/>
                    </a:cubicBezTo>
                    <a:cubicBezTo>
                      <a:pt x="3024" y="1341"/>
                      <a:pt x="3024" y="1341"/>
                      <a:pt x="3024" y="1341"/>
                    </a:cubicBezTo>
                    <a:cubicBezTo>
                      <a:pt x="3024" y="1342"/>
                      <a:pt x="3023" y="1343"/>
                      <a:pt x="3023" y="1344"/>
                    </a:cubicBezTo>
                    <a:cubicBezTo>
                      <a:pt x="3023" y="1344"/>
                      <a:pt x="3023" y="1344"/>
                      <a:pt x="3023" y="1344"/>
                    </a:cubicBezTo>
                    <a:cubicBezTo>
                      <a:pt x="3024" y="1344"/>
                      <a:pt x="3024" y="1344"/>
                      <a:pt x="3024" y="1344"/>
                    </a:cubicBezTo>
                    <a:cubicBezTo>
                      <a:pt x="3024" y="1345"/>
                      <a:pt x="3024" y="1345"/>
                      <a:pt x="3024" y="1345"/>
                    </a:cubicBezTo>
                    <a:cubicBezTo>
                      <a:pt x="3026" y="1345"/>
                      <a:pt x="3026" y="1345"/>
                      <a:pt x="3026" y="1345"/>
                    </a:cubicBezTo>
                    <a:cubicBezTo>
                      <a:pt x="3027" y="1346"/>
                      <a:pt x="3027" y="1346"/>
                      <a:pt x="3027" y="1346"/>
                    </a:cubicBezTo>
                    <a:cubicBezTo>
                      <a:pt x="3030" y="1347"/>
                      <a:pt x="3030" y="1347"/>
                      <a:pt x="3030" y="1347"/>
                    </a:cubicBezTo>
                    <a:cubicBezTo>
                      <a:pt x="3030" y="1345"/>
                      <a:pt x="3030" y="1344"/>
                      <a:pt x="3030" y="1342"/>
                    </a:cubicBezTo>
                    <a:cubicBezTo>
                      <a:pt x="3031" y="1343"/>
                      <a:pt x="3031" y="1343"/>
                      <a:pt x="3031" y="1343"/>
                    </a:cubicBezTo>
                    <a:cubicBezTo>
                      <a:pt x="3033" y="1345"/>
                      <a:pt x="3034" y="1347"/>
                      <a:pt x="3033" y="1350"/>
                    </a:cubicBezTo>
                    <a:cubicBezTo>
                      <a:pt x="3035" y="1352"/>
                      <a:pt x="3035" y="1352"/>
                      <a:pt x="3035" y="1352"/>
                    </a:cubicBezTo>
                    <a:cubicBezTo>
                      <a:pt x="3038" y="1353"/>
                      <a:pt x="3041" y="1354"/>
                      <a:pt x="3044" y="1356"/>
                    </a:cubicBezTo>
                    <a:cubicBezTo>
                      <a:pt x="3047" y="1356"/>
                      <a:pt x="3049" y="1354"/>
                      <a:pt x="3052" y="1352"/>
                    </a:cubicBezTo>
                    <a:cubicBezTo>
                      <a:pt x="3055" y="1351"/>
                      <a:pt x="3055" y="1351"/>
                      <a:pt x="3055" y="1351"/>
                    </a:cubicBezTo>
                    <a:cubicBezTo>
                      <a:pt x="3057" y="1353"/>
                      <a:pt x="3057" y="1353"/>
                      <a:pt x="3057" y="1353"/>
                    </a:cubicBezTo>
                    <a:cubicBezTo>
                      <a:pt x="3055" y="1355"/>
                      <a:pt x="3056" y="1358"/>
                      <a:pt x="3055" y="1361"/>
                    </a:cubicBezTo>
                    <a:cubicBezTo>
                      <a:pt x="3054" y="1362"/>
                      <a:pt x="3053" y="1362"/>
                      <a:pt x="3052" y="1363"/>
                    </a:cubicBezTo>
                    <a:cubicBezTo>
                      <a:pt x="3052" y="1365"/>
                      <a:pt x="3052" y="1366"/>
                      <a:pt x="3052" y="1368"/>
                    </a:cubicBezTo>
                    <a:cubicBezTo>
                      <a:pt x="3050" y="1367"/>
                      <a:pt x="3047" y="1367"/>
                      <a:pt x="3045" y="1367"/>
                    </a:cubicBezTo>
                    <a:cubicBezTo>
                      <a:pt x="3044" y="1369"/>
                      <a:pt x="3043" y="1370"/>
                      <a:pt x="3042" y="1371"/>
                    </a:cubicBezTo>
                    <a:cubicBezTo>
                      <a:pt x="3043" y="1373"/>
                      <a:pt x="3043" y="1373"/>
                      <a:pt x="3043" y="1373"/>
                    </a:cubicBezTo>
                    <a:cubicBezTo>
                      <a:pt x="3043" y="1375"/>
                      <a:pt x="3043" y="1375"/>
                      <a:pt x="3043" y="1375"/>
                    </a:cubicBezTo>
                    <a:cubicBezTo>
                      <a:pt x="3042" y="1378"/>
                      <a:pt x="3042" y="1378"/>
                      <a:pt x="3042" y="1378"/>
                    </a:cubicBezTo>
                    <a:cubicBezTo>
                      <a:pt x="3041" y="1380"/>
                      <a:pt x="3041" y="1380"/>
                      <a:pt x="3041" y="1380"/>
                    </a:cubicBezTo>
                    <a:cubicBezTo>
                      <a:pt x="3038" y="1383"/>
                      <a:pt x="3036" y="1388"/>
                      <a:pt x="3032" y="1392"/>
                    </a:cubicBezTo>
                    <a:cubicBezTo>
                      <a:pt x="3031" y="1392"/>
                      <a:pt x="3029" y="1392"/>
                      <a:pt x="3028" y="1392"/>
                    </a:cubicBezTo>
                    <a:cubicBezTo>
                      <a:pt x="3026" y="1391"/>
                      <a:pt x="3026" y="1391"/>
                      <a:pt x="3026" y="1391"/>
                    </a:cubicBezTo>
                    <a:cubicBezTo>
                      <a:pt x="3025" y="1391"/>
                      <a:pt x="3025" y="1391"/>
                      <a:pt x="3024" y="1391"/>
                    </a:cubicBezTo>
                    <a:cubicBezTo>
                      <a:pt x="3024" y="1389"/>
                      <a:pt x="3024" y="1389"/>
                      <a:pt x="3024" y="1389"/>
                    </a:cubicBezTo>
                    <a:cubicBezTo>
                      <a:pt x="3025" y="1387"/>
                      <a:pt x="3026" y="1386"/>
                      <a:pt x="3028" y="1384"/>
                    </a:cubicBezTo>
                    <a:cubicBezTo>
                      <a:pt x="3027" y="1381"/>
                      <a:pt x="3028" y="1378"/>
                      <a:pt x="3024" y="1376"/>
                    </a:cubicBezTo>
                    <a:cubicBezTo>
                      <a:pt x="3021" y="1375"/>
                      <a:pt x="3019" y="1373"/>
                      <a:pt x="3016" y="1372"/>
                    </a:cubicBezTo>
                    <a:close/>
                    <a:moveTo>
                      <a:pt x="3048" y="497"/>
                    </a:moveTo>
                    <a:cubicBezTo>
                      <a:pt x="3049" y="500"/>
                      <a:pt x="3049" y="500"/>
                      <a:pt x="3049" y="500"/>
                    </a:cubicBezTo>
                    <a:cubicBezTo>
                      <a:pt x="3046" y="501"/>
                      <a:pt x="3046" y="501"/>
                      <a:pt x="3046" y="501"/>
                    </a:cubicBezTo>
                    <a:cubicBezTo>
                      <a:pt x="3048" y="497"/>
                      <a:pt x="3048" y="497"/>
                      <a:pt x="3048" y="497"/>
                    </a:cubicBezTo>
                    <a:close/>
                    <a:moveTo>
                      <a:pt x="3052" y="1167"/>
                    </a:moveTo>
                    <a:cubicBezTo>
                      <a:pt x="3050" y="1166"/>
                      <a:pt x="3048" y="1166"/>
                      <a:pt x="3046" y="1165"/>
                    </a:cubicBezTo>
                    <a:cubicBezTo>
                      <a:pt x="3046" y="1163"/>
                      <a:pt x="3046" y="1163"/>
                      <a:pt x="3046" y="1163"/>
                    </a:cubicBezTo>
                    <a:cubicBezTo>
                      <a:pt x="3047" y="1162"/>
                      <a:pt x="3048" y="1161"/>
                      <a:pt x="3049" y="1159"/>
                    </a:cubicBezTo>
                    <a:cubicBezTo>
                      <a:pt x="3051" y="1160"/>
                      <a:pt x="3053" y="1159"/>
                      <a:pt x="3056" y="1159"/>
                    </a:cubicBezTo>
                    <a:cubicBezTo>
                      <a:pt x="3056" y="1161"/>
                      <a:pt x="3057" y="1162"/>
                      <a:pt x="3058" y="1164"/>
                    </a:cubicBezTo>
                    <a:cubicBezTo>
                      <a:pt x="3057" y="1166"/>
                      <a:pt x="3057" y="1166"/>
                      <a:pt x="3057" y="1166"/>
                    </a:cubicBezTo>
                    <a:cubicBezTo>
                      <a:pt x="3055" y="1166"/>
                      <a:pt x="3054" y="1166"/>
                      <a:pt x="3052" y="1167"/>
                    </a:cubicBezTo>
                    <a:close/>
                    <a:moveTo>
                      <a:pt x="3059" y="1152"/>
                    </a:moveTo>
                    <a:cubicBezTo>
                      <a:pt x="3060" y="1151"/>
                      <a:pt x="3060" y="1151"/>
                      <a:pt x="3060" y="1151"/>
                    </a:cubicBezTo>
                    <a:cubicBezTo>
                      <a:pt x="3063" y="1150"/>
                      <a:pt x="3065" y="1149"/>
                      <a:pt x="3067" y="1148"/>
                    </a:cubicBezTo>
                    <a:cubicBezTo>
                      <a:pt x="3069" y="1149"/>
                      <a:pt x="3069" y="1149"/>
                      <a:pt x="3069" y="1149"/>
                    </a:cubicBezTo>
                    <a:cubicBezTo>
                      <a:pt x="3068" y="1150"/>
                      <a:pt x="3067" y="1151"/>
                      <a:pt x="3066" y="1153"/>
                    </a:cubicBezTo>
                    <a:cubicBezTo>
                      <a:pt x="3063" y="1154"/>
                      <a:pt x="3061" y="1154"/>
                      <a:pt x="3058" y="1155"/>
                    </a:cubicBezTo>
                    <a:cubicBezTo>
                      <a:pt x="3057" y="1152"/>
                      <a:pt x="3057" y="1152"/>
                      <a:pt x="3057" y="1152"/>
                    </a:cubicBezTo>
                    <a:cubicBezTo>
                      <a:pt x="3059" y="1152"/>
                      <a:pt x="3059" y="1152"/>
                      <a:pt x="3059" y="1152"/>
                    </a:cubicBezTo>
                    <a:close/>
                    <a:moveTo>
                      <a:pt x="3090" y="501"/>
                    </a:moveTo>
                    <a:cubicBezTo>
                      <a:pt x="3088" y="503"/>
                      <a:pt x="3088" y="503"/>
                      <a:pt x="3088" y="503"/>
                    </a:cubicBezTo>
                    <a:cubicBezTo>
                      <a:pt x="3086" y="501"/>
                      <a:pt x="3086" y="501"/>
                      <a:pt x="3086" y="501"/>
                    </a:cubicBezTo>
                    <a:cubicBezTo>
                      <a:pt x="3088" y="500"/>
                      <a:pt x="3088" y="500"/>
                      <a:pt x="3088" y="500"/>
                    </a:cubicBezTo>
                    <a:cubicBezTo>
                      <a:pt x="3090" y="501"/>
                      <a:pt x="3090" y="501"/>
                      <a:pt x="3090" y="501"/>
                    </a:cubicBezTo>
                    <a:close/>
                    <a:moveTo>
                      <a:pt x="3100" y="499"/>
                    </a:moveTo>
                    <a:cubicBezTo>
                      <a:pt x="3100" y="502"/>
                      <a:pt x="3100" y="502"/>
                      <a:pt x="3100" y="502"/>
                    </a:cubicBezTo>
                    <a:cubicBezTo>
                      <a:pt x="3097" y="502"/>
                      <a:pt x="3097" y="502"/>
                      <a:pt x="3097" y="502"/>
                    </a:cubicBezTo>
                    <a:cubicBezTo>
                      <a:pt x="3098" y="501"/>
                      <a:pt x="3099" y="500"/>
                      <a:pt x="3100" y="499"/>
                    </a:cubicBezTo>
                    <a:close/>
                    <a:moveTo>
                      <a:pt x="3102" y="1416"/>
                    </a:moveTo>
                    <a:cubicBezTo>
                      <a:pt x="3103" y="1416"/>
                      <a:pt x="3104" y="1416"/>
                      <a:pt x="3104" y="1416"/>
                    </a:cubicBezTo>
                    <a:cubicBezTo>
                      <a:pt x="3102" y="1418"/>
                      <a:pt x="3102" y="1418"/>
                      <a:pt x="3102" y="1418"/>
                    </a:cubicBezTo>
                    <a:cubicBezTo>
                      <a:pt x="3102" y="1420"/>
                      <a:pt x="3102" y="1420"/>
                      <a:pt x="3102" y="1420"/>
                    </a:cubicBezTo>
                    <a:cubicBezTo>
                      <a:pt x="3100" y="1420"/>
                      <a:pt x="3100" y="1420"/>
                      <a:pt x="3100" y="1420"/>
                    </a:cubicBezTo>
                    <a:cubicBezTo>
                      <a:pt x="3100" y="1418"/>
                      <a:pt x="3100" y="1418"/>
                      <a:pt x="3100" y="1418"/>
                    </a:cubicBezTo>
                    <a:cubicBezTo>
                      <a:pt x="3098" y="1417"/>
                      <a:pt x="3098" y="1417"/>
                      <a:pt x="3098" y="1417"/>
                    </a:cubicBezTo>
                    <a:cubicBezTo>
                      <a:pt x="3100" y="1417"/>
                      <a:pt x="3101" y="1416"/>
                      <a:pt x="3102" y="1416"/>
                    </a:cubicBezTo>
                    <a:cubicBezTo>
                      <a:pt x="3103" y="1416"/>
                      <a:pt x="3102" y="1416"/>
                      <a:pt x="3102" y="1416"/>
                    </a:cubicBezTo>
                    <a:close/>
                    <a:moveTo>
                      <a:pt x="3120" y="495"/>
                    </a:moveTo>
                    <a:cubicBezTo>
                      <a:pt x="3122" y="494"/>
                      <a:pt x="3122" y="494"/>
                      <a:pt x="3122" y="494"/>
                    </a:cubicBezTo>
                    <a:cubicBezTo>
                      <a:pt x="3122" y="497"/>
                      <a:pt x="3122" y="497"/>
                      <a:pt x="3122" y="497"/>
                    </a:cubicBezTo>
                    <a:cubicBezTo>
                      <a:pt x="3120" y="498"/>
                      <a:pt x="3120" y="498"/>
                      <a:pt x="3120" y="498"/>
                    </a:cubicBezTo>
                    <a:cubicBezTo>
                      <a:pt x="3116" y="498"/>
                      <a:pt x="3116" y="498"/>
                      <a:pt x="3116" y="498"/>
                    </a:cubicBezTo>
                    <a:cubicBezTo>
                      <a:pt x="3117" y="497"/>
                      <a:pt x="3119" y="496"/>
                      <a:pt x="3120" y="495"/>
                    </a:cubicBezTo>
                    <a:close/>
                    <a:moveTo>
                      <a:pt x="3139" y="1125"/>
                    </a:moveTo>
                    <a:cubicBezTo>
                      <a:pt x="3139" y="1127"/>
                      <a:pt x="3139" y="1127"/>
                      <a:pt x="3139" y="1127"/>
                    </a:cubicBezTo>
                    <a:cubicBezTo>
                      <a:pt x="3137" y="1127"/>
                      <a:pt x="3137" y="1127"/>
                      <a:pt x="3137" y="1127"/>
                    </a:cubicBezTo>
                    <a:cubicBezTo>
                      <a:pt x="3136" y="1126"/>
                      <a:pt x="3135" y="1125"/>
                      <a:pt x="3133" y="1124"/>
                    </a:cubicBezTo>
                    <a:cubicBezTo>
                      <a:pt x="3136" y="1124"/>
                      <a:pt x="3136" y="1124"/>
                      <a:pt x="3136" y="1124"/>
                    </a:cubicBezTo>
                    <a:cubicBezTo>
                      <a:pt x="3139" y="1125"/>
                      <a:pt x="3139" y="1125"/>
                      <a:pt x="3139" y="1125"/>
                    </a:cubicBezTo>
                    <a:close/>
                    <a:moveTo>
                      <a:pt x="3143" y="1127"/>
                    </a:moveTo>
                    <a:cubicBezTo>
                      <a:pt x="3145" y="1128"/>
                      <a:pt x="3145" y="1128"/>
                      <a:pt x="3145" y="1128"/>
                    </a:cubicBezTo>
                    <a:cubicBezTo>
                      <a:pt x="3144" y="1129"/>
                      <a:pt x="3144" y="1129"/>
                      <a:pt x="3144" y="1129"/>
                    </a:cubicBezTo>
                    <a:cubicBezTo>
                      <a:pt x="3141" y="1128"/>
                      <a:pt x="3141" y="1128"/>
                      <a:pt x="3141" y="1128"/>
                    </a:cubicBezTo>
                    <a:cubicBezTo>
                      <a:pt x="3141" y="1127"/>
                      <a:pt x="3141" y="1127"/>
                      <a:pt x="3141" y="1127"/>
                    </a:cubicBezTo>
                    <a:cubicBezTo>
                      <a:pt x="3143" y="1127"/>
                      <a:pt x="3143" y="1127"/>
                      <a:pt x="3143" y="1127"/>
                    </a:cubicBezTo>
                    <a:close/>
                  </a:path>
                </a:pathLst>
              </a:custGeom>
              <a:solidFill>
                <a:schemeClr val="bg1">
                  <a:lumMod val="75000"/>
                </a:schemeClr>
              </a:solidFill>
              <a:ln w="14288" cap="flat">
                <a:noFill/>
                <a:prstDash val="solid"/>
                <a:miter lim="800000"/>
                <a:headEnd/>
                <a:tailEnd/>
              </a:ln>
            </p:spPr>
            <p:txBody>
              <a:bodyPr vert="horz" wrap="square" lIns="91458" tIns="45730" rIns="91458" bIns="45730" numCol="1" anchor="t" anchorCtr="0" compatLnSpc="1">
                <a:prstTxWarp prst="textNoShape">
                  <a:avLst/>
                </a:prstTxWarp>
              </a:bodyPr>
              <a:lstStyle/>
              <a:p>
                <a:pPr defTabSz="1088885"/>
                <a:endParaRPr lang="en-US" sz="2099" dirty="0">
                  <a:solidFill>
                    <a:srgbClr val="000000"/>
                  </a:solidFill>
                </a:endParaRPr>
              </a:p>
            </p:txBody>
          </p:sp>
          <p:sp>
            <p:nvSpPr>
              <p:cNvPr id="8" name="Oval 7"/>
              <p:cNvSpPr>
                <a:spLocks noChangeAspect="1"/>
              </p:cNvSpPr>
              <p:nvPr/>
            </p:nvSpPr>
            <p:spPr>
              <a:xfrm>
                <a:off x="1519806" y="-2946400"/>
                <a:ext cx="91440" cy="88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a:spLocks noChangeAspect="1"/>
              </p:cNvSpPr>
              <p:nvPr/>
            </p:nvSpPr>
            <p:spPr>
              <a:xfrm>
                <a:off x="5922599" y="-3149600"/>
                <a:ext cx="91440" cy="88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a:spLocks noChangeAspect="1"/>
              </p:cNvSpPr>
              <p:nvPr/>
            </p:nvSpPr>
            <p:spPr>
              <a:xfrm>
                <a:off x="5928176" y="-3323304"/>
                <a:ext cx="91440" cy="88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a:spLocks noChangeAspect="1"/>
              </p:cNvSpPr>
              <p:nvPr/>
            </p:nvSpPr>
            <p:spPr>
              <a:xfrm>
                <a:off x="10608896" y="-427733"/>
                <a:ext cx="91440" cy="88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a:spLocks noChangeAspect="1"/>
              </p:cNvSpPr>
              <p:nvPr/>
            </p:nvSpPr>
            <p:spPr>
              <a:xfrm>
                <a:off x="2921762" y="-2743200"/>
                <a:ext cx="91440" cy="88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Oval 18"/>
          <p:cNvSpPr>
            <a:spLocks noChangeAspect="1"/>
          </p:cNvSpPr>
          <p:nvPr/>
        </p:nvSpPr>
        <p:spPr>
          <a:xfrm>
            <a:off x="4392322" y="2349892"/>
            <a:ext cx="3432384" cy="3432384"/>
          </a:xfrm>
          <a:prstGeom prst="ellipse">
            <a:avLst/>
          </a:prstGeom>
          <a:gradFill flip="none" rotWithShape="1">
            <a:gsLst>
              <a:gs pos="0">
                <a:schemeClr val="accent1">
                  <a:alpha val="0"/>
                </a:schemeClr>
              </a:gs>
              <a:gs pos="74000">
                <a:schemeClr val="accent1">
                  <a:alpha val="50000"/>
                </a:schemeClr>
              </a:gs>
              <a:gs pos="83000">
                <a:schemeClr val="accent1">
                  <a:alpha val="28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p:nvSpPr>
        <p:spPr bwMode="gray">
          <a:xfrm>
            <a:off x="8416" y="1261484"/>
            <a:ext cx="12194822" cy="5613595"/>
          </a:xfrm>
          <a:custGeom>
            <a:avLst/>
            <a:gdLst>
              <a:gd name="connsiteX0" fmla="*/ 6103393 w 12206786"/>
              <a:gd name="connsiteY0" fmla="*/ 1091648 h 5612296"/>
              <a:gd name="connsiteX1" fmla="*/ 4388893 w 12206786"/>
              <a:gd name="connsiteY1" fmla="*/ 2806148 h 5612296"/>
              <a:gd name="connsiteX2" fmla="*/ 6103393 w 12206786"/>
              <a:gd name="connsiteY2" fmla="*/ 4520648 h 5612296"/>
              <a:gd name="connsiteX3" fmla="*/ 7817893 w 12206786"/>
              <a:gd name="connsiteY3" fmla="*/ 2806148 h 5612296"/>
              <a:gd name="connsiteX4" fmla="*/ 6103393 w 12206786"/>
              <a:gd name="connsiteY4" fmla="*/ 1091648 h 5612296"/>
              <a:gd name="connsiteX5" fmla="*/ 0 w 12206786"/>
              <a:gd name="connsiteY5" fmla="*/ 0 h 5612296"/>
              <a:gd name="connsiteX6" fmla="*/ 12206786 w 12206786"/>
              <a:gd name="connsiteY6" fmla="*/ 0 h 5612296"/>
              <a:gd name="connsiteX7" fmla="*/ 12206786 w 12206786"/>
              <a:gd name="connsiteY7" fmla="*/ 5612296 h 5612296"/>
              <a:gd name="connsiteX8" fmla="*/ 0 w 12206786"/>
              <a:gd name="connsiteY8" fmla="*/ 5612296 h 561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6786" h="5612296">
                <a:moveTo>
                  <a:pt x="6103393" y="1091648"/>
                </a:moveTo>
                <a:cubicBezTo>
                  <a:pt x="5156502" y="1091648"/>
                  <a:pt x="4388893" y="1859256"/>
                  <a:pt x="4388893" y="2806148"/>
                </a:cubicBezTo>
                <a:cubicBezTo>
                  <a:pt x="4388893" y="3753040"/>
                  <a:pt x="5156502" y="4520648"/>
                  <a:pt x="6103393" y="4520648"/>
                </a:cubicBezTo>
                <a:cubicBezTo>
                  <a:pt x="7050285" y="4520648"/>
                  <a:pt x="7817893" y="3753040"/>
                  <a:pt x="7817893" y="2806148"/>
                </a:cubicBezTo>
                <a:cubicBezTo>
                  <a:pt x="7817893" y="1859256"/>
                  <a:pt x="7050285" y="1091648"/>
                  <a:pt x="6103393" y="1091648"/>
                </a:cubicBezTo>
                <a:close/>
                <a:moveTo>
                  <a:pt x="0" y="0"/>
                </a:moveTo>
                <a:lnTo>
                  <a:pt x="12206786" y="0"/>
                </a:lnTo>
                <a:lnTo>
                  <a:pt x="12206786" y="5612296"/>
                </a:lnTo>
                <a:lnTo>
                  <a:pt x="0" y="5612296"/>
                </a:lnTo>
                <a:close/>
              </a:path>
            </a:pathLst>
          </a:custGeom>
          <a:solidFill>
            <a:srgbClr val="FFC000"/>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2000" kern="0" dirty="0" err="1">
              <a:ea typeface="Arial Unicode MS" pitchFamily="34" charset="-128"/>
              <a:cs typeface="Arial Unicode MS" pitchFamily="34" charset="-128"/>
            </a:endParaRPr>
          </a:p>
        </p:txBody>
      </p:sp>
      <p:grpSp>
        <p:nvGrpSpPr>
          <p:cNvPr id="55" name="Group 54"/>
          <p:cNvGrpSpPr/>
          <p:nvPr/>
        </p:nvGrpSpPr>
        <p:grpSpPr>
          <a:xfrm>
            <a:off x="8631132" y="1541876"/>
            <a:ext cx="2733138" cy="4538012"/>
            <a:chOff x="1094679" y="854242"/>
            <a:chExt cx="2732505" cy="4536962"/>
          </a:xfrm>
        </p:grpSpPr>
        <p:grpSp>
          <p:nvGrpSpPr>
            <p:cNvPr id="56" name="Group 55"/>
            <p:cNvGrpSpPr/>
            <p:nvPr/>
          </p:nvGrpSpPr>
          <p:grpSpPr>
            <a:xfrm>
              <a:off x="1094679" y="854242"/>
              <a:ext cx="2605505" cy="745958"/>
              <a:chOff x="1323473" y="854242"/>
              <a:chExt cx="2605505" cy="745958"/>
            </a:xfrm>
          </p:grpSpPr>
          <p:sp>
            <p:nvSpPr>
              <p:cNvPr id="66" name="Rounded Rectangle 65"/>
              <p:cNvSpPr/>
              <p:nvPr/>
            </p:nvSpPr>
            <p:spPr>
              <a:xfrm>
                <a:off x="1323473" y="854242"/>
                <a:ext cx="2478505" cy="565484"/>
              </a:xfrm>
              <a:prstGeom prst="roundRect">
                <a:avLst/>
              </a:prstGeom>
              <a:noFill/>
              <a:ln w="38100" cap="flat" cmpd="sng" algn="ctr">
                <a:solidFill>
                  <a:srgbClr val="5B9BD5">
                    <a:shade val="50000"/>
                  </a:srgbClr>
                </a:solidFill>
                <a:prstDash val="solid"/>
                <a:miter lim="800000"/>
              </a:ln>
              <a:effectLst/>
            </p:spPr>
            <p:txBody>
              <a:bodyPr rtlCol="0" anchor="ctr"/>
              <a:lstStyle/>
              <a:p>
                <a:pPr algn="ctr" defTabSz="914583">
                  <a:defRPr/>
                </a:pPr>
                <a:endParaRPr lang="en-US" sz="1800" kern="0">
                  <a:solidFill>
                    <a:prstClr val="white"/>
                  </a:solidFill>
                  <a:latin typeface="Calibri" panose="020F0502020204030204"/>
                </a:endParaRPr>
              </a:p>
            </p:txBody>
          </p:sp>
          <p:sp>
            <p:nvSpPr>
              <p:cNvPr id="67" name="TextBox 66"/>
              <p:cNvSpPr txBox="1"/>
              <p:nvPr/>
            </p:nvSpPr>
            <p:spPr>
              <a:xfrm>
                <a:off x="1520776" y="953869"/>
                <a:ext cx="2408202" cy="646331"/>
              </a:xfrm>
              <a:prstGeom prst="rect">
                <a:avLst/>
              </a:prstGeom>
              <a:noFill/>
              <a:ln>
                <a:noFill/>
              </a:ln>
            </p:spPr>
            <p:txBody>
              <a:bodyPr wrap="square" rtlCol="0">
                <a:spAutoFit/>
              </a:bodyPr>
              <a:lstStyle/>
              <a:p>
                <a:pPr defTabSz="914583">
                  <a:defRPr/>
                </a:pPr>
                <a:r>
                  <a:rPr lang="en-US" sz="1800" b="1" kern="0" dirty="0">
                    <a:solidFill>
                      <a:srgbClr val="4472C4"/>
                    </a:solidFill>
                    <a:latin typeface="Calibri" panose="020F0502020204030204"/>
                  </a:rPr>
                  <a:t>ISO 27001 CERTIFIED</a:t>
                </a:r>
              </a:p>
              <a:p>
                <a:pPr defTabSz="914583">
                  <a:defRPr/>
                </a:pPr>
                <a:endParaRPr lang="en-US" sz="1800" b="1" kern="0" dirty="0">
                  <a:solidFill>
                    <a:srgbClr val="4472C4"/>
                  </a:solidFill>
                  <a:latin typeface="Calibri" panose="020F0502020204030204"/>
                </a:endParaRPr>
              </a:p>
            </p:txBody>
          </p:sp>
        </p:grpSp>
        <p:grpSp>
          <p:nvGrpSpPr>
            <p:cNvPr id="57" name="Group 56"/>
            <p:cNvGrpSpPr/>
            <p:nvPr/>
          </p:nvGrpSpPr>
          <p:grpSpPr>
            <a:xfrm>
              <a:off x="1094679" y="4825720"/>
              <a:ext cx="2732505" cy="565484"/>
              <a:chOff x="1323473" y="854242"/>
              <a:chExt cx="2732505" cy="565484"/>
            </a:xfrm>
          </p:grpSpPr>
          <p:sp>
            <p:nvSpPr>
              <p:cNvPr id="64" name="Rounded Rectangle 63"/>
              <p:cNvSpPr/>
              <p:nvPr/>
            </p:nvSpPr>
            <p:spPr>
              <a:xfrm>
                <a:off x="1323473" y="854242"/>
                <a:ext cx="2478505" cy="565484"/>
              </a:xfrm>
              <a:prstGeom prst="roundRect">
                <a:avLst/>
              </a:prstGeom>
              <a:noFill/>
              <a:ln w="38100" cap="flat" cmpd="sng" algn="ctr">
                <a:solidFill>
                  <a:srgbClr val="5B9BD5">
                    <a:shade val="50000"/>
                  </a:srgbClr>
                </a:solidFill>
                <a:prstDash val="solid"/>
                <a:miter lim="800000"/>
              </a:ln>
              <a:effectLst/>
            </p:spPr>
            <p:txBody>
              <a:bodyPr rtlCol="0" anchor="ctr"/>
              <a:lstStyle/>
              <a:p>
                <a:pPr algn="ctr" defTabSz="914583">
                  <a:defRPr/>
                </a:pPr>
                <a:endParaRPr lang="en-US" sz="1800" kern="0">
                  <a:solidFill>
                    <a:prstClr val="white"/>
                  </a:solidFill>
                  <a:latin typeface="Calibri" panose="020F0502020204030204"/>
                </a:endParaRPr>
              </a:p>
            </p:txBody>
          </p:sp>
          <p:sp>
            <p:nvSpPr>
              <p:cNvPr id="65" name="TextBox 64"/>
              <p:cNvSpPr txBox="1"/>
              <p:nvPr/>
            </p:nvSpPr>
            <p:spPr>
              <a:xfrm>
                <a:off x="1647776" y="953869"/>
                <a:ext cx="2408202" cy="369332"/>
              </a:xfrm>
              <a:prstGeom prst="rect">
                <a:avLst/>
              </a:prstGeom>
              <a:noFill/>
              <a:ln>
                <a:noFill/>
              </a:ln>
            </p:spPr>
            <p:txBody>
              <a:bodyPr wrap="square" rtlCol="0">
                <a:spAutoFit/>
              </a:bodyPr>
              <a:lstStyle/>
              <a:p>
                <a:pPr defTabSz="914583">
                  <a:defRPr/>
                </a:pPr>
                <a:r>
                  <a:rPr lang="en-US" sz="1800" b="1" kern="0" dirty="0">
                    <a:solidFill>
                      <a:srgbClr val="4472C4"/>
                    </a:solidFill>
                    <a:latin typeface="Calibri" panose="020F0502020204030204"/>
                  </a:rPr>
                  <a:t>SSAE16 TESTED</a:t>
                </a:r>
              </a:p>
            </p:txBody>
          </p:sp>
        </p:grpSp>
        <p:grpSp>
          <p:nvGrpSpPr>
            <p:cNvPr id="58" name="Group 57"/>
            <p:cNvGrpSpPr/>
            <p:nvPr/>
          </p:nvGrpSpPr>
          <p:grpSpPr>
            <a:xfrm>
              <a:off x="1094679" y="2178068"/>
              <a:ext cx="2605505" cy="745958"/>
              <a:chOff x="1323473" y="854242"/>
              <a:chExt cx="2605505" cy="745958"/>
            </a:xfrm>
          </p:grpSpPr>
          <p:sp>
            <p:nvSpPr>
              <p:cNvPr id="62" name="Rounded Rectangle 61"/>
              <p:cNvSpPr/>
              <p:nvPr/>
            </p:nvSpPr>
            <p:spPr>
              <a:xfrm>
                <a:off x="1323473" y="854242"/>
                <a:ext cx="2478505" cy="565484"/>
              </a:xfrm>
              <a:prstGeom prst="roundRect">
                <a:avLst/>
              </a:prstGeom>
              <a:noFill/>
              <a:ln w="38100" cap="flat" cmpd="sng" algn="ctr">
                <a:solidFill>
                  <a:srgbClr val="5B9BD5">
                    <a:shade val="50000"/>
                  </a:srgbClr>
                </a:solidFill>
                <a:prstDash val="solid"/>
                <a:miter lim="800000"/>
              </a:ln>
              <a:effectLst/>
            </p:spPr>
            <p:txBody>
              <a:bodyPr rtlCol="0" anchor="ctr"/>
              <a:lstStyle/>
              <a:p>
                <a:pPr algn="ctr" defTabSz="914583">
                  <a:defRPr/>
                </a:pPr>
                <a:endParaRPr lang="en-US" sz="1800" kern="0">
                  <a:solidFill>
                    <a:prstClr val="white"/>
                  </a:solidFill>
                  <a:latin typeface="Calibri" panose="020F0502020204030204"/>
                </a:endParaRPr>
              </a:p>
            </p:txBody>
          </p:sp>
          <p:sp>
            <p:nvSpPr>
              <p:cNvPr id="63" name="TextBox 62"/>
              <p:cNvSpPr txBox="1"/>
              <p:nvPr/>
            </p:nvSpPr>
            <p:spPr>
              <a:xfrm>
                <a:off x="1520776" y="953869"/>
                <a:ext cx="2408202" cy="646331"/>
              </a:xfrm>
              <a:prstGeom prst="rect">
                <a:avLst/>
              </a:prstGeom>
              <a:noFill/>
              <a:ln>
                <a:noFill/>
              </a:ln>
            </p:spPr>
            <p:txBody>
              <a:bodyPr wrap="square" rtlCol="0">
                <a:spAutoFit/>
              </a:bodyPr>
              <a:lstStyle/>
              <a:p>
                <a:pPr defTabSz="914583">
                  <a:defRPr/>
                </a:pPr>
                <a:r>
                  <a:rPr lang="en-US" sz="1800" b="1" kern="0" dirty="0">
                    <a:solidFill>
                      <a:srgbClr val="4472C4"/>
                    </a:solidFill>
                    <a:latin typeface="Calibri" panose="020F0502020204030204"/>
                  </a:rPr>
                  <a:t> ISO 9001 CERTIFIED</a:t>
                </a:r>
              </a:p>
              <a:p>
                <a:pPr defTabSz="914583">
                  <a:defRPr/>
                </a:pPr>
                <a:endParaRPr lang="en-US" sz="1800" b="1" kern="0" dirty="0">
                  <a:solidFill>
                    <a:srgbClr val="4472C4"/>
                  </a:solidFill>
                  <a:latin typeface="Calibri" panose="020F0502020204030204"/>
                </a:endParaRPr>
              </a:p>
            </p:txBody>
          </p:sp>
        </p:grpSp>
        <p:grpSp>
          <p:nvGrpSpPr>
            <p:cNvPr id="59" name="Group 58"/>
            <p:cNvGrpSpPr/>
            <p:nvPr/>
          </p:nvGrpSpPr>
          <p:grpSpPr>
            <a:xfrm>
              <a:off x="1094679" y="3501894"/>
              <a:ext cx="2605505" cy="745958"/>
              <a:chOff x="1323473" y="854242"/>
              <a:chExt cx="2605505" cy="745958"/>
            </a:xfrm>
          </p:grpSpPr>
          <p:sp>
            <p:nvSpPr>
              <p:cNvPr id="60" name="Rounded Rectangle 59"/>
              <p:cNvSpPr/>
              <p:nvPr/>
            </p:nvSpPr>
            <p:spPr>
              <a:xfrm>
                <a:off x="1323473" y="854242"/>
                <a:ext cx="2478505" cy="565484"/>
              </a:xfrm>
              <a:prstGeom prst="roundRect">
                <a:avLst/>
              </a:prstGeom>
              <a:noFill/>
              <a:ln w="38100" cap="flat" cmpd="sng" algn="ctr">
                <a:solidFill>
                  <a:srgbClr val="5B9BD5">
                    <a:shade val="50000"/>
                  </a:srgbClr>
                </a:solidFill>
                <a:prstDash val="solid"/>
                <a:miter lim="800000"/>
              </a:ln>
              <a:effectLst/>
            </p:spPr>
            <p:txBody>
              <a:bodyPr rtlCol="0" anchor="ctr"/>
              <a:lstStyle/>
              <a:p>
                <a:pPr algn="ctr" defTabSz="914583">
                  <a:defRPr/>
                </a:pPr>
                <a:endParaRPr lang="en-US" sz="1800" kern="0">
                  <a:solidFill>
                    <a:prstClr val="white"/>
                  </a:solidFill>
                  <a:latin typeface="Calibri" panose="020F0502020204030204"/>
                </a:endParaRPr>
              </a:p>
            </p:txBody>
          </p:sp>
          <p:sp>
            <p:nvSpPr>
              <p:cNvPr id="61" name="TextBox 60"/>
              <p:cNvSpPr txBox="1"/>
              <p:nvPr/>
            </p:nvSpPr>
            <p:spPr>
              <a:xfrm>
                <a:off x="1520776" y="953869"/>
                <a:ext cx="2408202" cy="646331"/>
              </a:xfrm>
              <a:prstGeom prst="rect">
                <a:avLst/>
              </a:prstGeom>
              <a:noFill/>
              <a:ln>
                <a:noFill/>
              </a:ln>
            </p:spPr>
            <p:txBody>
              <a:bodyPr wrap="square" rtlCol="0">
                <a:spAutoFit/>
              </a:bodyPr>
              <a:lstStyle/>
              <a:p>
                <a:pPr defTabSz="914583">
                  <a:defRPr/>
                </a:pPr>
                <a:r>
                  <a:rPr lang="en-US" sz="1800" b="1" kern="0" dirty="0">
                    <a:solidFill>
                      <a:srgbClr val="4472C4"/>
                    </a:solidFill>
                    <a:latin typeface="Calibri" panose="020F0502020204030204"/>
                  </a:rPr>
                  <a:t>GREEN IT CERTIFIED</a:t>
                </a:r>
              </a:p>
              <a:p>
                <a:pPr defTabSz="914583">
                  <a:defRPr/>
                </a:pPr>
                <a:endParaRPr lang="en-US" sz="1800" b="1" kern="0" dirty="0">
                  <a:solidFill>
                    <a:srgbClr val="4472C4"/>
                  </a:solidFill>
                  <a:latin typeface="Calibri" panose="020F0502020204030204"/>
                </a:endParaRPr>
              </a:p>
            </p:txBody>
          </p:sp>
        </p:grpSp>
      </p:grpSp>
      <p:grpSp>
        <p:nvGrpSpPr>
          <p:cNvPr id="3" name="Group 2"/>
          <p:cNvGrpSpPr/>
          <p:nvPr/>
        </p:nvGrpSpPr>
        <p:grpSpPr>
          <a:xfrm>
            <a:off x="999037" y="2483511"/>
            <a:ext cx="2743835" cy="2743835"/>
            <a:chOff x="998630" y="2482936"/>
            <a:chExt cx="2743200" cy="2743200"/>
          </a:xfrm>
        </p:grpSpPr>
        <p:sp>
          <p:nvSpPr>
            <p:cNvPr id="52" name="Oval 51"/>
            <p:cNvSpPr/>
            <p:nvPr/>
          </p:nvSpPr>
          <p:spPr>
            <a:xfrm>
              <a:off x="1455830" y="2940136"/>
              <a:ext cx="1828800" cy="1828800"/>
            </a:xfrm>
            <a:prstGeom prst="ellipse">
              <a:avLst/>
            </a:prstGeom>
            <a:noFill/>
            <a:ln w="19050" cap="flat" cmpd="sng" algn="ctr">
              <a:solidFill>
                <a:srgbClr val="5B9BD5">
                  <a:shade val="50000"/>
                </a:srgbClr>
              </a:solidFill>
              <a:prstDash val="solid"/>
              <a:miter lim="800000"/>
            </a:ln>
            <a:effectLst/>
          </p:spPr>
          <p:txBody>
            <a:bodyPr rtlCol="0" anchor="ctr"/>
            <a:lstStyle/>
            <a:p>
              <a:pPr algn="ctr" defTabSz="914583">
                <a:defRPr/>
              </a:pPr>
              <a:endParaRPr lang="en-US" sz="1800" kern="0">
                <a:solidFill>
                  <a:prstClr val="white"/>
                </a:solidFill>
                <a:latin typeface="Calibri" panose="020F0502020204030204"/>
              </a:endParaRPr>
            </a:p>
          </p:txBody>
        </p:sp>
        <p:sp>
          <p:nvSpPr>
            <p:cNvPr id="53" name="Oval 52"/>
            <p:cNvSpPr/>
            <p:nvPr/>
          </p:nvSpPr>
          <p:spPr>
            <a:xfrm>
              <a:off x="998630" y="2482936"/>
              <a:ext cx="2743200" cy="2743200"/>
            </a:xfrm>
            <a:prstGeom prst="ellipse">
              <a:avLst/>
            </a:prstGeom>
            <a:noFill/>
            <a:ln w="53975" cap="flat" cmpd="sng" algn="ctr">
              <a:solidFill>
                <a:srgbClr val="5B9BD5">
                  <a:shade val="50000"/>
                </a:srgbClr>
              </a:solidFill>
              <a:prstDash val="solid"/>
              <a:miter lim="800000"/>
            </a:ln>
            <a:effectLst/>
          </p:spPr>
          <p:txBody>
            <a:bodyPr rtlCol="0" anchor="ctr"/>
            <a:lstStyle/>
            <a:p>
              <a:pPr algn="ctr" defTabSz="914583">
                <a:defRPr/>
              </a:pPr>
              <a:endParaRPr lang="en-US" sz="1800" kern="0">
                <a:solidFill>
                  <a:prstClr val="white"/>
                </a:solidFill>
                <a:latin typeface="Calibri" panose="020F0502020204030204"/>
              </a:endParaRPr>
            </a:p>
          </p:txBody>
        </p:sp>
        <p:sp>
          <p:nvSpPr>
            <p:cNvPr id="54" name="TextBox 53"/>
            <p:cNvSpPr txBox="1"/>
            <p:nvPr/>
          </p:nvSpPr>
          <p:spPr>
            <a:xfrm rot="20700000">
              <a:off x="1484898" y="3215440"/>
              <a:ext cx="1688283" cy="1031051"/>
            </a:xfrm>
            <a:prstGeom prst="rect">
              <a:avLst/>
            </a:prstGeom>
            <a:noFill/>
          </p:spPr>
          <p:txBody>
            <a:bodyPr wrap="none" rtlCol="0">
              <a:spAutoFit/>
            </a:bodyPr>
            <a:lstStyle/>
            <a:p>
              <a:pPr algn="ctr" defTabSz="914583">
                <a:defRPr/>
              </a:pPr>
              <a:r>
                <a:rPr lang="en-US" sz="3601" b="1" kern="0" dirty="0">
                  <a:solidFill>
                    <a:srgbClr val="FF0000"/>
                  </a:solidFill>
                  <a:latin typeface="Calibri" panose="020F0502020204030204"/>
                </a:rPr>
                <a:t>24/7</a:t>
              </a:r>
            </a:p>
            <a:p>
              <a:pPr algn="ctr" defTabSz="914583">
                <a:defRPr/>
              </a:pPr>
              <a:endParaRPr lang="en-US" sz="900" b="1" kern="0" dirty="0">
                <a:solidFill>
                  <a:srgbClr val="FF0000"/>
                </a:solidFill>
                <a:latin typeface="Calibri" panose="020F0502020204030204"/>
              </a:endParaRPr>
            </a:p>
            <a:p>
              <a:pPr algn="ctr" defTabSz="914583">
                <a:defRPr/>
              </a:pPr>
              <a:r>
                <a:rPr lang="en-US" sz="1400" b="1" kern="0" dirty="0">
                  <a:solidFill>
                    <a:srgbClr val="FF0000"/>
                  </a:solidFill>
                  <a:latin typeface="Calibri" panose="020F0502020204030204"/>
                </a:rPr>
                <a:t>99.5% AVAILABILITY</a:t>
              </a:r>
            </a:p>
          </p:txBody>
        </p:sp>
        <p:sp>
          <p:nvSpPr>
            <p:cNvPr id="40" name="TextBox 39"/>
            <p:cNvSpPr txBox="1"/>
            <p:nvPr/>
          </p:nvSpPr>
          <p:spPr>
            <a:xfrm>
              <a:off x="1318670" y="2811214"/>
              <a:ext cx="2103120" cy="2103120"/>
            </a:xfrm>
            <a:prstGeom prst="rect">
              <a:avLst/>
            </a:prstGeom>
            <a:noFill/>
          </p:spPr>
          <p:txBody>
            <a:bodyPr wrap="square" rtlCol="0">
              <a:prstTxWarp prst="textCircle">
                <a:avLst/>
              </a:prstTxWarp>
              <a:spAutoFit/>
            </a:bodyPr>
            <a:lstStyle/>
            <a:p>
              <a:pPr defTabSz="914583">
                <a:defRPr/>
              </a:pPr>
              <a:r>
                <a:rPr lang="en-US" sz="1800" kern="0" dirty="0">
                  <a:solidFill>
                    <a:prstClr val="black"/>
                  </a:solidFill>
                  <a:latin typeface="Calibri" panose="020F0502020204030204"/>
                </a:rPr>
                <a:t>GUARANTEE </a:t>
              </a:r>
              <a:r>
                <a:rPr lang="en-US" sz="1800" kern="0" dirty="0" err="1">
                  <a:solidFill>
                    <a:prstClr val="black"/>
                  </a:solidFill>
                  <a:latin typeface="Calibri" panose="020F0502020204030204"/>
                </a:rPr>
                <a:t>GUARANTEE</a:t>
              </a:r>
              <a:r>
                <a:rPr lang="en-US" sz="1800" kern="0" dirty="0">
                  <a:solidFill>
                    <a:prstClr val="black"/>
                  </a:solidFill>
                  <a:latin typeface="Calibri" panose="020F0502020204030204"/>
                </a:rPr>
                <a:t> </a:t>
              </a:r>
              <a:r>
                <a:rPr lang="en-US" sz="1800" kern="0" dirty="0" err="1">
                  <a:solidFill>
                    <a:prstClr val="black"/>
                  </a:solidFill>
                  <a:latin typeface="Calibri" panose="020F0502020204030204"/>
                </a:rPr>
                <a:t>GUARANTEE</a:t>
              </a:r>
              <a:r>
                <a:rPr lang="en-US" sz="1800" kern="0" dirty="0">
                  <a:solidFill>
                    <a:prstClr val="black"/>
                  </a:solidFill>
                  <a:latin typeface="Calibri" panose="020F0502020204030204"/>
                </a:rPr>
                <a:t> GUARANTEE </a:t>
              </a:r>
              <a:r>
                <a:rPr lang="en-US" sz="1800" kern="0" dirty="0" err="1">
                  <a:solidFill>
                    <a:prstClr val="black"/>
                  </a:solidFill>
                  <a:latin typeface="Calibri" panose="020F0502020204030204"/>
                </a:rPr>
                <a:t>GUARANTEE</a:t>
              </a:r>
              <a:r>
                <a:rPr lang="en-US" sz="1800" kern="0" dirty="0">
                  <a:solidFill>
                    <a:prstClr val="black"/>
                  </a:solidFill>
                  <a:latin typeface="Calibri" panose="020F0502020204030204"/>
                </a:rPr>
                <a:t> </a:t>
              </a:r>
              <a:r>
                <a:rPr lang="en-US" sz="1800" kern="0" dirty="0" err="1">
                  <a:solidFill>
                    <a:prstClr val="black"/>
                  </a:solidFill>
                  <a:latin typeface="Calibri" panose="020F0502020204030204"/>
                </a:rPr>
                <a:t>GUARANTEE</a:t>
              </a:r>
              <a:endParaRPr lang="en-US" sz="1800" kern="0" dirty="0">
                <a:solidFill>
                  <a:prstClr val="black"/>
                </a:solidFill>
                <a:latin typeface="Calibri" panose="020F0502020204030204"/>
              </a:endParaRPr>
            </a:p>
          </p:txBody>
        </p:sp>
      </p:grpSp>
      <p:sp>
        <p:nvSpPr>
          <p:cNvPr id="21" name="Rectangle 20"/>
          <p:cNvSpPr/>
          <p:nvPr/>
        </p:nvSpPr>
        <p:spPr bwMode="gray">
          <a:xfrm>
            <a:off x="176" y="1261484"/>
            <a:ext cx="205994" cy="5613595"/>
          </a:xfrm>
          <a:prstGeom prst="rect">
            <a:avLst/>
          </a:prstGeom>
          <a:solidFill>
            <a:srgbClr val="FFC000"/>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2000" kern="0" dirty="0" err="1">
              <a:ea typeface="Arial Unicode MS" pitchFamily="34" charset="-128"/>
              <a:cs typeface="Arial Unicode MS" pitchFamily="34" charset="-128"/>
            </a:endParaRPr>
          </a:p>
        </p:txBody>
      </p:sp>
    </p:spTree>
    <p:extLst>
      <p:ext uri="{BB962C8B-B14F-4D97-AF65-F5344CB8AC3E}">
        <p14:creationId xmlns:p14="http://schemas.microsoft.com/office/powerpoint/2010/main" val="276688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fill="hold" nodeType="withEffect">
                                  <p:stCondLst>
                                    <p:cond delay="0"/>
                                  </p:stCondLst>
                                  <p:endCondLst>
                                    <p:cond evt="onNext" delay="0">
                                      <p:tgtEl>
                                        <p:sldTgt/>
                                      </p:tgtEl>
                                    </p:cond>
                                  </p:endCondLst>
                                  <p:childTnLst>
                                    <p:animMotion origin="layout" path="M -3.33333E-6 0 L 1.01042 0.00208 " pathEditMode="relative" rAng="0" ptsTypes="AA">
                                      <p:cBhvr>
                                        <p:cTn id="6" dur="30000" fill="hold"/>
                                        <p:tgtEl>
                                          <p:spTgt spid="4"/>
                                        </p:tgtEl>
                                        <p:attrNameLst>
                                          <p:attrName>ppt_x</p:attrName>
                                          <p:attrName>ppt_y</p:attrName>
                                        </p:attrNameLst>
                                      </p:cBhvr>
                                      <p:rCtr x="5052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22821" y="1282433"/>
            <a:ext cx="4640617" cy="3400833"/>
          </a:xfrm>
          <a:prstGeom prst="rect">
            <a:avLst/>
          </a:prstGeom>
          <a:solidFill>
            <a:schemeClr val="bg1">
              <a:alpha val="0"/>
            </a:schemeClr>
          </a:solidFill>
        </p:spPr>
        <p:txBody>
          <a:bodyPr wrap="square">
            <a:spAutoFit/>
          </a:bodyPr>
          <a:lstStyle/>
          <a:p>
            <a:pPr marL="381038" indent="-381038">
              <a:spcBef>
                <a:spcPts val="600"/>
              </a:spcBef>
              <a:buClr>
                <a:schemeClr val="accent1"/>
              </a:buClr>
              <a:buSzPct val="100000"/>
              <a:buFont typeface="Wingdings" pitchFamily="2" charset="2"/>
              <a:buChar char="§"/>
            </a:pPr>
            <a:r>
              <a:rPr lang="en-US" sz="1999" dirty="0"/>
              <a:t>Certified operations</a:t>
            </a:r>
            <a:br>
              <a:rPr lang="en-US" sz="1999" dirty="0"/>
            </a:br>
            <a:endParaRPr lang="en-US" sz="1999" dirty="0"/>
          </a:p>
          <a:p>
            <a:pPr marL="381038" indent="-381038">
              <a:spcBef>
                <a:spcPts val="600"/>
              </a:spcBef>
              <a:buClr>
                <a:schemeClr val="accent1"/>
              </a:buClr>
              <a:buSzPct val="100000"/>
              <a:buFont typeface="Wingdings" pitchFamily="2" charset="2"/>
              <a:buChar char="§"/>
            </a:pPr>
            <a:endParaRPr lang="en-US" sz="1999" dirty="0"/>
          </a:p>
          <a:p>
            <a:pPr marL="381038" indent="-381038">
              <a:spcBef>
                <a:spcPts val="600"/>
              </a:spcBef>
              <a:buClr>
                <a:schemeClr val="accent1"/>
              </a:buClr>
              <a:buSzPct val="100000"/>
              <a:buFont typeface="Wingdings" pitchFamily="2" charset="2"/>
              <a:buChar char="§"/>
            </a:pPr>
            <a:endParaRPr lang="en-US" sz="1999" dirty="0"/>
          </a:p>
          <a:p>
            <a:pPr marL="381038" indent="-381038">
              <a:spcBef>
                <a:spcPts val="600"/>
              </a:spcBef>
              <a:buClr>
                <a:schemeClr val="accent1"/>
              </a:buClr>
              <a:buSzPct val="100000"/>
              <a:buFont typeface="Wingdings" pitchFamily="2" charset="2"/>
              <a:buChar char="§"/>
            </a:pPr>
            <a:endParaRPr lang="en-US" sz="1999" dirty="0"/>
          </a:p>
          <a:p>
            <a:pPr marL="381038" indent="-381038">
              <a:spcBef>
                <a:spcPts val="600"/>
              </a:spcBef>
              <a:buClr>
                <a:schemeClr val="accent1"/>
              </a:buClr>
              <a:buSzPct val="100000"/>
              <a:buFont typeface="Wingdings" pitchFamily="2" charset="2"/>
              <a:buChar char="§"/>
            </a:pPr>
            <a:endParaRPr lang="en-US" sz="1999" dirty="0"/>
          </a:p>
          <a:p>
            <a:pPr marL="381038" indent="-381038">
              <a:spcBef>
                <a:spcPts val="600"/>
              </a:spcBef>
              <a:buClr>
                <a:schemeClr val="accent1"/>
              </a:buClr>
              <a:buSzPct val="100000"/>
              <a:buFont typeface="Wingdings" pitchFamily="2" charset="2"/>
              <a:buChar char="§"/>
            </a:pPr>
            <a:endParaRPr lang="en-US" sz="1999" dirty="0"/>
          </a:p>
          <a:p>
            <a:pPr marL="381038" indent="-381038">
              <a:spcBef>
                <a:spcPts val="600"/>
              </a:spcBef>
              <a:buClr>
                <a:schemeClr val="accent1"/>
              </a:buClr>
              <a:buSzPct val="100000"/>
              <a:buFont typeface="Wingdings" pitchFamily="2" charset="2"/>
              <a:buChar char="§"/>
            </a:pPr>
            <a:endParaRPr lang="en-US" sz="1999" dirty="0"/>
          </a:p>
          <a:p>
            <a:pPr marL="381038" indent="-381038">
              <a:spcBef>
                <a:spcPts val="600"/>
              </a:spcBef>
              <a:buClr>
                <a:schemeClr val="accent1"/>
              </a:buClr>
              <a:buSzPct val="100000"/>
              <a:buFont typeface="Wingdings" pitchFamily="2" charset="2"/>
              <a:buChar char="§"/>
            </a:pPr>
            <a:endParaRPr lang="en-US" sz="1999" dirty="0"/>
          </a:p>
        </p:txBody>
      </p:sp>
      <p:sp>
        <p:nvSpPr>
          <p:cNvPr id="2" name="Title 1"/>
          <p:cNvSpPr>
            <a:spLocks noGrp="1"/>
          </p:cNvSpPr>
          <p:nvPr>
            <p:ph type="title"/>
          </p:nvPr>
        </p:nvSpPr>
        <p:spPr/>
        <p:txBody>
          <a:bodyPr/>
          <a:lstStyle/>
          <a:p>
            <a:r>
              <a:rPr lang="en-US" dirty="0"/>
              <a:t>Run Secure</a:t>
            </a:r>
            <a:br>
              <a:rPr lang="en-US" dirty="0"/>
            </a:br>
            <a:r>
              <a:rPr lang="en-US" b="0" dirty="0"/>
              <a:t>Compliance</a:t>
            </a:r>
            <a:endParaRPr lang="en-US" dirty="0"/>
          </a:p>
        </p:txBody>
      </p:sp>
      <p:sp>
        <p:nvSpPr>
          <p:cNvPr id="9" name="Rectangle 8"/>
          <p:cNvSpPr/>
          <p:nvPr/>
        </p:nvSpPr>
        <p:spPr>
          <a:xfrm>
            <a:off x="239142" y="6144582"/>
            <a:ext cx="6437527" cy="338632"/>
          </a:xfrm>
          <a:prstGeom prst="rect">
            <a:avLst/>
          </a:prstGeom>
        </p:spPr>
        <p:txBody>
          <a:bodyPr wrap="square">
            <a:spAutoFit/>
          </a:bodyPr>
          <a:lstStyle/>
          <a:p>
            <a:pPr defTabSz="1219322" fontAlgn="base">
              <a:spcAft>
                <a:spcPct val="0"/>
              </a:spcAft>
              <a:buClr>
                <a:srgbClr val="F0AB00"/>
              </a:buClr>
              <a:buSzPct val="80000"/>
            </a:pPr>
            <a:r>
              <a:rPr lang="en-US" sz="800" kern="0" dirty="0">
                <a:solidFill>
                  <a:schemeClr val="bg1">
                    <a:lumMod val="50000"/>
                  </a:schemeClr>
                </a:solidFill>
                <a:ea typeface="Arial Unicode MS" pitchFamily="34" charset="-128"/>
                <a:cs typeface="Arial Unicode MS" pitchFamily="34" charset="-128"/>
              </a:rPr>
              <a:t>1) Certification for SAP HANA Cloud Platform</a:t>
            </a:r>
            <a:r>
              <a:rPr lang="de-DE" sz="800" kern="0" dirty="0">
                <a:solidFill>
                  <a:schemeClr val="bg1">
                    <a:lumMod val="50000"/>
                  </a:schemeClr>
                </a:solidFill>
                <a:ea typeface="Arial Unicode MS" pitchFamily="34" charset="-128"/>
                <a:cs typeface="Arial Unicode MS" pitchFamily="34" charset="-128"/>
              </a:rPr>
              <a:t/>
            </a:r>
            <a:br>
              <a:rPr lang="de-DE" sz="800" kern="0" dirty="0">
                <a:solidFill>
                  <a:schemeClr val="bg1">
                    <a:lumMod val="50000"/>
                  </a:schemeClr>
                </a:solidFill>
                <a:ea typeface="Arial Unicode MS" pitchFamily="34" charset="-128"/>
                <a:cs typeface="Arial Unicode MS" pitchFamily="34" charset="-128"/>
              </a:rPr>
            </a:br>
            <a:r>
              <a:rPr lang="de-DE" sz="800" kern="0" dirty="0">
                <a:solidFill>
                  <a:schemeClr val="bg1">
                    <a:lumMod val="50000"/>
                  </a:schemeClr>
                </a:solidFill>
                <a:ea typeface="Arial Unicode MS" pitchFamily="34" charset="-128"/>
                <a:cs typeface="Arial Unicode MS" pitchFamily="34" charset="-128"/>
              </a:rPr>
              <a:t>2) </a:t>
            </a:r>
            <a:r>
              <a:rPr lang="en-US" sz="800" kern="0" dirty="0">
                <a:solidFill>
                  <a:schemeClr val="bg1">
                    <a:lumMod val="50000"/>
                  </a:schemeClr>
                </a:solidFill>
                <a:ea typeface="Arial Unicode MS" pitchFamily="34" charset="-128"/>
                <a:cs typeface="Arial Unicode MS" pitchFamily="34" charset="-128"/>
              </a:rPr>
              <a:t>The same or equivalent certificates are valid at every data center where cloud solutions are run.</a:t>
            </a:r>
            <a:r>
              <a:rPr lang="de-DE" sz="800" kern="0" dirty="0">
                <a:solidFill>
                  <a:schemeClr val="bg1">
                    <a:lumMod val="50000"/>
                  </a:schemeClr>
                </a:solidFill>
                <a:ea typeface="Arial Unicode MS" pitchFamily="34" charset="-128"/>
                <a:cs typeface="Arial Unicode MS" pitchFamily="34" charset="-128"/>
              </a:rPr>
              <a:t> </a:t>
            </a:r>
          </a:p>
        </p:txBody>
      </p:sp>
      <p:pic>
        <p:nvPicPr>
          <p:cNvPr id="2056" name="Picture 8" descr="http://www.sapdatacenter.com/content/uploads/2013/08/ISO22301_k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0180" y="3082184"/>
            <a:ext cx="1424726" cy="86494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307" y="1683630"/>
            <a:ext cx="1464821" cy="8892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descr="http://www.sapdatacenter.com/content/uploads/2013/08/SOC2_k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9294" y="3082184"/>
            <a:ext cx="1458857" cy="88566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97463" y="2506885"/>
            <a:ext cx="3577770" cy="507817"/>
          </a:xfrm>
          <a:prstGeom prst="rect">
            <a:avLst/>
          </a:prstGeom>
        </p:spPr>
        <p:txBody>
          <a:bodyPr wrap="square">
            <a:spAutoFit/>
          </a:bodyPr>
          <a:lstStyle/>
          <a:p>
            <a:r>
              <a:rPr lang="en-US" sz="900" b="1" dirty="0">
                <a:solidFill>
                  <a:schemeClr val="bg1">
                    <a:lumMod val="50000"/>
                  </a:schemeClr>
                </a:solidFill>
              </a:rPr>
              <a:t>ISO 27001 </a:t>
            </a:r>
            <a:r>
              <a:rPr lang="en-US" sz="900" b="1" baseline="70000" dirty="0">
                <a:solidFill>
                  <a:schemeClr val="bg1">
                    <a:lumMod val="50000"/>
                  </a:schemeClr>
                </a:solidFill>
              </a:rPr>
              <a:t>1)</a:t>
            </a:r>
            <a:r>
              <a:rPr lang="en-US" sz="900" b="1" dirty="0">
                <a:solidFill>
                  <a:schemeClr val="bg1">
                    <a:lumMod val="50000"/>
                  </a:schemeClr>
                </a:solidFill>
              </a:rPr>
              <a:t> </a:t>
            </a:r>
            <a:r>
              <a:rPr lang="en-US" sz="900" b="1" baseline="70000" dirty="0">
                <a:solidFill>
                  <a:schemeClr val="bg1">
                    <a:lumMod val="50000"/>
                  </a:schemeClr>
                </a:solidFill>
              </a:rPr>
              <a:t>2)</a:t>
            </a:r>
          </a:p>
          <a:p>
            <a:r>
              <a:rPr lang="en-US" sz="900" dirty="0">
                <a:solidFill>
                  <a:schemeClr val="bg1">
                    <a:lumMod val="50000"/>
                  </a:schemeClr>
                </a:solidFill>
              </a:rPr>
              <a:t>Certification for Information </a:t>
            </a:r>
            <a:br>
              <a:rPr lang="en-US" sz="900" dirty="0">
                <a:solidFill>
                  <a:schemeClr val="bg1">
                    <a:lumMod val="50000"/>
                  </a:schemeClr>
                </a:solidFill>
              </a:rPr>
            </a:br>
            <a:r>
              <a:rPr lang="en-US" sz="900" dirty="0">
                <a:solidFill>
                  <a:schemeClr val="bg1">
                    <a:lumMod val="50000"/>
                  </a:schemeClr>
                </a:solidFill>
              </a:rPr>
              <a:t>Security Management Systems</a:t>
            </a:r>
          </a:p>
        </p:txBody>
      </p:sp>
      <p:sp>
        <p:nvSpPr>
          <p:cNvPr id="7" name="Rectangle 6"/>
          <p:cNvSpPr/>
          <p:nvPr/>
        </p:nvSpPr>
        <p:spPr>
          <a:xfrm>
            <a:off x="5089651" y="3904786"/>
            <a:ext cx="2707673" cy="507817"/>
          </a:xfrm>
          <a:prstGeom prst="rect">
            <a:avLst/>
          </a:prstGeom>
        </p:spPr>
        <p:txBody>
          <a:bodyPr wrap="square">
            <a:spAutoFit/>
          </a:bodyPr>
          <a:lstStyle/>
          <a:p>
            <a:r>
              <a:rPr lang="en-US" sz="900" b="1" dirty="0">
                <a:solidFill>
                  <a:schemeClr val="bg1">
                    <a:lumMod val="50000"/>
                  </a:schemeClr>
                </a:solidFill>
              </a:rPr>
              <a:t>ISO 22301 </a:t>
            </a:r>
            <a:r>
              <a:rPr lang="en-US" sz="900" b="1" baseline="70000" dirty="0">
                <a:solidFill>
                  <a:srgbClr val="FFFFFF">
                    <a:lumMod val="50000"/>
                  </a:srgbClr>
                </a:solidFill>
              </a:rPr>
              <a:t>2)</a:t>
            </a:r>
            <a:endParaRPr lang="en-US" sz="900" b="1" dirty="0">
              <a:solidFill>
                <a:schemeClr val="bg1">
                  <a:lumMod val="50000"/>
                </a:schemeClr>
              </a:solidFill>
            </a:endParaRPr>
          </a:p>
          <a:p>
            <a:r>
              <a:rPr lang="en-US" sz="900" dirty="0">
                <a:solidFill>
                  <a:schemeClr val="bg1">
                    <a:lumMod val="50000"/>
                  </a:schemeClr>
                </a:solidFill>
              </a:rPr>
              <a:t>Certification for Business Continuity Management Systems</a:t>
            </a:r>
          </a:p>
        </p:txBody>
      </p:sp>
      <p:pic>
        <p:nvPicPr>
          <p:cNvPr id="1032" name="Picture 8" descr="C:\Users\D044724\AppData\Local\Temp\SNAGHTML169d550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0489" y="1282433"/>
            <a:ext cx="4242674" cy="411468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6" name="Picture 4" descr="http://www.sapdatacenter.com/content/uploads/2013/08/SOC1_kl.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359" y="3096779"/>
            <a:ext cx="1450981" cy="88088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564679" y="3925337"/>
            <a:ext cx="3438930" cy="507817"/>
          </a:xfrm>
          <a:prstGeom prst="rect">
            <a:avLst/>
          </a:prstGeom>
        </p:spPr>
        <p:txBody>
          <a:bodyPr wrap="square">
            <a:spAutoFit/>
          </a:bodyPr>
          <a:lstStyle/>
          <a:p>
            <a:r>
              <a:rPr lang="en-US" sz="900" b="1" dirty="0">
                <a:solidFill>
                  <a:schemeClr val="bg1">
                    <a:lumMod val="50000"/>
                  </a:schemeClr>
                </a:solidFill>
              </a:rPr>
              <a:t>SOC 1 / SSAE 16 </a:t>
            </a:r>
            <a:r>
              <a:rPr lang="en-US" sz="900" b="1" baseline="70000" dirty="0">
                <a:solidFill>
                  <a:srgbClr val="FFFFFF">
                    <a:lumMod val="50000"/>
                  </a:srgbClr>
                </a:solidFill>
              </a:rPr>
              <a:t>1) 2)</a:t>
            </a:r>
            <a:endParaRPr lang="en-US" sz="1050" b="1" dirty="0">
              <a:solidFill>
                <a:schemeClr val="bg1">
                  <a:lumMod val="50000"/>
                </a:schemeClr>
              </a:solidFill>
            </a:endParaRPr>
          </a:p>
          <a:p>
            <a:r>
              <a:rPr lang="en-US" sz="900" dirty="0">
                <a:solidFill>
                  <a:schemeClr val="bg1">
                    <a:lumMod val="50000"/>
                  </a:schemeClr>
                </a:solidFill>
              </a:rPr>
              <a:t>Statement on Standards for Attestation </a:t>
            </a:r>
            <a:br>
              <a:rPr lang="en-US" sz="900" dirty="0">
                <a:solidFill>
                  <a:schemeClr val="bg1">
                    <a:lumMod val="50000"/>
                  </a:schemeClr>
                </a:solidFill>
              </a:rPr>
            </a:br>
            <a:r>
              <a:rPr lang="en-US" sz="900" dirty="0">
                <a:solidFill>
                  <a:schemeClr val="bg1">
                    <a:lumMod val="50000"/>
                  </a:schemeClr>
                </a:solidFill>
              </a:rPr>
              <a:t>Engagements No. 16</a:t>
            </a:r>
          </a:p>
        </p:txBody>
      </p:sp>
      <p:sp>
        <p:nvSpPr>
          <p:cNvPr id="10" name="Rectangle 9"/>
          <p:cNvSpPr/>
          <p:nvPr/>
        </p:nvSpPr>
        <p:spPr bwMode="gray">
          <a:xfrm>
            <a:off x="3278810" y="1863561"/>
            <a:ext cx="1043323" cy="609582"/>
          </a:xfrm>
          <a:prstGeom prst="rect">
            <a:avLst/>
          </a:prstGeom>
          <a:solidFill>
            <a:schemeClr val="bg1"/>
          </a:solidFill>
          <a:ln w="6350" algn="ctr">
            <a:solidFill>
              <a:schemeClr val="bg1"/>
            </a:solidFill>
            <a:miter lim="800000"/>
            <a:headEnd/>
            <a:tailEnd/>
          </a:ln>
        </p:spPr>
        <p:txBody>
          <a:bodyPr lIns="89998" tIns="71998" rIns="89998" bIns="71998" rtlCol="0" anchor="ctr"/>
          <a:lstStyle/>
          <a:p>
            <a:pPr algn="ctr" defTabSz="914309" fontAlgn="base">
              <a:spcBef>
                <a:spcPct val="50000"/>
              </a:spcBef>
              <a:spcAft>
                <a:spcPct val="0"/>
              </a:spcAft>
              <a:buClr>
                <a:srgbClr val="F0AB00"/>
              </a:buClr>
              <a:buSzPct val="80000"/>
            </a:pPr>
            <a:endParaRPr lang="de-DE" sz="1999" kern="0" dirty="0" err="1">
              <a:ea typeface="Arial Unicode MS" pitchFamily="34" charset="-128"/>
              <a:cs typeface="Arial Unicode MS" pitchFamily="34" charset="-128"/>
            </a:endParaRPr>
          </a:p>
        </p:txBody>
      </p:sp>
      <p:sp>
        <p:nvSpPr>
          <p:cNvPr id="15" name="Rounded Rectangle 14"/>
          <p:cNvSpPr/>
          <p:nvPr/>
        </p:nvSpPr>
        <p:spPr bwMode="gray">
          <a:xfrm>
            <a:off x="2063648" y="4779097"/>
            <a:ext cx="5184209" cy="1131344"/>
          </a:xfrm>
          <a:prstGeom prst="roundRect">
            <a:avLst/>
          </a:prstGeom>
          <a:solidFill>
            <a:schemeClr val="accent1"/>
          </a:solidFill>
          <a:ln w="6350" algn="ctr">
            <a:noFill/>
            <a:miter lim="800000"/>
            <a:headEnd/>
            <a:tailEnd/>
          </a:ln>
        </p:spPr>
        <p:txBody>
          <a:bodyPr lIns="89998" tIns="71998" rIns="89998" bIns="71998" rtlCol="0" anchor="ctr"/>
          <a:lstStyle/>
          <a:p>
            <a:pPr algn="ctr" defTabSz="914309" fontAlgn="base">
              <a:spcBef>
                <a:spcPct val="50000"/>
              </a:spcBef>
              <a:spcAft>
                <a:spcPct val="0"/>
              </a:spcAft>
              <a:buClr>
                <a:srgbClr val="F0AB00"/>
              </a:buClr>
              <a:buSzPct val="80000"/>
            </a:pPr>
            <a:endParaRPr lang="de-DE" sz="1999" kern="0" dirty="0" err="1">
              <a:ea typeface="Arial Unicode MS" pitchFamily="34" charset="-128"/>
              <a:cs typeface="Arial Unicode MS" pitchFamily="34" charset="-128"/>
            </a:endParaRPr>
          </a:p>
        </p:txBody>
      </p:sp>
      <p:sp>
        <p:nvSpPr>
          <p:cNvPr id="18" name="TextBox 17"/>
          <p:cNvSpPr txBox="1"/>
          <p:nvPr/>
        </p:nvSpPr>
        <p:spPr>
          <a:xfrm>
            <a:off x="2183755" y="4883117"/>
            <a:ext cx="4943992" cy="923304"/>
          </a:xfrm>
          <a:prstGeom prst="rect">
            <a:avLst/>
          </a:prstGeom>
          <a:noFill/>
          <a:effectLst>
            <a:outerShdw blurRad="63500" sx="102000" sy="102000" algn="ctr" rotWithShape="0">
              <a:prstClr val="black">
                <a:alpha val="40000"/>
              </a:prstClr>
            </a:outerShdw>
          </a:effectLst>
        </p:spPr>
        <p:txBody>
          <a:bodyPr wrap="square" lIns="0" tIns="0" rIns="0" bIns="0" rtlCol="0">
            <a:spAutoFit/>
          </a:bodyPr>
          <a:lstStyle/>
          <a:p>
            <a:pPr algn="ctr" fontAlgn="base">
              <a:spcBef>
                <a:spcPts val="600"/>
              </a:spcBef>
              <a:spcAft>
                <a:spcPct val="0"/>
              </a:spcAft>
              <a:buClr>
                <a:srgbClr val="F0AB00"/>
              </a:buClr>
              <a:buSzPct val="80000"/>
            </a:pPr>
            <a:r>
              <a:rPr lang="de-DE" sz="1999" b="1" kern="0" dirty="0">
                <a:ea typeface="Arial Unicode MS" pitchFamily="34" charset="-128"/>
                <a:cs typeface="Arial Unicode MS" pitchFamily="34" charset="-128"/>
              </a:rPr>
              <a:t>Security Measures are audited and confirmed through </a:t>
            </a:r>
            <a:br>
              <a:rPr lang="de-DE" sz="1999" b="1" kern="0" dirty="0">
                <a:ea typeface="Arial Unicode MS" pitchFamily="34" charset="-128"/>
                <a:cs typeface="Arial Unicode MS" pitchFamily="34" charset="-128"/>
              </a:rPr>
            </a:br>
            <a:r>
              <a:rPr lang="de-DE" sz="1999" b="1" kern="0" dirty="0">
                <a:ea typeface="Arial Unicode MS" pitchFamily="34" charset="-128"/>
                <a:cs typeface="Arial Unicode MS" pitchFamily="34" charset="-128"/>
              </a:rPr>
              <a:t>various Certifications and Attestations</a:t>
            </a:r>
          </a:p>
        </p:txBody>
      </p:sp>
      <p:sp>
        <p:nvSpPr>
          <p:cNvPr id="21" name="Rectangle 20"/>
          <p:cNvSpPr/>
          <p:nvPr/>
        </p:nvSpPr>
        <p:spPr>
          <a:xfrm>
            <a:off x="2849294" y="3938413"/>
            <a:ext cx="1717729" cy="507817"/>
          </a:xfrm>
          <a:prstGeom prst="rect">
            <a:avLst/>
          </a:prstGeom>
        </p:spPr>
        <p:txBody>
          <a:bodyPr wrap="square">
            <a:spAutoFit/>
          </a:bodyPr>
          <a:lstStyle/>
          <a:p>
            <a:r>
              <a:rPr lang="en-US" sz="900" b="1" dirty="0">
                <a:solidFill>
                  <a:schemeClr val="bg1">
                    <a:lumMod val="50000"/>
                  </a:schemeClr>
                </a:solidFill>
              </a:rPr>
              <a:t>SOC 2 </a:t>
            </a:r>
            <a:r>
              <a:rPr lang="en-US" sz="900" b="1" baseline="70000" dirty="0">
                <a:solidFill>
                  <a:srgbClr val="FFFFFF">
                    <a:lumMod val="50000"/>
                  </a:srgbClr>
                </a:solidFill>
              </a:rPr>
              <a:t> 1) 2)</a:t>
            </a:r>
            <a:endParaRPr lang="en-US" sz="1050" b="1" dirty="0">
              <a:solidFill>
                <a:schemeClr val="bg1">
                  <a:lumMod val="50000"/>
                </a:schemeClr>
              </a:solidFill>
            </a:endParaRPr>
          </a:p>
          <a:p>
            <a:r>
              <a:rPr lang="en-US" sz="900" dirty="0">
                <a:solidFill>
                  <a:schemeClr val="bg1">
                    <a:lumMod val="50000"/>
                  </a:schemeClr>
                </a:solidFill>
              </a:rPr>
              <a:t>Service Organization Controls </a:t>
            </a:r>
            <a:br>
              <a:rPr lang="en-US" sz="900" dirty="0">
                <a:solidFill>
                  <a:schemeClr val="bg1">
                    <a:lumMod val="50000"/>
                  </a:schemeClr>
                </a:solidFill>
              </a:rPr>
            </a:br>
            <a:r>
              <a:rPr lang="en-US" sz="900" dirty="0">
                <a:solidFill>
                  <a:schemeClr val="bg1">
                    <a:lumMod val="50000"/>
                  </a:schemeClr>
                </a:solidFill>
              </a:rPr>
              <a:t>Report (Attestation report)</a:t>
            </a:r>
          </a:p>
        </p:txBody>
      </p:sp>
    </p:spTree>
    <p:extLst>
      <p:ext uri="{BB962C8B-B14F-4D97-AF65-F5344CB8AC3E}">
        <p14:creationId xmlns:p14="http://schemas.microsoft.com/office/powerpoint/2010/main" val="3230258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8829" y="1138737"/>
            <a:ext cx="3737701" cy="2803276"/>
          </a:xfrm>
          <a:prstGeom prst="rect">
            <a:avLst/>
          </a:prstGeom>
        </p:spPr>
      </p:pic>
      <p:sp>
        <p:nvSpPr>
          <p:cNvPr id="5" name="Text Placeholder 2"/>
          <p:cNvSpPr txBox="1">
            <a:spLocks/>
          </p:cNvSpPr>
          <p:nvPr/>
        </p:nvSpPr>
        <p:spPr>
          <a:xfrm>
            <a:off x="265355" y="3675373"/>
            <a:ext cx="3917978" cy="2288042"/>
          </a:xfrm>
          <a:prstGeom prst="rect">
            <a:avLst/>
          </a:prstGeom>
        </p:spPr>
        <p:txBody>
          <a:bodyPr/>
          <a:lstStyle>
            <a:lvl1pPr marL="0" indent="0" algn="l" defTabSz="1088776" rtl="0" eaLnBrk="1" latinLnBrk="0" hangingPunct="1">
              <a:spcBef>
                <a:spcPts val="2400"/>
              </a:spcBef>
              <a:buClr>
                <a:schemeClr val="accent1"/>
              </a:buClr>
              <a:buSzPct val="80000"/>
              <a:buFontTx/>
              <a:buNone/>
              <a:defRPr sz="2000" b="1" kern="1200">
                <a:solidFill>
                  <a:schemeClr val="tx1"/>
                </a:solidFill>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60000" indent="-180000" algn="l" defTabSz="1088776" rtl="0" eaLnBrk="1" latinLnBrk="0" hangingPunct="1">
              <a:spcBef>
                <a:spcPts val="400"/>
              </a:spcBef>
              <a:buClr>
                <a:schemeClr val="tx1"/>
              </a:buClr>
              <a:buSzPct val="100000"/>
              <a:buFont typeface="Arial" pitchFamily="34" charset="0"/>
              <a:buChar char="–"/>
              <a:defRPr sz="1800" kern="1200">
                <a:solidFill>
                  <a:schemeClr val="tx1"/>
                </a:solidFill>
                <a:latin typeface="+mn-lt"/>
                <a:ea typeface="+mn-ea"/>
                <a:cs typeface="+mn-cs"/>
              </a:defRPr>
            </a:lvl4pPr>
            <a:lvl5pPr marL="540000" indent="-180000" algn="l" defTabSz="1088776" rtl="0" eaLnBrk="1" latinLnBrk="0" hangingPunct="1">
              <a:spcBef>
                <a:spcPts val="250"/>
              </a:spcBef>
              <a:buClr>
                <a:schemeClr val="tx1"/>
              </a:buClr>
              <a:buSzPct val="100000"/>
              <a:buFont typeface="Courier New" pitchFamily="49" charset="0"/>
              <a:buChar char="o"/>
              <a:defRPr sz="1600" kern="1200">
                <a:solidFill>
                  <a:schemeClr val="tx1"/>
                </a:solidFill>
                <a:latin typeface="+mn-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lgn="ctr">
              <a:spcBef>
                <a:spcPts val="1000"/>
              </a:spcBef>
            </a:pPr>
            <a:r>
              <a:rPr lang="en-US" sz="2800" dirty="0">
                <a:solidFill>
                  <a:srgbClr val="3179C3"/>
                </a:solidFill>
              </a:rPr>
              <a:t>Simplify</a:t>
            </a:r>
          </a:p>
          <a:p>
            <a:pPr algn="ctr">
              <a:spcBef>
                <a:spcPts val="1000"/>
              </a:spcBef>
            </a:pPr>
            <a:r>
              <a:rPr lang="en-US" sz="1999" b="0" dirty="0">
                <a:solidFill>
                  <a:srgbClr val="3179C3"/>
                </a:solidFill>
              </a:rPr>
              <a:t>Single Sign-On</a:t>
            </a:r>
          </a:p>
          <a:p>
            <a:pPr algn="ctr"/>
            <a:r>
              <a:rPr lang="en-US" sz="1799" b="0" dirty="0">
                <a:solidFill>
                  <a:srgbClr val="666666"/>
                </a:solidFill>
              </a:rPr>
              <a:t>Authenticate and Single Sign-On with existing IDPs, ensure easy access to devices and applications</a:t>
            </a:r>
          </a:p>
        </p:txBody>
      </p:sp>
      <p:sp>
        <p:nvSpPr>
          <p:cNvPr id="6" name="Text Placeholder 3"/>
          <p:cNvSpPr txBox="1">
            <a:spLocks/>
          </p:cNvSpPr>
          <p:nvPr/>
        </p:nvSpPr>
        <p:spPr>
          <a:xfrm>
            <a:off x="8092058" y="3675373"/>
            <a:ext cx="3740292" cy="2288042"/>
          </a:xfrm>
          <a:prstGeom prst="rect">
            <a:avLst/>
          </a:prstGeom>
        </p:spPr>
        <p:txBody>
          <a:bodyPr/>
          <a:lstStyle>
            <a:lvl1pPr marL="0" indent="0" algn="l" defTabSz="1088776" rtl="0" eaLnBrk="1" latinLnBrk="0" hangingPunct="1">
              <a:spcBef>
                <a:spcPts val="2400"/>
              </a:spcBef>
              <a:buClr>
                <a:schemeClr val="accent1"/>
              </a:buClr>
              <a:buSzPct val="80000"/>
              <a:buFontTx/>
              <a:buNone/>
              <a:defRPr sz="2000" b="1" kern="1200">
                <a:solidFill>
                  <a:schemeClr val="tx1"/>
                </a:solidFill>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60000" indent="-180000" algn="l" defTabSz="1088776" rtl="0" eaLnBrk="1" latinLnBrk="0" hangingPunct="1">
              <a:spcBef>
                <a:spcPts val="400"/>
              </a:spcBef>
              <a:buClr>
                <a:schemeClr val="tx1"/>
              </a:buClr>
              <a:buSzPct val="100000"/>
              <a:buFont typeface="Arial" pitchFamily="34" charset="0"/>
              <a:buChar char="–"/>
              <a:defRPr sz="1800" kern="1200">
                <a:solidFill>
                  <a:schemeClr val="tx1"/>
                </a:solidFill>
                <a:latin typeface="+mn-lt"/>
                <a:ea typeface="+mn-ea"/>
                <a:cs typeface="+mn-cs"/>
              </a:defRPr>
            </a:lvl4pPr>
            <a:lvl5pPr marL="540000" indent="-180000" algn="l" defTabSz="1088776" rtl="0" eaLnBrk="1" latinLnBrk="0" hangingPunct="1">
              <a:spcBef>
                <a:spcPts val="250"/>
              </a:spcBef>
              <a:buClr>
                <a:schemeClr val="tx1"/>
              </a:buClr>
              <a:buSzPct val="100000"/>
              <a:buFont typeface="Courier New" pitchFamily="49" charset="0"/>
              <a:buChar char="o"/>
              <a:defRPr sz="1600" kern="1200">
                <a:solidFill>
                  <a:schemeClr val="tx1"/>
                </a:solidFill>
                <a:latin typeface="+mn-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lgn="ctr">
              <a:spcBef>
                <a:spcPts val="1000"/>
              </a:spcBef>
            </a:pPr>
            <a:r>
              <a:rPr lang="en-US" sz="2800" dirty="0">
                <a:solidFill>
                  <a:srgbClr val="DE5016"/>
                </a:solidFill>
              </a:rPr>
              <a:t>Integrate</a:t>
            </a:r>
          </a:p>
          <a:p>
            <a:pPr algn="ctr">
              <a:spcBef>
                <a:spcPts val="1000"/>
              </a:spcBef>
            </a:pPr>
            <a:r>
              <a:rPr lang="en-US" sz="1999" b="0" dirty="0">
                <a:solidFill>
                  <a:srgbClr val="DE5016"/>
                </a:solidFill>
              </a:rPr>
              <a:t>Backend &amp; Data Propagation</a:t>
            </a:r>
          </a:p>
          <a:p>
            <a:pPr algn="ctr"/>
            <a:r>
              <a:rPr lang="en-US" sz="1799" b="0" dirty="0">
                <a:solidFill>
                  <a:srgbClr val="666666"/>
                </a:solidFill>
              </a:rPr>
              <a:t>Secure connection to on-premises and cloud systems and principal propagation to back-ends </a:t>
            </a:r>
          </a:p>
        </p:txBody>
      </p:sp>
      <p:sp>
        <p:nvSpPr>
          <p:cNvPr id="7" name="Text Placeholder 4"/>
          <p:cNvSpPr txBox="1">
            <a:spLocks/>
          </p:cNvSpPr>
          <p:nvPr/>
        </p:nvSpPr>
        <p:spPr>
          <a:xfrm>
            <a:off x="4267549" y="3675373"/>
            <a:ext cx="3740292" cy="2288042"/>
          </a:xfrm>
          <a:prstGeom prst="rect">
            <a:avLst/>
          </a:prstGeom>
        </p:spPr>
        <p:txBody>
          <a:bodyPr/>
          <a:lstStyle>
            <a:lvl1pPr marL="0" indent="0" algn="l" defTabSz="1088776" rtl="0" eaLnBrk="1" latinLnBrk="0" hangingPunct="1">
              <a:spcBef>
                <a:spcPts val="2400"/>
              </a:spcBef>
              <a:buClr>
                <a:schemeClr val="accent1"/>
              </a:buClr>
              <a:buSzPct val="80000"/>
              <a:buFontTx/>
              <a:buNone/>
              <a:defRPr sz="2000" b="1" kern="1200">
                <a:solidFill>
                  <a:schemeClr val="tx1"/>
                </a:solidFill>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60000" indent="-180000" algn="l" defTabSz="1088776" rtl="0" eaLnBrk="1" latinLnBrk="0" hangingPunct="1">
              <a:spcBef>
                <a:spcPts val="400"/>
              </a:spcBef>
              <a:buClr>
                <a:schemeClr val="tx1"/>
              </a:buClr>
              <a:buSzPct val="100000"/>
              <a:buFont typeface="Arial" pitchFamily="34" charset="0"/>
              <a:buChar char="–"/>
              <a:defRPr sz="1800" kern="1200">
                <a:solidFill>
                  <a:schemeClr val="tx1"/>
                </a:solidFill>
                <a:latin typeface="+mn-lt"/>
                <a:ea typeface="+mn-ea"/>
                <a:cs typeface="+mn-cs"/>
              </a:defRPr>
            </a:lvl4pPr>
            <a:lvl5pPr marL="540000" indent="-180000" algn="l" defTabSz="1088776" rtl="0" eaLnBrk="1" latinLnBrk="0" hangingPunct="1">
              <a:spcBef>
                <a:spcPts val="250"/>
              </a:spcBef>
              <a:buClr>
                <a:schemeClr val="tx1"/>
              </a:buClr>
              <a:buSzPct val="100000"/>
              <a:buFont typeface="Courier New" pitchFamily="49" charset="0"/>
              <a:buChar char="o"/>
              <a:defRPr sz="1600" kern="1200">
                <a:solidFill>
                  <a:schemeClr val="tx1"/>
                </a:solidFill>
                <a:latin typeface="+mn-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lgn="ctr">
              <a:spcBef>
                <a:spcPts val="1000"/>
              </a:spcBef>
            </a:pPr>
            <a:r>
              <a:rPr lang="en-US" sz="2800" dirty="0">
                <a:solidFill>
                  <a:srgbClr val="43AA15"/>
                </a:solidFill>
              </a:rPr>
              <a:t>Secure</a:t>
            </a:r>
          </a:p>
          <a:p>
            <a:pPr algn="ctr">
              <a:spcBef>
                <a:spcPts val="1000"/>
              </a:spcBef>
            </a:pPr>
            <a:r>
              <a:rPr lang="en-US" sz="1999" b="0" dirty="0">
                <a:solidFill>
                  <a:srgbClr val="43AA15"/>
                </a:solidFill>
              </a:rPr>
              <a:t>Your Apps &amp; Data</a:t>
            </a:r>
          </a:p>
          <a:p>
            <a:pPr algn="ctr"/>
            <a:r>
              <a:rPr lang="en-US" sz="1799" b="0" dirty="0">
                <a:solidFill>
                  <a:srgbClr val="666666"/>
                </a:solidFill>
              </a:rPr>
              <a:t>Secure app with proper authentication, data encryption, and protection at API level</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927" y="1138736"/>
            <a:ext cx="3737701" cy="2803276"/>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23406" y="1138736"/>
            <a:ext cx="3737701" cy="2803276"/>
          </a:xfrm>
          <a:prstGeom prst="rect">
            <a:avLst/>
          </a:prstGeom>
        </p:spPr>
      </p:pic>
      <p:sp>
        <p:nvSpPr>
          <p:cNvPr id="11" name="Title 10"/>
          <p:cNvSpPr>
            <a:spLocks noGrp="1"/>
          </p:cNvSpPr>
          <p:nvPr>
            <p:ph type="title"/>
          </p:nvPr>
        </p:nvSpPr>
        <p:spPr/>
        <p:txBody>
          <a:bodyPr/>
          <a:lstStyle/>
          <a:p>
            <a:r>
              <a:rPr lang="en-US" dirty="0">
                <a:solidFill>
                  <a:srgbClr val="666666"/>
                </a:solidFill>
              </a:rPr>
              <a:t>SAP HANA Cloud Platform Security</a:t>
            </a:r>
            <a:br>
              <a:rPr lang="en-US" dirty="0">
                <a:solidFill>
                  <a:srgbClr val="666666"/>
                </a:solidFill>
              </a:rPr>
            </a:br>
            <a:r>
              <a:rPr lang="en-US" sz="2399" b="0" dirty="0">
                <a:solidFill>
                  <a:srgbClr val="666666"/>
                </a:solidFill>
              </a:rPr>
              <a:t>Develop Secure</a:t>
            </a:r>
            <a:endParaRPr lang="en-US" sz="2399" dirty="0"/>
          </a:p>
        </p:txBody>
      </p:sp>
    </p:spTree>
    <p:extLst>
      <p:ext uri="{BB962C8B-B14F-4D97-AF65-F5344CB8AC3E}">
        <p14:creationId xmlns:p14="http://schemas.microsoft.com/office/powerpoint/2010/main" val="3520547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66666"/>
                </a:solidFill>
              </a:rPr>
              <a:t>Develop Secure</a:t>
            </a:r>
            <a:br>
              <a:rPr lang="en-US" dirty="0">
                <a:solidFill>
                  <a:srgbClr val="666666"/>
                </a:solidFill>
              </a:rPr>
            </a:br>
            <a:r>
              <a:rPr lang="en-US" sz="2400" dirty="0">
                <a:solidFill>
                  <a:srgbClr val="666666"/>
                </a:solidFill>
              </a:rPr>
              <a:t>Secure </a:t>
            </a:r>
            <a:r>
              <a:rPr lang="en-US" sz="2400" b="0" dirty="0">
                <a:solidFill>
                  <a:srgbClr val="666666"/>
                </a:solidFill>
              </a:rPr>
              <a:t>Your Apps &amp; Data</a:t>
            </a:r>
          </a:p>
        </p:txBody>
      </p:sp>
      <p:sp>
        <p:nvSpPr>
          <p:cNvPr id="5" name="Shape 91"/>
          <p:cNvSpPr/>
          <p:nvPr/>
        </p:nvSpPr>
        <p:spPr>
          <a:xfrm>
            <a:off x="422886" y="2203084"/>
            <a:ext cx="3729878" cy="1723948"/>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r>
              <a:rPr lang="en-US" sz="2801" dirty="0">
                <a:solidFill>
                  <a:srgbClr val="4EB81B"/>
                </a:solidFill>
                <a:cs typeface="BentonSans Book"/>
              </a:rPr>
              <a:t>Secure app with proper authentication, data encryption, and protection at API level</a:t>
            </a:r>
          </a:p>
        </p:txBody>
      </p:sp>
      <p:sp>
        <p:nvSpPr>
          <p:cNvPr id="6" name="Text Placeholder 4"/>
          <p:cNvSpPr txBox="1">
            <a:spLocks/>
          </p:cNvSpPr>
          <p:nvPr/>
        </p:nvSpPr>
        <p:spPr bwMode="gray">
          <a:xfrm rot="10800000" flipV="1">
            <a:off x="324166" y="5049865"/>
            <a:ext cx="11544865" cy="1269996"/>
          </a:xfrm>
          <a:prstGeom prst="rect">
            <a:avLst/>
          </a:prstGeom>
          <a:solidFill>
            <a:srgbClr val="F2F2F2">
              <a:alpha val="5000"/>
            </a:srgbClr>
          </a:solidFill>
          <a:ln>
            <a:solidFill>
              <a:srgbClr val="BFBFBF"/>
            </a:solidFill>
          </a:ln>
        </p:spPr>
        <p:txBody>
          <a:bodyPr vert="horz" wrap="square" lIns="0" tIns="140360" rIns="0" bIns="140360" rtlCol="0" anchor="ctr" anchorCtr="0">
            <a:noAutofit/>
          </a:bodyPr>
          <a:lstStyle>
            <a:lvl1pPr marL="0" indent="0" algn="l" defTabSz="1219362" rtl="0" eaLnBrk="1" latinLnBrk="0" hangingPunct="1">
              <a:spcBef>
                <a:spcPts val="2160"/>
              </a:spcBef>
              <a:buClr>
                <a:schemeClr val="accent1"/>
              </a:buClr>
              <a:buSzPct val="80000"/>
              <a:buFontTx/>
              <a:buNone/>
              <a:defRPr sz="2400" b="1" kern="1200">
                <a:solidFill>
                  <a:schemeClr val="tx1"/>
                </a:solidFill>
                <a:latin typeface="+mn-lt"/>
                <a:ea typeface="+mn-ea"/>
                <a:cs typeface="+mn-cs"/>
              </a:defRPr>
            </a:lvl1pPr>
            <a:lvl2pPr marL="0" indent="0" algn="l" defTabSz="1219362" rtl="0" eaLnBrk="1" latinLnBrk="0" hangingPunct="1">
              <a:spcBef>
                <a:spcPts val="667"/>
              </a:spcBef>
              <a:buClr>
                <a:schemeClr val="accent1"/>
              </a:buClr>
              <a:buSzPct val="80000"/>
              <a:buFont typeface="Wingdings" pitchFamily="2" charset="2"/>
              <a:buNone/>
              <a:defRPr sz="2400" kern="1200">
                <a:solidFill>
                  <a:schemeClr val="tx1"/>
                </a:solidFill>
                <a:latin typeface="+mn-lt"/>
                <a:ea typeface="+mn-ea"/>
                <a:cs typeface="+mn-cs"/>
              </a:defRPr>
            </a:lvl2pPr>
            <a:lvl3pPr marL="359881" indent="-241332" algn="l" defTabSz="1219362" rtl="0" eaLnBrk="1" latinLnBrk="0" hangingPunct="1">
              <a:spcBef>
                <a:spcPts val="560"/>
              </a:spcBef>
              <a:buClr>
                <a:schemeClr val="accent1"/>
              </a:buClr>
              <a:buSzPct val="100000"/>
              <a:buFont typeface="Wingdings" pitchFamily="2" charset="2"/>
              <a:buChar char=""/>
              <a:defRPr sz="2100" kern="1200">
                <a:solidFill>
                  <a:schemeClr val="tx1"/>
                </a:solidFill>
                <a:latin typeface="+mn-lt"/>
                <a:ea typeface="+mn-ea"/>
                <a:cs typeface="+mn-cs"/>
              </a:defRPr>
            </a:lvl3pPr>
            <a:lvl4pPr marL="596979" indent="-237098" algn="l" defTabSz="1219362" rtl="0" eaLnBrk="1" latinLnBrk="0" hangingPunct="1">
              <a:spcBef>
                <a:spcPts val="560"/>
              </a:spcBef>
              <a:buClr>
                <a:schemeClr val="accent2"/>
              </a:buClr>
              <a:buSzPct val="100000"/>
              <a:buFont typeface="Arial" pitchFamily="34" charset="0"/>
              <a:buChar char="–"/>
              <a:defRPr sz="1900" kern="1200">
                <a:solidFill>
                  <a:schemeClr val="tx1"/>
                </a:solidFill>
                <a:latin typeface="+mn-lt"/>
                <a:ea typeface="+mn-ea"/>
                <a:cs typeface="+mn-cs"/>
              </a:defRPr>
            </a:lvl4pPr>
            <a:lvl5pPr marL="836195" indent="-239216" algn="l" defTabSz="1219362" rtl="0" eaLnBrk="1" latinLnBrk="0" hangingPunct="1">
              <a:spcBef>
                <a:spcPts val="336"/>
              </a:spcBef>
              <a:buClr>
                <a:schemeClr val="accent2"/>
              </a:buClr>
              <a:buSzPct val="100000"/>
              <a:buFont typeface="Courier New" pitchFamily="49" charset="0"/>
              <a:buChar char="o"/>
              <a:defRPr sz="1900" kern="1200">
                <a:solidFill>
                  <a:schemeClr val="tx1"/>
                </a:solidFill>
                <a:latin typeface="+mn-lt"/>
                <a:ea typeface="+mn-ea"/>
                <a:cs typeface="+mn-cs"/>
              </a:defRPr>
            </a:lvl5pPr>
            <a:lvl6pPr marL="3353248"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927"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609"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290"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buClr>
                <a:srgbClr val="F0AB00"/>
              </a:buClr>
            </a:pPr>
            <a:endParaRPr lang="en-US" sz="1999" dirty="0">
              <a:solidFill>
                <a:srgbClr val="FFFFFF"/>
              </a:solidFill>
            </a:endParaRPr>
          </a:p>
        </p:txBody>
      </p:sp>
      <p:sp>
        <p:nvSpPr>
          <p:cNvPr id="8" name="Rectangle 7"/>
          <p:cNvSpPr/>
          <p:nvPr/>
        </p:nvSpPr>
        <p:spPr>
          <a:xfrm>
            <a:off x="2943368" y="5219088"/>
            <a:ext cx="8736575" cy="923322"/>
          </a:xfrm>
          <a:prstGeom prst="rect">
            <a:avLst/>
          </a:prstGeom>
        </p:spPr>
        <p:txBody>
          <a:bodyPr wrap="square" lIns="91455" tIns="45728" rIns="91455" bIns="45728">
            <a:spAutoFit/>
          </a:bodyPr>
          <a:lstStyle/>
          <a:p>
            <a:pPr marL="0" lvl="1">
              <a:spcBef>
                <a:spcPts val="1200"/>
              </a:spcBef>
            </a:pPr>
            <a:r>
              <a:rPr lang="en-US" altLang="en-US" sz="1799" dirty="0">
                <a:solidFill>
                  <a:srgbClr val="666666"/>
                </a:solidFill>
                <a:ea typeface="Times New Roman" panose="02020603050405020304" pitchFamily="18" charset="0"/>
                <a:cs typeface="Arial"/>
              </a:rPr>
              <a:t>Owens-Illinois, the world’s leading glass packing manufacturer, uses SAP HANA Cloud Platform to achieve cost effective and secure exchange of business-to-government (B2G) e-invoices for legal and tax compliance in Peru.</a:t>
            </a: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9775" y="153623"/>
            <a:ext cx="1435225" cy="1076419"/>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9095" y="5248704"/>
            <a:ext cx="1146811" cy="844053"/>
          </a:xfrm>
          <a:prstGeom prst="rect">
            <a:avLst/>
          </a:prstGeom>
        </p:spPr>
      </p:pic>
      <p:grpSp>
        <p:nvGrpSpPr>
          <p:cNvPr id="3" name="Group 2"/>
          <p:cNvGrpSpPr/>
          <p:nvPr/>
        </p:nvGrpSpPr>
        <p:grpSpPr>
          <a:xfrm>
            <a:off x="4419940" y="1596736"/>
            <a:ext cx="7449094" cy="2988962"/>
            <a:chOff x="4419891" y="1596683"/>
            <a:chExt cx="7449309" cy="2989048"/>
          </a:xfrm>
        </p:grpSpPr>
        <p:sp>
          <p:nvSpPr>
            <p:cNvPr id="14" name="Rectangle 13"/>
            <p:cNvSpPr/>
            <p:nvPr/>
          </p:nvSpPr>
          <p:spPr bwMode="gray">
            <a:xfrm>
              <a:off x="4419891" y="1596683"/>
              <a:ext cx="7367341" cy="728177"/>
            </a:xfrm>
            <a:prstGeom prst="rect">
              <a:avLst/>
            </a:prstGeom>
            <a:noFill/>
            <a:ln w="6350" algn="ctr">
              <a:noFill/>
              <a:miter lim="800000"/>
              <a:headEnd/>
              <a:tailEnd/>
            </a:ln>
          </p:spPr>
          <p:txBody>
            <a:bodyPr lIns="90016" tIns="72012" rIns="90016" bIns="72012" rtlCol="0" anchor="t" anchorCtr="0"/>
            <a:lstStyle/>
            <a:p>
              <a:endParaRPr lang="en-US" sz="1999" dirty="0">
                <a:cs typeface="Arial"/>
              </a:endParaRPr>
            </a:p>
          </p:txBody>
        </p:sp>
        <p:sp>
          <p:nvSpPr>
            <p:cNvPr id="15" name="Rectangle 14"/>
            <p:cNvSpPr/>
            <p:nvPr/>
          </p:nvSpPr>
          <p:spPr bwMode="gray">
            <a:xfrm>
              <a:off x="4431879" y="2711199"/>
              <a:ext cx="7437321" cy="787833"/>
            </a:xfrm>
            <a:prstGeom prst="rect">
              <a:avLst/>
            </a:prstGeom>
            <a:noFill/>
            <a:ln w="6350" algn="ctr">
              <a:noFill/>
              <a:miter lim="800000"/>
              <a:headEnd/>
              <a:tailEnd/>
            </a:ln>
          </p:spPr>
          <p:txBody>
            <a:bodyPr lIns="90016" tIns="72012" rIns="90016" bIns="72012" rtlCol="0" anchor="t" anchorCtr="0"/>
            <a:lstStyle/>
            <a:p>
              <a:pPr marL="0" lvl="1"/>
              <a:r>
                <a:rPr lang="en-US" sz="1999" b="1" dirty="0">
                  <a:solidFill>
                    <a:srgbClr val="666666"/>
                  </a:solidFill>
                  <a:cs typeface="Arial"/>
                </a:rPr>
                <a:t>Store confidential data </a:t>
              </a:r>
              <a:r>
                <a:rPr lang="en-US" sz="1999" dirty="0">
                  <a:solidFill>
                    <a:srgbClr val="666666"/>
                  </a:solidFill>
                  <a:cs typeface="Arial"/>
                </a:rPr>
                <a:t>with password storage and </a:t>
              </a:r>
              <a:r>
                <a:rPr lang="en-US" sz="1999" b="1" dirty="0">
                  <a:solidFill>
                    <a:srgbClr val="666666"/>
                  </a:solidFill>
                  <a:cs typeface="Arial"/>
                </a:rPr>
                <a:t>protect communication</a:t>
              </a:r>
              <a:r>
                <a:rPr lang="en-US" sz="1999" dirty="0">
                  <a:solidFill>
                    <a:srgbClr val="666666"/>
                  </a:solidFill>
                  <a:cs typeface="Arial"/>
                </a:rPr>
                <a:t> with data encryption and digital signature</a:t>
              </a:r>
            </a:p>
          </p:txBody>
        </p:sp>
        <p:cxnSp>
          <p:nvCxnSpPr>
            <p:cNvPr id="16" name="Straight Connector 15"/>
            <p:cNvCxnSpPr/>
            <p:nvPr/>
          </p:nvCxnSpPr>
          <p:spPr>
            <a:xfrm flipH="1">
              <a:off x="4513711" y="2482599"/>
              <a:ext cx="6969289"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bwMode="gray">
            <a:xfrm>
              <a:off x="4431880" y="3797898"/>
              <a:ext cx="7355352" cy="787833"/>
            </a:xfrm>
            <a:prstGeom prst="rect">
              <a:avLst/>
            </a:prstGeom>
            <a:noFill/>
            <a:ln w="6350" algn="ctr">
              <a:noFill/>
              <a:miter lim="800000"/>
              <a:headEnd/>
              <a:tailEnd/>
            </a:ln>
          </p:spPr>
          <p:txBody>
            <a:bodyPr lIns="90016" tIns="72012" rIns="90016" bIns="72012" rtlCol="0" anchor="t" anchorCtr="0"/>
            <a:lstStyle/>
            <a:p>
              <a:pPr marL="0" lvl="1"/>
              <a:r>
                <a:rPr lang="en-US" sz="1999" b="1" dirty="0">
                  <a:solidFill>
                    <a:srgbClr val="666666"/>
                  </a:solidFill>
                  <a:cs typeface="Arial"/>
                </a:rPr>
                <a:t>Protect your API with </a:t>
              </a:r>
              <a:r>
                <a:rPr lang="en-US" sz="1999" b="1" dirty="0" err="1">
                  <a:solidFill>
                    <a:srgbClr val="666666"/>
                  </a:solidFill>
                  <a:cs typeface="Arial"/>
                </a:rPr>
                <a:t>OAuth</a:t>
              </a:r>
              <a:r>
                <a:rPr lang="en-US" sz="1999" b="1" dirty="0">
                  <a:solidFill>
                    <a:srgbClr val="666666"/>
                  </a:solidFill>
                  <a:cs typeface="Arial"/>
                </a:rPr>
                <a:t> </a:t>
              </a:r>
              <a:r>
                <a:rPr lang="en-US" sz="1999" dirty="0">
                  <a:solidFill>
                    <a:srgbClr val="666666"/>
                  </a:solidFill>
                  <a:cs typeface="Arial"/>
                </a:rPr>
                <a:t>and eliminate the security data breaches with stolen user credentials</a:t>
              </a:r>
            </a:p>
          </p:txBody>
        </p:sp>
        <p:cxnSp>
          <p:nvCxnSpPr>
            <p:cNvPr id="22" name="Straight Connector 21"/>
            <p:cNvCxnSpPr/>
            <p:nvPr/>
          </p:nvCxnSpPr>
          <p:spPr>
            <a:xfrm flipH="1">
              <a:off x="4513710" y="3645498"/>
              <a:ext cx="6969289"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7" name="Rectangle 16"/>
          <p:cNvSpPr/>
          <p:nvPr/>
        </p:nvSpPr>
        <p:spPr bwMode="gray">
          <a:xfrm>
            <a:off x="4384950" y="1625808"/>
            <a:ext cx="7437106" cy="787810"/>
          </a:xfrm>
          <a:prstGeom prst="rect">
            <a:avLst/>
          </a:prstGeom>
          <a:noFill/>
          <a:ln w="6350" algn="ctr">
            <a:noFill/>
            <a:miter lim="800000"/>
            <a:headEnd/>
            <a:tailEnd/>
          </a:ln>
        </p:spPr>
        <p:txBody>
          <a:bodyPr lIns="90016" tIns="72012" rIns="90016" bIns="72012" rtlCol="0" anchor="t" anchorCtr="0"/>
          <a:lstStyle/>
          <a:p>
            <a:pPr marL="0" lvl="1"/>
            <a:r>
              <a:rPr lang="en-US" sz="1999" b="1" dirty="0">
                <a:solidFill>
                  <a:srgbClr val="666666"/>
                </a:solidFill>
                <a:cs typeface="Arial"/>
              </a:rPr>
              <a:t>Get the right information and business processes </a:t>
            </a:r>
            <a:r>
              <a:rPr lang="en-US" sz="1999" dirty="0">
                <a:solidFill>
                  <a:srgbClr val="666666"/>
                </a:solidFill>
                <a:cs typeface="Arial"/>
              </a:rPr>
              <a:t>into the right hands on the right device at the right time</a:t>
            </a:r>
          </a:p>
        </p:txBody>
      </p:sp>
    </p:spTree>
    <p:extLst>
      <p:ext uri="{BB962C8B-B14F-4D97-AF65-F5344CB8AC3E}">
        <p14:creationId xmlns:p14="http://schemas.microsoft.com/office/powerpoint/2010/main" val="1321275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66666"/>
                </a:solidFill>
              </a:rPr>
              <a:t>Develop Secure</a:t>
            </a:r>
            <a:br>
              <a:rPr lang="en-US" dirty="0">
                <a:solidFill>
                  <a:srgbClr val="666666"/>
                </a:solidFill>
              </a:rPr>
            </a:br>
            <a:r>
              <a:rPr lang="en-US" sz="2400" dirty="0">
                <a:solidFill>
                  <a:srgbClr val="666666"/>
                </a:solidFill>
              </a:rPr>
              <a:t>Integrate </a:t>
            </a:r>
            <a:r>
              <a:rPr lang="en-US" sz="2400" b="0" dirty="0">
                <a:solidFill>
                  <a:srgbClr val="666666"/>
                </a:solidFill>
              </a:rPr>
              <a:t>Backend &amp; Data Propagation</a:t>
            </a:r>
            <a:endParaRPr lang="en-US" dirty="0"/>
          </a:p>
        </p:txBody>
      </p:sp>
      <p:sp>
        <p:nvSpPr>
          <p:cNvPr id="5" name="Shape 91"/>
          <p:cNvSpPr/>
          <p:nvPr/>
        </p:nvSpPr>
        <p:spPr>
          <a:xfrm>
            <a:off x="602223" y="1818327"/>
            <a:ext cx="3246598" cy="3047565"/>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r>
              <a:rPr lang="en-US" sz="2801" dirty="0">
                <a:solidFill>
                  <a:srgbClr val="E45500"/>
                </a:solidFill>
                <a:cs typeface="BentonSans Book"/>
              </a:rPr>
              <a:t>Secure connection to on-premises and cloud systems and principal propagation to back-ends </a:t>
            </a:r>
          </a:p>
          <a:p>
            <a:pPr lvl="0"/>
            <a:endParaRPr lang="en-US" sz="3000" dirty="0">
              <a:solidFill>
                <a:srgbClr val="0076CB"/>
              </a:solidFill>
              <a:cs typeface="BentonSans Book"/>
            </a:endParaRPr>
          </a:p>
        </p:txBody>
      </p:sp>
      <p:sp>
        <p:nvSpPr>
          <p:cNvPr id="6" name="Text Placeholder 4"/>
          <p:cNvSpPr txBox="1">
            <a:spLocks/>
          </p:cNvSpPr>
          <p:nvPr/>
        </p:nvSpPr>
        <p:spPr bwMode="gray">
          <a:xfrm rot="10800000" flipV="1">
            <a:off x="324166" y="5049865"/>
            <a:ext cx="11544865" cy="1269996"/>
          </a:xfrm>
          <a:prstGeom prst="rect">
            <a:avLst/>
          </a:prstGeom>
          <a:solidFill>
            <a:srgbClr val="F2F2F2">
              <a:alpha val="5000"/>
            </a:srgbClr>
          </a:solidFill>
          <a:ln>
            <a:solidFill>
              <a:srgbClr val="BFBFBF"/>
            </a:solidFill>
          </a:ln>
        </p:spPr>
        <p:txBody>
          <a:bodyPr vert="horz" wrap="square" lIns="0" tIns="140360" rIns="0" bIns="140360" rtlCol="0" anchor="ctr" anchorCtr="0">
            <a:noAutofit/>
          </a:bodyPr>
          <a:lstStyle>
            <a:lvl1pPr marL="0" indent="0" algn="l" defTabSz="1219362" rtl="0" eaLnBrk="1" latinLnBrk="0" hangingPunct="1">
              <a:spcBef>
                <a:spcPts val="2160"/>
              </a:spcBef>
              <a:buClr>
                <a:schemeClr val="accent1"/>
              </a:buClr>
              <a:buSzPct val="80000"/>
              <a:buFontTx/>
              <a:buNone/>
              <a:defRPr sz="2400" b="1" kern="1200">
                <a:solidFill>
                  <a:schemeClr val="tx1"/>
                </a:solidFill>
                <a:latin typeface="+mn-lt"/>
                <a:ea typeface="+mn-ea"/>
                <a:cs typeface="+mn-cs"/>
              </a:defRPr>
            </a:lvl1pPr>
            <a:lvl2pPr marL="0" indent="0" algn="l" defTabSz="1219362" rtl="0" eaLnBrk="1" latinLnBrk="0" hangingPunct="1">
              <a:spcBef>
                <a:spcPts val="667"/>
              </a:spcBef>
              <a:buClr>
                <a:schemeClr val="accent1"/>
              </a:buClr>
              <a:buSzPct val="80000"/>
              <a:buFont typeface="Wingdings" pitchFamily="2" charset="2"/>
              <a:buNone/>
              <a:defRPr sz="2400" kern="1200">
                <a:solidFill>
                  <a:schemeClr val="tx1"/>
                </a:solidFill>
                <a:latin typeface="+mn-lt"/>
                <a:ea typeface="+mn-ea"/>
                <a:cs typeface="+mn-cs"/>
              </a:defRPr>
            </a:lvl2pPr>
            <a:lvl3pPr marL="359881" indent="-241332" algn="l" defTabSz="1219362" rtl="0" eaLnBrk="1" latinLnBrk="0" hangingPunct="1">
              <a:spcBef>
                <a:spcPts val="560"/>
              </a:spcBef>
              <a:buClr>
                <a:schemeClr val="accent1"/>
              </a:buClr>
              <a:buSzPct val="100000"/>
              <a:buFont typeface="Wingdings" pitchFamily="2" charset="2"/>
              <a:buChar char=""/>
              <a:defRPr sz="2100" kern="1200">
                <a:solidFill>
                  <a:schemeClr val="tx1"/>
                </a:solidFill>
                <a:latin typeface="+mn-lt"/>
                <a:ea typeface="+mn-ea"/>
                <a:cs typeface="+mn-cs"/>
              </a:defRPr>
            </a:lvl3pPr>
            <a:lvl4pPr marL="596979" indent="-237098" algn="l" defTabSz="1219362" rtl="0" eaLnBrk="1" latinLnBrk="0" hangingPunct="1">
              <a:spcBef>
                <a:spcPts val="560"/>
              </a:spcBef>
              <a:buClr>
                <a:schemeClr val="accent2"/>
              </a:buClr>
              <a:buSzPct val="100000"/>
              <a:buFont typeface="Arial" pitchFamily="34" charset="0"/>
              <a:buChar char="–"/>
              <a:defRPr sz="1900" kern="1200">
                <a:solidFill>
                  <a:schemeClr val="tx1"/>
                </a:solidFill>
                <a:latin typeface="+mn-lt"/>
                <a:ea typeface="+mn-ea"/>
                <a:cs typeface="+mn-cs"/>
              </a:defRPr>
            </a:lvl4pPr>
            <a:lvl5pPr marL="836195" indent="-239216" algn="l" defTabSz="1219362" rtl="0" eaLnBrk="1" latinLnBrk="0" hangingPunct="1">
              <a:spcBef>
                <a:spcPts val="336"/>
              </a:spcBef>
              <a:buClr>
                <a:schemeClr val="accent2"/>
              </a:buClr>
              <a:buSzPct val="100000"/>
              <a:buFont typeface="Courier New" pitchFamily="49" charset="0"/>
              <a:buChar char="o"/>
              <a:defRPr sz="1900" kern="1200">
                <a:solidFill>
                  <a:schemeClr val="tx1"/>
                </a:solidFill>
                <a:latin typeface="+mn-lt"/>
                <a:ea typeface="+mn-ea"/>
                <a:cs typeface="+mn-cs"/>
              </a:defRPr>
            </a:lvl5pPr>
            <a:lvl6pPr marL="3353248"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927"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609"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290"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buClr>
                <a:srgbClr val="F0AB00"/>
              </a:buClr>
            </a:pPr>
            <a:endParaRPr lang="en-US" sz="1999" dirty="0">
              <a:solidFill>
                <a:srgbClr val="FFFFFF"/>
              </a:solidFill>
            </a:endParaRPr>
          </a:p>
        </p:txBody>
      </p:sp>
      <p:sp>
        <p:nvSpPr>
          <p:cNvPr id="8" name="Rectangle 7"/>
          <p:cNvSpPr/>
          <p:nvPr/>
        </p:nvSpPr>
        <p:spPr>
          <a:xfrm>
            <a:off x="2943368" y="5254970"/>
            <a:ext cx="8736575" cy="923322"/>
          </a:xfrm>
          <a:prstGeom prst="rect">
            <a:avLst/>
          </a:prstGeom>
        </p:spPr>
        <p:txBody>
          <a:bodyPr wrap="square" lIns="91455" tIns="45728" rIns="91455" bIns="45728">
            <a:spAutoFit/>
          </a:bodyPr>
          <a:lstStyle/>
          <a:p>
            <a:pPr marL="0" lvl="1">
              <a:spcBef>
                <a:spcPts val="1200"/>
              </a:spcBef>
            </a:pPr>
            <a:r>
              <a:rPr lang="en-US" altLang="en-US" sz="1799" dirty="0">
                <a:solidFill>
                  <a:srgbClr val="666666"/>
                </a:solidFill>
                <a:ea typeface="Times New Roman" panose="02020603050405020304" pitchFamily="18" charset="0"/>
                <a:cs typeface="Arial"/>
              </a:rPr>
              <a:t>Accenture uses SAP HANA Cloud Platform to deliver its HR Audit and Compliance as-a-service solution to help its clients complete accurate audit and compliance reporting no matter where their data is hosted.</a:t>
            </a: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17987" y="136687"/>
            <a:ext cx="1463555" cy="1097666"/>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438" y="5340448"/>
            <a:ext cx="1805990" cy="615678"/>
          </a:xfrm>
          <a:prstGeom prst="rect">
            <a:avLst/>
          </a:prstGeom>
        </p:spPr>
      </p:pic>
      <p:sp>
        <p:nvSpPr>
          <p:cNvPr id="11" name="Rectangle 10"/>
          <p:cNvSpPr/>
          <p:nvPr/>
        </p:nvSpPr>
        <p:spPr bwMode="gray">
          <a:xfrm>
            <a:off x="4419940" y="1583676"/>
            <a:ext cx="7367128" cy="728156"/>
          </a:xfrm>
          <a:prstGeom prst="rect">
            <a:avLst/>
          </a:prstGeom>
          <a:noFill/>
          <a:ln w="6350" algn="ctr">
            <a:noFill/>
            <a:miter lim="800000"/>
            <a:headEnd/>
            <a:tailEnd/>
          </a:ln>
        </p:spPr>
        <p:txBody>
          <a:bodyPr lIns="90016" tIns="72012" rIns="90016" bIns="72012" rtlCol="0" anchor="t" anchorCtr="0"/>
          <a:lstStyle/>
          <a:p>
            <a:pPr marL="0" lvl="1"/>
            <a:r>
              <a:rPr lang="en-US" sz="1999" b="1" dirty="0">
                <a:solidFill>
                  <a:srgbClr val="666666"/>
                </a:solidFill>
                <a:cs typeface="Arial"/>
              </a:rPr>
              <a:t>Use HANA Cloud Connector </a:t>
            </a:r>
            <a:r>
              <a:rPr lang="en-US" sz="1999" dirty="0">
                <a:solidFill>
                  <a:srgbClr val="666666"/>
                </a:solidFill>
                <a:cs typeface="Arial"/>
              </a:rPr>
              <a:t>to establishes secure tunnel between SAP HANA Cloud Platform and </a:t>
            </a:r>
            <a:r>
              <a:rPr lang="en-US" sz="1999" dirty="0" err="1">
                <a:solidFill>
                  <a:srgbClr val="666666"/>
                </a:solidFill>
                <a:cs typeface="Arial"/>
              </a:rPr>
              <a:t>on-premise</a:t>
            </a:r>
            <a:r>
              <a:rPr lang="en-US" sz="1999" dirty="0">
                <a:solidFill>
                  <a:srgbClr val="666666"/>
                </a:solidFill>
                <a:cs typeface="Arial"/>
              </a:rPr>
              <a:t> systems</a:t>
            </a:r>
          </a:p>
        </p:txBody>
      </p:sp>
      <p:sp>
        <p:nvSpPr>
          <p:cNvPr id="12" name="Rectangle 11"/>
          <p:cNvSpPr/>
          <p:nvPr/>
        </p:nvSpPr>
        <p:spPr bwMode="gray">
          <a:xfrm>
            <a:off x="4431928" y="2774357"/>
            <a:ext cx="7437106" cy="787810"/>
          </a:xfrm>
          <a:prstGeom prst="rect">
            <a:avLst/>
          </a:prstGeom>
          <a:noFill/>
          <a:ln w="6350" algn="ctr">
            <a:noFill/>
            <a:miter lim="800000"/>
            <a:headEnd/>
            <a:tailEnd/>
          </a:ln>
        </p:spPr>
        <p:txBody>
          <a:bodyPr lIns="90016" tIns="72012" rIns="90016" bIns="72012" rtlCol="0" anchor="t" anchorCtr="0"/>
          <a:lstStyle/>
          <a:p>
            <a:pPr marL="0" lvl="1"/>
            <a:r>
              <a:rPr lang="en-US" sz="1999" b="1" dirty="0">
                <a:solidFill>
                  <a:srgbClr val="666666"/>
                </a:solidFill>
                <a:cs typeface="Arial"/>
              </a:rPr>
              <a:t>Support identity propagation </a:t>
            </a:r>
            <a:r>
              <a:rPr lang="en-US" sz="1999" dirty="0">
                <a:solidFill>
                  <a:srgbClr val="666666"/>
                </a:solidFill>
                <a:cs typeface="Arial"/>
              </a:rPr>
              <a:t>with App2app SSO and principal propagation to back-ends ensuring right data for right users</a:t>
            </a:r>
            <a:endParaRPr lang="en-US" sz="1999" dirty="0">
              <a:cs typeface="Arial"/>
            </a:endParaRPr>
          </a:p>
        </p:txBody>
      </p:sp>
      <p:cxnSp>
        <p:nvCxnSpPr>
          <p:cNvPr id="13" name="Straight Connector 12"/>
          <p:cNvCxnSpPr/>
          <p:nvPr/>
        </p:nvCxnSpPr>
        <p:spPr>
          <a:xfrm flipH="1">
            <a:off x="4513758" y="2545763"/>
            <a:ext cx="6969088"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bwMode="gray">
          <a:xfrm>
            <a:off x="4431928" y="3966882"/>
            <a:ext cx="7367128" cy="530760"/>
          </a:xfrm>
          <a:prstGeom prst="rect">
            <a:avLst/>
          </a:prstGeom>
          <a:noFill/>
          <a:ln w="6350" algn="ctr">
            <a:noFill/>
            <a:miter lim="800000"/>
            <a:headEnd/>
            <a:tailEnd/>
          </a:ln>
        </p:spPr>
        <p:txBody>
          <a:bodyPr lIns="90016" tIns="72012" rIns="90016" bIns="72012" rtlCol="0" anchor="t" anchorCtr="0"/>
          <a:lstStyle/>
          <a:p>
            <a:pPr marL="0" lvl="1"/>
            <a:r>
              <a:rPr lang="en-US" sz="1999" b="1" dirty="0">
                <a:solidFill>
                  <a:srgbClr val="666666"/>
                </a:solidFill>
                <a:cs typeface="Arial"/>
              </a:rPr>
              <a:t>Extension of on-promise and cloud applications </a:t>
            </a:r>
            <a:r>
              <a:rPr lang="en-US" sz="1999" dirty="0">
                <a:solidFill>
                  <a:srgbClr val="666666"/>
                </a:solidFill>
                <a:cs typeface="Arial"/>
              </a:rPr>
              <a:t>to HANA Cloud Platform are secure and rest assured</a:t>
            </a:r>
          </a:p>
        </p:txBody>
      </p:sp>
      <p:cxnSp>
        <p:nvCxnSpPr>
          <p:cNvPr id="15" name="Straight Connector 14"/>
          <p:cNvCxnSpPr/>
          <p:nvPr/>
        </p:nvCxnSpPr>
        <p:spPr>
          <a:xfrm flipH="1">
            <a:off x="4513758" y="3799986"/>
            <a:ext cx="6969088"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1610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66666"/>
                </a:solidFill>
              </a:rPr>
              <a:t>Develop Secure</a:t>
            </a:r>
            <a:br>
              <a:rPr lang="en-US" dirty="0">
                <a:solidFill>
                  <a:srgbClr val="666666"/>
                </a:solidFill>
              </a:rPr>
            </a:br>
            <a:r>
              <a:rPr lang="en-US" sz="2399" dirty="0">
                <a:solidFill>
                  <a:srgbClr val="666666"/>
                </a:solidFill>
              </a:rPr>
              <a:t>Simplify</a:t>
            </a:r>
            <a:r>
              <a:rPr lang="en-US" sz="2399" b="0" dirty="0">
                <a:solidFill>
                  <a:srgbClr val="666666"/>
                </a:solidFill>
              </a:rPr>
              <a:t> Single Sign-On &amp; Federated IDP</a:t>
            </a:r>
            <a:endParaRPr lang="en-US" dirty="0"/>
          </a:p>
        </p:txBody>
      </p:sp>
      <p:sp>
        <p:nvSpPr>
          <p:cNvPr id="5" name="Shape 91"/>
          <p:cNvSpPr/>
          <p:nvPr/>
        </p:nvSpPr>
        <p:spPr>
          <a:xfrm>
            <a:off x="637199" y="1774712"/>
            <a:ext cx="3592192" cy="258592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r>
              <a:rPr lang="en-US" sz="2801" dirty="0">
                <a:solidFill>
                  <a:srgbClr val="0076CB"/>
                </a:solidFill>
                <a:cs typeface="BentonSans Book"/>
              </a:rPr>
              <a:t>Authenticate and Single Sign-On with existing IDPs, ensure easy access to devices and applications</a:t>
            </a:r>
          </a:p>
        </p:txBody>
      </p:sp>
      <p:sp>
        <p:nvSpPr>
          <p:cNvPr id="6" name="Text Placeholder 4"/>
          <p:cNvSpPr txBox="1">
            <a:spLocks/>
          </p:cNvSpPr>
          <p:nvPr/>
        </p:nvSpPr>
        <p:spPr bwMode="gray">
          <a:xfrm rot="10800000" flipV="1">
            <a:off x="324166" y="5049865"/>
            <a:ext cx="11544865" cy="1269996"/>
          </a:xfrm>
          <a:prstGeom prst="rect">
            <a:avLst/>
          </a:prstGeom>
          <a:solidFill>
            <a:srgbClr val="F2F2F2">
              <a:alpha val="5000"/>
            </a:srgbClr>
          </a:solidFill>
          <a:ln>
            <a:solidFill>
              <a:srgbClr val="BFBFBF"/>
            </a:solidFill>
          </a:ln>
        </p:spPr>
        <p:txBody>
          <a:bodyPr vert="horz" wrap="square" lIns="0" tIns="140360" rIns="0" bIns="140360" rtlCol="0" anchor="ctr" anchorCtr="0">
            <a:noAutofit/>
          </a:bodyPr>
          <a:lstStyle>
            <a:lvl1pPr marL="0" indent="0" algn="l" defTabSz="1219362" rtl="0" eaLnBrk="1" latinLnBrk="0" hangingPunct="1">
              <a:spcBef>
                <a:spcPts val="2160"/>
              </a:spcBef>
              <a:buClr>
                <a:schemeClr val="accent1"/>
              </a:buClr>
              <a:buSzPct val="80000"/>
              <a:buFontTx/>
              <a:buNone/>
              <a:defRPr sz="2400" b="1" kern="1200">
                <a:solidFill>
                  <a:schemeClr val="tx1"/>
                </a:solidFill>
                <a:latin typeface="+mn-lt"/>
                <a:ea typeface="+mn-ea"/>
                <a:cs typeface="+mn-cs"/>
              </a:defRPr>
            </a:lvl1pPr>
            <a:lvl2pPr marL="0" indent="0" algn="l" defTabSz="1219362" rtl="0" eaLnBrk="1" latinLnBrk="0" hangingPunct="1">
              <a:spcBef>
                <a:spcPts val="667"/>
              </a:spcBef>
              <a:buClr>
                <a:schemeClr val="accent1"/>
              </a:buClr>
              <a:buSzPct val="80000"/>
              <a:buFont typeface="Wingdings" pitchFamily="2" charset="2"/>
              <a:buNone/>
              <a:defRPr sz="2400" kern="1200">
                <a:solidFill>
                  <a:schemeClr val="tx1"/>
                </a:solidFill>
                <a:latin typeface="+mn-lt"/>
                <a:ea typeface="+mn-ea"/>
                <a:cs typeface="+mn-cs"/>
              </a:defRPr>
            </a:lvl2pPr>
            <a:lvl3pPr marL="359881" indent="-241332" algn="l" defTabSz="1219362" rtl="0" eaLnBrk="1" latinLnBrk="0" hangingPunct="1">
              <a:spcBef>
                <a:spcPts val="560"/>
              </a:spcBef>
              <a:buClr>
                <a:schemeClr val="accent1"/>
              </a:buClr>
              <a:buSzPct val="100000"/>
              <a:buFont typeface="Wingdings" pitchFamily="2" charset="2"/>
              <a:buChar char=""/>
              <a:defRPr sz="2100" kern="1200">
                <a:solidFill>
                  <a:schemeClr val="tx1"/>
                </a:solidFill>
                <a:latin typeface="+mn-lt"/>
                <a:ea typeface="+mn-ea"/>
                <a:cs typeface="+mn-cs"/>
              </a:defRPr>
            </a:lvl3pPr>
            <a:lvl4pPr marL="596979" indent="-237098" algn="l" defTabSz="1219362" rtl="0" eaLnBrk="1" latinLnBrk="0" hangingPunct="1">
              <a:spcBef>
                <a:spcPts val="560"/>
              </a:spcBef>
              <a:buClr>
                <a:schemeClr val="accent2"/>
              </a:buClr>
              <a:buSzPct val="100000"/>
              <a:buFont typeface="Arial" pitchFamily="34" charset="0"/>
              <a:buChar char="–"/>
              <a:defRPr sz="1900" kern="1200">
                <a:solidFill>
                  <a:schemeClr val="tx1"/>
                </a:solidFill>
                <a:latin typeface="+mn-lt"/>
                <a:ea typeface="+mn-ea"/>
                <a:cs typeface="+mn-cs"/>
              </a:defRPr>
            </a:lvl4pPr>
            <a:lvl5pPr marL="836195" indent="-239216" algn="l" defTabSz="1219362" rtl="0" eaLnBrk="1" latinLnBrk="0" hangingPunct="1">
              <a:spcBef>
                <a:spcPts val="336"/>
              </a:spcBef>
              <a:buClr>
                <a:schemeClr val="accent2"/>
              </a:buClr>
              <a:buSzPct val="100000"/>
              <a:buFont typeface="Courier New" pitchFamily="49" charset="0"/>
              <a:buChar char="o"/>
              <a:defRPr sz="1900" kern="1200">
                <a:solidFill>
                  <a:schemeClr val="tx1"/>
                </a:solidFill>
                <a:latin typeface="+mn-lt"/>
                <a:ea typeface="+mn-ea"/>
                <a:cs typeface="+mn-cs"/>
              </a:defRPr>
            </a:lvl5pPr>
            <a:lvl6pPr marL="3353248"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927"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609"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290" indent="-304841" algn="l" defTabSz="1219362"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buClr>
                <a:srgbClr val="F0AB00"/>
              </a:buClr>
            </a:pPr>
            <a:endParaRPr lang="en-US" sz="1999" dirty="0">
              <a:solidFill>
                <a:srgbClr val="FFFFFF"/>
              </a:solidFill>
            </a:endParaRPr>
          </a:p>
        </p:txBody>
      </p:sp>
      <p:sp>
        <p:nvSpPr>
          <p:cNvPr id="7" name="Rectangle 1"/>
          <p:cNvSpPr>
            <a:spLocks noChangeArrowheads="1"/>
          </p:cNvSpPr>
          <p:nvPr/>
        </p:nvSpPr>
        <p:spPr bwMode="auto">
          <a:xfrm>
            <a:off x="2943368" y="5194767"/>
            <a:ext cx="8679998" cy="923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55" tIns="45728" rIns="91455" bIns="45728" numCol="1" anchor="ctr" anchorCtr="0" compatLnSpc="1">
            <a:prstTxWarp prst="textNoShape">
              <a:avLst/>
            </a:prstTxWarp>
            <a:spAutoFit/>
          </a:bodyPr>
          <a:lstStyle/>
          <a:p>
            <a:pPr defTabSz="914492" eaLnBrk="0" fontAlgn="base" hangingPunct="0">
              <a:spcBef>
                <a:spcPct val="0"/>
              </a:spcBef>
              <a:spcAft>
                <a:spcPct val="0"/>
              </a:spcAft>
            </a:pPr>
            <a:r>
              <a:rPr lang="en-US" altLang="en-US" sz="1799" dirty="0">
                <a:solidFill>
                  <a:schemeClr val="accent2"/>
                </a:solidFill>
                <a:ea typeface="Times New Roman" panose="02020603050405020304" pitchFamily="18" charset="0"/>
                <a:cs typeface="Arial"/>
              </a:rPr>
              <a:t>ZS Associates uses SAP HANA Cloud Platform to extend the functionality of SAP SuccessFactors Employee Central to have greater confidence in company data and establish a strong foundation for analytics.</a:t>
            </a:r>
            <a:endParaRPr lang="en-US" altLang="en-US" sz="1799" dirty="0">
              <a:solidFill>
                <a:schemeClr val="accent2"/>
              </a:solidFill>
              <a:cs typeface="Aria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28826" y="152506"/>
            <a:ext cx="1445256" cy="1083943"/>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9572" y="4954315"/>
            <a:ext cx="1723724" cy="1495745"/>
          </a:xfrm>
          <a:prstGeom prst="rect">
            <a:avLst/>
          </a:prstGeom>
        </p:spPr>
      </p:pic>
      <p:grpSp>
        <p:nvGrpSpPr>
          <p:cNvPr id="14" name="Group 13"/>
          <p:cNvGrpSpPr/>
          <p:nvPr/>
        </p:nvGrpSpPr>
        <p:grpSpPr>
          <a:xfrm>
            <a:off x="4419940" y="1616635"/>
            <a:ext cx="7754143" cy="2969063"/>
            <a:chOff x="4419890" y="1477078"/>
            <a:chExt cx="7754366" cy="2969149"/>
          </a:xfrm>
        </p:grpSpPr>
        <p:sp>
          <p:nvSpPr>
            <p:cNvPr id="3" name="Rectangle 2"/>
            <p:cNvSpPr/>
            <p:nvPr/>
          </p:nvSpPr>
          <p:spPr bwMode="gray">
            <a:xfrm>
              <a:off x="4419890" y="1477078"/>
              <a:ext cx="7754366" cy="728177"/>
            </a:xfrm>
            <a:prstGeom prst="rect">
              <a:avLst/>
            </a:prstGeom>
            <a:noFill/>
            <a:ln w="6350" algn="ctr">
              <a:noFill/>
              <a:miter lim="800000"/>
              <a:headEnd/>
              <a:tailEnd/>
            </a:ln>
          </p:spPr>
          <p:txBody>
            <a:bodyPr lIns="90016" tIns="72012" rIns="90016" bIns="72012" rtlCol="0" anchor="t" anchorCtr="0"/>
            <a:lstStyle/>
            <a:p>
              <a:pPr marL="0" lvl="1"/>
              <a:r>
                <a:rPr lang="en-US" sz="1999" b="1" dirty="0">
                  <a:solidFill>
                    <a:srgbClr val="666666"/>
                  </a:solidFill>
                  <a:cs typeface="Arial"/>
                </a:rPr>
                <a:t>Simple and secure </a:t>
              </a:r>
              <a:r>
                <a:rPr lang="en-US" sz="1999" dirty="0">
                  <a:solidFill>
                    <a:srgbClr val="666666"/>
                  </a:solidFill>
                  <a:cs typeface="Arial"/>
                </a:rPr>
                <a:t>cloud-based access to data and applications with HANA Cloud Platform, Identity Authentication Service</a:t>
              </a:r>
            </a:p>
            <a:p>
              <a:endParaRPr lang="en-US" sz="1999" dirty="0">
                <a:cs typeface="Arial"/>
              </a:endParaRPr>
            </a:p>
          </p:txBody>
        </p:sp>
        <p:sp>
          <p:nvSpPr>
            <p:cNvPr id="4" name="Rectangle 3"/>
            <p:cNvSpPr/>
            <p:nvPr/>
          </p:nvSpPr>
          <p:spPr bwMode="gray">
            <a:xfrm>
              <a:off x="4431878" y="2591594"/>
              <a:ext cx="7437321" cy="787833"/>
            </a:xfrm>
            <a:prstGeom prst="rect">
              <a:avLst/>
            </a:prstGeom>
            <a:noFill/>
            <a:ln w="6350" algn="ctr">
              <a:noFill/>
              <a:miter lim="800000"/>
              <a:headEnd/>
              <a:tailEnd/>
            </a:ln>
          </p:spPr>
          <p:txBody>
            <a:bodyPr lIns="90016" tIns="72012" rIns="90016" bIns="72012" rtlCol="0" anchor="t" anchorCtr="0"/>
            <a:lstStyle/>
            <a:p>
              <a:pPr marL="0" lvl="1"/>
              <a:r>
                <a:rPr lang="en-US" sz="1999" b="1" dirty="0">
                  <a:solidFill>
                    <a:srgbClr val="666666"/>
                  </a:solidFill>
                  <a:cs typeface="Arial"/>
                </a:rPr>
                <a:t>Identity Federation with existing IDPs </a:t>
              </a:r>
              <a:r>
                <a:rPr lang="en-US" sz="1999" dirty="0">
                  <a:solidFill>
                    <a:srgbClr val="666666"/>
                  </a:solidFill>
                  <a:cs typeface="Arial"/>
                </a:rPr>
                <a:t>reduce operation effort and no persistence user information in HANA Cloud Platform</a:t>
              </a:r>
            </a:p>
          </p:txBody>
        </p:sp>
        <p:cxnSp>
          <p:nvCxnSpPr>
            <p:cNvPr id="8" name="Straight Connector 7"/>
            <p:cNvCxnSpPr/>
            <p:nvPr/>
          </p:nvCxnSpPr>
          <p:spPr>
            <a:xfrm flipH="1">
              <a:off x="4513710" y="2362994"/>
              <a:ext cx="6969289"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bwMode="gray">
            <a:xfrm>
              <a:off x="4431879" y="3658394"/>
              <a:ext cx="7355352" cy="787833"/>
            </a:xfrm>
            <a:prstGeom prst="rect">
              <a:avLst/>
            </a:prstGeom>
            <a:noFill/>
            <a:ln w="6350" algn="ctr">
              <a:noFill/>
              <a:miter lim="800000"/>
              <a:headEnd/>
              <a:tailEnd/>
            </a:ln>
          </p:spPr>
          <p:txBody>
            <a:bodyPr lIns="90016" tIns="72012" rIns="90016" bIns="72012" rtlCol="0" anchor="t" anchorCtr="0"/>
            <a:lstStyle/>
            <a:p>
              <a:pPr marL="0" lvl="1"/>
              <a:r>
                <a:rPr lang="en-US" sz="1999" b="1" dirty="0">
                  <a:solidFill>
                    <a:srgbClr val="666666"/>
                  </a:solidFill>
                  <a:cs typeface="Arial"/>
                </a:rPr>
                <a:t>High security with Two-Factor Authentication </a:t>
              </a:r>
              <a:r>
                <a:rPr lang="en-US" sz="1999" dirty="0">
                  <a:solidFill>
                    <a:srgbClr val="666666"/>
                  </a:solidFill>
                  <a:cs typeface="Arial"/>
                </a:rPr>
                <a:t>add extra layer of security to protect your high risk applications </a:t>
              </a:r>
            </a:p>
          </p:txBody>
        </p:sp>
        <p:cxnSp>
          <p:nvCxnSpPr>
            <p:cNvPr id="13" name="Straight Connector 12"/>
            <p:cNvCxnSpPr/>
            <p:nvPr/>
          </p:nvCxnSpPr>
          <p:spPr>
            <a:xfrm flipH="1">
              <a:off x="4513709" y="3505994"/>
              <a:ext cx="6969289"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0828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2"/>
          </p:nvPr>
        </p:nvSpPr>
        <p:spPr/>
        <p:txBody>
          <a:bodyPr/>
          <a:lstStyle/>
          <a:p>
            <a:r>
              <a:rPr lang="en-US" dirty="0"/>
              <a:t>SAP </a:t>
            </a:r>
            <a:r>
              <a:rPr lang="en-US" dirty="0" smtClean="0"/>
              <a:t>HANA Cloud Platform, identity authentication service </a:t>
            </a:r>
            <a:r>
              <a:rPr lang="en-US" dirty="0"/>
              <a:t>provides a simple and secure access to IT applications and is delivered as a service (SaaS, software-as-a-service) by </a:t>
            </a:r>
            <a:r>
              <a:rPr lang="en-US" dirty="0" smtClean="0"/>
              <a:t>SAP</a:t>
            </a:r>
            <a:endParaRPr lang="en-US" dirty="0"/>
          </a:p>
        </p:txBody>
      </p:sp>
      <p:sp>
        <p:nvSpPr>
          <p:cNvPr id="16" name="Text Placeholder 15"/>
          <p:cNvSpPr>
            <a:spLocks noGrp="1"/>
          </p:cNvSpPr>
          <p:nvPr>
            <p:ph type="body" sz="quarter" idx="11"/>
          </p:nvPr>
        </p:nvSpPr>
        <p:spPr/>
        <p:txBody>
          <a:bodyPr/>
          <a:lstStyle/>
          <a:p>
            <a:pPr lvl="0"/>
            <a:r>
              <a:rPr lang="en-US" sz="1400" dirty="0"/>
              <a:t>Simple and secure access</a:t>
            </a:r>
          </a:p>
          <a:p>
            <a:pPr lvl="1"/>
            <a:r>
              <a:rPr lang="en-US" dirty="0"/>
              <a:t>Web single sign-on for cloud and on-premise applications based on the open standard SAML</a:t>
            </a:r>
          </a:p>
          <a:p>
            <a:pPr lvl="1"/>
            <a:r>
              <a:rPr lang="en-US" dirty="0"/>
              <a:t>Support of SAP and 3</a:t>
            </a:r>
            <a:r>
              <a:rPr lang="en-US" baseline="30000" dirty="0"/>
              <a:t>rd</a:t>
            </a:r>
            <a:r>
              <a:rPr lang="en-US" dirty="0"/>
              <a:t> party applications</a:t>
            </a:r>
          </a:p>
          <a:p>
            <a:pPr lvl="1"/>
            <a:r>
              <a:rPr lang="en-US" dirty="0"/>
              <a:t>Secure on-premise integration to reuse an existing authentication system</a:t>
            </a:r>
          </a:p>
          <a:p>
            <a:pPr lvl="1"/>
            <a:r>
              <a:rPr lang="en-US" dirty="0"/>
              <a:t>Optional two-factor authentication</a:t>
            </a:r>
          </a:p>
          <a:p>
            <a:r>
              <a:rPr lang="en-US" sz="1400" dirty="0"/>
              <a:t>User management</a:t>
            </a:r>
          </a:p>
          <a:p>
            <a:pPr lvl="1"/>
            <a:r>
              <a:rPr lang="en-US" dirty="0"/>
              <a:t>Self services for password management and invitation</a:t>
            </a:r>
          </a:p>
          <a:p>
            <a:pPr lvl="1"/>
            <a:r>
              <a:rPr lang="en-US" dirty="0"/>
              <a:t>Central user administration</a:t>
            </a:r>
          </a:p>
          <a:p>
            <a:pPr lvl="0"/>
            <a:r>
              <a:rPr lang="en-US" sz="1400" dirty="0"/>
              <a:t>Enterprise features</a:t>
            </a:r>
          </a:p>
          <a:p>
            <a:pPr lvl="1"/>
            <a:r>
              <a:rPr lang="en-US" dirty="0"/>
              <a:t>Branding of user interfaces for seamless integration in customer developments</a:t>
            </a:r>
          </a:p>
          <a:p>
            <a:pPr lvl="1"/>
            <a:r>
              <a:rPr lang="en-US" dirty="0"/>
              <a:t>Password policies</a:t>
            </a:r>
          </a:p>
        </p:txBody>
      </p:sp>
      <p:sp>
        <p:nvSpPr>
          <p:cNvPr id="4" name="Title 3"/>
          <p:cNvSpPr>
            <a:spLocks noGrp="1"/>
          </p:cNvSpPr>
          <p:nvPr>
            <p:ph type="title"/>
          </p:nvPr>
        </p:nvSpPr>
        <p:spPr/>
        <p:txBody>
          <a:bodyPr/>
          <a:lstStyle/>
          <a:p>
            <a:r>
              <a:rPr lang="en-US" dirty="0"/>
              <a:t>SAP’s </a:t>
            </a:r>
            <a:r>
              <a:rPr lang="en-US" dirty="0" smtClean="0"/>
              <a:t>security products – SAP HCP, identity authentication service</a:t>
            </a:r>
            <a:br>
              <a:rPr lang="en-US" dirty="0" smtClean="0"/>
            </a:br>
            <a:r>
              <a:rPr lang="en-US" sz="2400" b="0" dirty="0" smtClean="0"/>
              <a:t>Authentication and single sign-on in the cloud for the cloud</a:t>
            </a:r>
            <a:endParaRPr lang="en-US" sz="2400" b="0" dirty="0"/>
          </a:p>
        </p:txBody>
      </p:sp>
      <p:sp>
        <p:nvSpPr>
          <p:cNvPr id="9" name="Rectangle 8"/>
          <p:cNvSpPr/>
          <p:nvPr/>
        </p:nvSpPr>
        <p:spPr bwMode="gray">
          <a:xfrm>
            <a:off x="10771196" y="708792"/>
            <a:ext cx="1097280" cy="458815"/>
          </a:xfrm>
          <a:prstGeom prst="rect">
            <a:avLst/>
          </a:prstGeom>
          <a:solidFill>
            <a:srgbClr val="0076CB">
              <a:lumMod val="75000"/>
            </a:srgbClr>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Today</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33184"/>
          <a:stretch/>
        </p:blipFill>
        <p:spPr>
          <a:xfrm>
            <a:off x="7819697" y="2339791"/>
            <a:ext cx="4051627" cy="4041814"/>
          </a:xfrm>
          <a:prstGeom prst="rect">
            <a:avLst/>
          </a:prstGeom>
        </p:spPr>
      </p:pic>
      <p:pic>
        <p:nvPicPr>
          <p:cNvPr id="8" name="Picture 7" descr="image0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6383" y="1999082"/>
            <a:ext cx="927288" cy="92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7437623"/>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Road map – change log</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34689966"/>
              </p:ext>
            </p:extLst>
          </p:nvPr>
        </p:nvGraphicFramePr>
        <p:xfrm>
          <a:off x="314242" y="1700604"/>
          <a:ext cx="11547571" cy="4086767"/>
        </p:xfrm>
        <a:graphic>
          <a:graphicData uri="http://schemas.openxmlformats.org/drawingml/2006/table">
            <a:tbl>
              <a:tblPr>
                <a:tableStyleId>{0505E3EF-67EA-436B-97B2-0124C06EBD24}</a:tableStyleId>
              </a:tblPr>
              <a:tblGrid>
                <a:gridCol w="1726036"/>
                <a:gridCol w="745179"/>
                <a:gridCol w="3408068"/>
                <a:gridCol w="1121944"/>
                <a:gridCol w="2079794"/>
                <a:gridCol w="2466550"/>
              </a:tblGrid>
              <a:tr h="584775">
                <a:tc>
                  <a:txBody>
                    <a:bodyPr/>
                    <a:lstStyle/>
                    <a:p>
                      <a:pPr marL="92075" indent="0" algn="l" fontAlgn="ctr"/>
                      <a:r>
                        <a:rPr lang="en-US" sz="1200" b="1" i="0" u="none" strike="noStrike" dirty="0" smtClean="0">
                          <a:solidFill>
                            <a:schemeClr val="tx1"/>
                          </a:solidFill>
                          <a:latin typeface="+mn-lt"/>
                        </a:rPr>
                        <a:t>Section</a:t>
                      </a:r>
                      <a:r>
                        <a:rPr lang="en-US" sz="1400" b="0" i="0" u="none" strike="noStrike" dirty="0" smtClean="0">
                          <a:solidFill>
                            <a:schemeClr val="tx1"/>
                          </a:solidFill>
                          <a:latin typeface="+mn-lt"/>
                        </a:rPr>
                        <a:t/>
                      </a:r>
                      <a:br>
                        <a:rPr lang="en-US" sz="1400" b="0" i="0" u="none" strike="noStrike" dirty="0" smtClean="0">
                          <a:solidFill>
                            <a:schemeClr val="tx1"/>
                          </a:solidFill>
                          <a:latin typeface="+mn-lt"/>
                        </a:rPr>
                      </a:br>
                      <a:r>
                        <a:rPr lang="en-US" sz="800" b="0" i="0" u="none" strike="noStrike" dirty="0" smtClean="0">
                          <a:solidFill>
                            <a:schemeClr val="tx1"/>
                          </a:solidFill>
                          <a:latin typeface="+mn-lt"/>
                        </a:rPr>
                        <a:t>(today, planned, future , appendix, ...)</a:t>
                      </a:r>
                      <a:endParaRPr lang="en-US" sz="1400" b="0" i="0" u="none" strike="noStrike" dirty="0" smtClean="0">
                        <a:solidFill>
                          <a:schemeClr val="tx1"/>
                        </a:solidFill>
                        <a:latin typeface="+mn-lt"/>
                      </a:endParaRPr>
                    </a:p>
                  </a:txBody>
                  <a:tcPr marL="0" marR="71981" marT="0" marB="36008">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b="1" u="none" strike="noStrike" dirty="0">
                          <a:solidFill>
                            <a:schemeClr val="tx1"/>
                          </a:solidFill>
                        </a:rPr>
                        <a:t>Slide #</a:t>
                      </a:r>
                      <a:endParaRPr lang="en-US" sz="1200" b="1" i="0" u="none" strike="noStrike" dirty="0">
                        <a:solidFill>
                          <a:schemeClr val="tx1"/>
                        </a:solidFill>
                        <a:latin typeface="Arial"/>
                      </a:endParaRPr>
                    </a:p>
                  </a:txBody>
                  <a:tcPr marL="71981" marR="71981" marT="0" marB="3600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1" u="none" strike="noStrike" dirty="0">
                          <a:solidFill>
                            <a:schemeClr val="tx1"/>
                          </a:solidFill>
                        </a:rPr>
                        <a:t>What has </a:t>
                      </a:r>
                      <a:r>
                        <a:rPr lang="en-US" sz="1200" b="1" u="none" strike="noStrike" dirty="0" smtClean="0">
                          <a:solidFill>
                            <a:schemeClr val="tx1"/>
                          </a:solidFill>
                        </a:rPr>
                        <a:t>changed and </a:t>
                      </a:r>
                      <a:br>
                        <a:rPr lang="en-US" sz="1200" b="1" u="none" strike="noStrike" dirty="0" smtClean="0">
                          <a:solidFill>
                            <a:schemeClr val="tx1"/>
                          </a:solidFill>
                        </a:rPr>
                      </a:br>
                      <a:r>
                        <a:rPr lang="en-US" sz="1200" b="1" u="none" strike="noStrike" dirty="0" smtClean="0">
                          <a:solidFill>
                            <a:schemeClr val="tx1"/>
                          </a:solidFill>
                        </a:rPr>
                        <a:t>reason for change</a:t>
                      </a:r>
                    </a:p>
                    <a:p>
                      <a:pPr marL="0" marR="0" indent="0" algn="l" defTabSz="914400" rtl="0" eaLnBrk="1" fontAlgn="ctr" latinLnBrk="0" hangingPunct="1">
                        <a:lnSpc>
                          <a:spcPct val="100000"/>
                        </a:lnSpc>
                        <a:spcBef>
                          <a:spcPts val="0"/>
                        </a:spcBef>
                        <a:spcAft>
                          <a:spcPts val="0"/>
                        </a:spcAft>
                        <a:buClrTx/>
                        <a:buSzTx/>
                        <a:buFontTx/>
                        <a:buNone/>
                        <a:tabLst/>
                        <a:defRPr/>
                      </a:pPr>
                      <a:r>
                        <a:rPr lang="en-US" sz="1200" b="1" u="none" strike="noStrike" dirty="0" smtClean="0">
                          <a:solidFill>
                            <a:schemeClr val="tx1"/>
                          </a:solidFill>
                        </a:rPr>
                        <a:t> </a:t>
                      </a:r>
                      <a:endParaRPr lang="en-US" sz="1200" b="1" i="0" u="none" strike="noStrike" dirty="0">
                        <a:solidFill>
                          <a:schemeClr val="tx1"/>
                        </a:solidFill>
                        <a:latin typeface="Arial"/>
                      </a:endParaRPr>
                    </a:p>
                  </a:txBody>
                  <a:tcPr marL="71981" marR="71981" marT="0" marB="3600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b="1" u="none" strike="noStrike" dirty="0">
                          <a:solidFill>
                            <a:schemeClr val="tx1"/>
                          </a:solidFill>
                        </a:rPr>
                        <a:t>Date </a:t>
                      </a:r>
                      <a:r>
                        <a:rPr lang="en-US" sz="1200" b="1" u="none" strike="noStrike" dirty="0" smtClean="0">
                          <a:solidFill>
                            <a:schemeClr val="tx1"/>
                          </a:solidFill>
                        </a:rPr>
                        <a:t>of update</a:t>
                      </a:r>
                      <a:endParaRPr lang="en-US" sz="1200" b="1" i="0" u="none" strike="noStrike" dirty="0">
                        <a:solidFill>
                          <a:schemeClr val="tx1"/>
                        </a:solidFill>
                        <a:latin typeface="Arial"/>
                      </a:endParaRPr>
                    </a:p>
                  </a:txBody>
                  <a:tcPr marL="71981" marR="71981" marT="0" marB="3600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1" u="none" strike="noStrike" dirty="0">
                          <a:solidFill>
                            <a:schemeClr val="tx1"/>
                          </a:solidFill>
                        </a:rPr>
                        <a:t>Changed </a:t>
                      </a:r>
                      <a:r>
                        <a:rPr lang="en-US" sz="1200" b="1" u="none" strike="noStrike" dirty="0" smtClean="0">
                          <a:solidFill>
                            <a:schemeClr val="tx1"/>
                          </a:solidFill>
                        </a:rPr>
                        <a:t>by</a:t>
                      </a:r>
                      <a:br>
                        <a:rPr lang="en-US" sz="1200" b="1" u="none" strike="noStrike" dirty="0" smtClean="0">
                          <a:solidFill>
                            <a:schemeClr val="tx1"/>
                          </a:solidFill>
                        </a:rPr>
                      </a:br>
                      <a:r>
                        <a:rPr lang="en-US" sz="800" b="0" u="none" strike="noStrike" dirty="0" smtClean="0">
                          <a:solidFill>
                            <a:schemeClr val="tx1"/>
                          </a:solidFill>
                        </a:rPr>
                        <a:t>(first name, last name, organization)</a:t>
                      </a:r>
                    </a:p>
                  </a:txBody>
                  <a:tcPr marL="71981" marR="71981" marT="0" marB="3600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92075" indent="0" algn="l" fontAlgn="ctr"/>
                      <a:r>
                        <a:rPr lang="en-US" sz="1200" b="1" u="none" strike="noStrike" dirty="0">
                          <a:solidFill>
                            <a:schemeClr val="tx1"/>
                          </a:solidFill>
                        </a:rPr>
                        <a:t>Additional comments</a:t>
                      </a:r>
                      <a:endParaRPr lang="en-US" sz="1200" b="1" i="0" u="none" strike="noStrike" dirty="0">
                        <a:solidFill>
                          <a:schemeClr val="tx1"/>
                        </a:solidFill>
                        <a:latin typeface="Arial"/>
                      </a:endParaRPr>
                    </a:p>
                  </a:txBody>
                  <a:tcPr marL="71981" marR="71981" marT="0" marB="36008">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332477">
                <a:tc>
                  <a:txBody>
                    <a:bodyPr/>
                    <a:lstStyle/>
                    <a:p>
                      <a:pPr marL="92075" indent="0" algn="l" fontAlgn="ctr"/>
                      <a:r>
                        <a:rPr lang="en-US" sz="1000" b="0" i="0" u="none" strike="noStrike" dirty="0" smtClean="0">
                          <a:solidFill>
                            <a:srgbClr val="000000"/>
                          </a:solidFill>
                          <a:latin typeface="Arial"/>
                        </a:rPr>
                        <a:t>All</a:t>
                      </a: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r>
                        <a:rPr lang="en-US" sz="1000" b="0" i="0" u="none" strike="noStrike" dirty="0" smtClean="0">
                          <a:solidFill>
                            <a:srgbClr val="000000"/>
                          </a:solidFill>
                          <a:latin typeface="Arial"/>
                        </a:rPr>
                        <a:t>All</a:t>
                      </a: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r>
                        <a:rPr lang="en-US" sz="1000" u="none" strike="noStrike" dirty="0" smtClean="0"/>
                        <a:t>Full rework of whole slide deck</a:t>
                      </a:r>
                      <a:r>
                        <a:rPr lang="en-US" sz="1000" u="none" strike="noStrike" dirty="0"/>
                        <a:t> </a:t>
                      </a: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r>
                        <a:rPr lang="en-US" sz="1000" u="none" strike="noStrike" dirty="0" smtClean="0"/>
                        <a:t>August 12, 2016</a:t>
                      </a:r>
                      <a:r>
                        <a:rPr lang="en-US" sz="1000" u="none" strike="noStrike" dirty="0"/>
                        <a:t> </a:t>
                      </a: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r>
                        <a:rPr lang="en-US" sz="1000" u="none" strike="noStrike" dirty="0" smtClean="0"/>
                        <a:t>Zibulski, Gerlinde; Lehment, Kristian</a:t>
                      </a:r>
                      <a:r>
                        <a:rPr lang="en-US" sz="1000" u="none" strike="noStrike" dirty="0"/>
                        <a:t> </a:t>
                      </a: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r>
                        <a:rPr lang="en-US" sz="1000" u="none" strike="noStrike" dirty="0" smtClean="0"/>
                        <a:t>None</a:t>
                      </a:r>
                      <a:r>
                        <a:rPr lang="en-US" sz="1000" u="none" strike="noStrike" dirty="0"/>
                        <a:t> </a:t>
                      </a: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r>
              <a:tr h="224452">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190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chemeClr val="accent2"/>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92075" indent="0" algn="l" fontAlgn="ctr"/>
                      <a:endParaRPr lang="en-US" sz="1000" b="0" i="0" u="none" strike="noStrike" dirty="0">
                        <a:solidFill>
                          <a:srgbClr val="000000"/>
                        </a:solidFill>
                        <a:latin typeface="Arial"/>
                      </a:endParaRPr>
                    </a:p>
                  </a:txBody>
                  <a:tcPr marL="27432" marR="27432" marT="27432" marB="27432"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261406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Platform Services: </a:t>
            </a:r>
            <a:r>
              <a:rPr lang="en-US" dirty="0" smtClean="0"/>
              <a:t>Security</a:t>
            </a:r>
            <a:br>
              <a:rPr lang="en-US" dirty="0" smtClean="0"/>
            </a:br>
            <a:r>
              <a:rPr lang="en-US" sz="2400" b="0" dirty="0" smtClean="0"/>
              <a:t>SAP HANA Cloud Platform security services</a:t>
            </a:r>
            <a:endParaRPr lang="en-US" sz="2400" b="0" dirty="0"/>
          </a:p>
        </p:txBody>
      </p:sp>
      <p:sp>
        <p:nvSpPr>
          <p:cNvPr id="6" name="Textplatzhalter 5"/>
          <p:cNvSpPr>
            <a:spLocks noGrp="1"/>
          </p:cNvSpPr>
          <p:nvPr>
            <p:ph type="body" sz="quarter" idx="12"/>
          </p:nvPr>
        </p:nvSpPr>
        <p:spPr>
          <a:xfrm>
            <a:off x="324000" y="1691081"/>
            <a:ext cx="11445215" cy="671667"/>
          </a:xfrm>
        </p:spPr>
        <p:txBody>
          <a:bodyPr/>
          <a:lstStyle/>
          <a:p>
            <a:r>
              <a:rPr lang="en-US" dirty="0" smtClean="0"/>
              <a:t>The SAP HANA Cloud Platform </a:t>
            </a:r>
            <a:r>
              <a:rPr lang="en-US" dirty="0"/>
              <a:t>s</a:t>
            </a:r>
            <a:r>
              <a:rPr lang="en-US" dirty="0" smtClean="0"/>
              <a:t>ecurity services provide delegated authentication and authorization services across applications</a:t>
            </a:r>
            <a:endParaRPr lang="en-US" dirty="0"/>
          </a:p>
        </p:txBody>
      </p:sp>
      <p:sp>
        <p:nvSpPr>
          <p:cNvPr id="5" name="Textplatzhalter 4"/>
          <p:cNvSpPr>
            <a:spLocks noGrp="1"/>
          </p:cNvSpPr>
          <p:nvPr>
            <p:ph type="body" sz="quarter" idx="11"/>
          </p:nvPr>
        </p:nvSpPr>
        <p:spPr>
          <a:xfrm>
            <a:off x="324000" y="2337362"/>
            <a:ext cx="6717441" cy="4238719"/>
          </a:xfrm>
        </p:spPr>
        <p:txBody>
          <a:bodyPr/>
          <a:lstStyle/>
          <a:p>
            <a:pPr>
              <a:spcBef>
                <a:spcPts val="1200"/>
              </a:spcBef>
              <a:spcAft>
                <a:spcPts val="300"/>
              </a:spcAft>
            </a:pPr>
            <a:r>
              <a:rPr lang="en-US" sz="1600" dirty="0"/>
              <a:t>Key capabilities</a:t>
            </a:r>
          </a:p>
          <a:p>
            <a:pPr marL="285750" lvl="1" indent="-166688">
              <a:spcAft>
                <a:spcPts val="300"/>
              </a:spcAft>
            </a:pPr>
            <a:r>
              <a:rPr lang="en-US" sz="1600" dirty="0" smtClean="0"/>
              <a:t>Identity federation with SAML 2.0-based </a:t>
            </a:r>
            <a:r>
              <a:rPr lang="en-US" sz="1600" dirty="0"/>
              <a:t>i</a:t>
            </a:r>
            <a:r>
              <a:rPr lang="en-US" sz="1600" dirty="0" smtClean="0"/>
              <a:t>dentity </a:t>
            </a:r>
            <a:r>
              <a:rPr lang="en-US" sz="1600" dirty="0"/>
              <a:t>p</a:t>
            </a:r>
            <a:r>
              <a:rPr lang="en-US" sz="1600" dirty="0" smtClean="0"/>
              <a:t>roviders</a:t>
            </a:r>
          </a:p>
          <a:p>
            <a:pPr marL="285750" lvl="1" indent="-166688">
              <a:spcAft>
                <a:spcPts val="300"/>
              </a:spcAft>
            </a:pPr>
            <a:r>
              <a:rPr lang="en-US" sz="1600" kern="0" dirty="0" smtClean="0">
                <a:ea typeface="Arial Unicode MS" pitchFamily="34" charset="-128"/>
                <a:cs typeface="BentonSans Medium"/>
              </a:rPr>
              <a:t>Flexible groups- and role-based </a:t>
            </a:r>
            <a:r>
              <a:rPr lang="en-US" sz="1600" kern="0" dirty="0">
                <a:ea typeface="Arial Unicode MS" pitchFamily="34" charset="-128"/>
                <a:cs typeface="BentonSans Medium"/>
              </a:rPr>
              <a:t>a</a:t>
            </a:r>
            <a:r>
              <a:rPr lang="en-US" sz="1600" kern="0" dirty="0" smtClean="0">
                <a:ea typeface="Arial Unicode MS" pitchFamily="34" charset="-128"/>
                <a:cs typeface="BentonSans Medium"/>
              </a:rPr>
              <a:t>uthorization </a:t>
            </a:r>
            <a:r>
              <a:rPr lang="en-US" sz="1600" kern="0" dirty="0">
                <a:ea typeface="Arial Unicode MS" pitchFamily="34" charset="-128"/>
                <a:cs typeface="BentonSans Medium"/>
              </a:rPr>
              <a:t>m</a:t>
            </a:r>
            <a:r>
              <a:rPr lang="en-US" sz="1600" kern="0" dirty="0" smtClean="0">
                <a:ea typeface="Arial Unicode MS" pitchFamily="34" charset="-128"/>
                <a:cs typeface="BentonSans Medium"/>
              </a:rPr>
              <a:t>anagement</a:t>
            </a:r>
          </a:p>
          <a:p>
            <a:pPr marL="285750" lvl="1" indent="-166688">
              <a:spcAft>
                <a:spcPts val="300"/>
              </a:spcAft>
            </a:pPr>
            <a:r>
              <a:rPr lang="en-US" sz="1600" dirty="0" smtClean="0"/>
              <a:t>Secure API protection with </a:t>
            </a:r>
            <a:r>
              <a:rPr lang="en-US" sz="1600" dirty="0"/>
              <a:t>OAuth </a:t>
            </a:r>
            <a:r>
              <a:rPr lang="en-US" sz="1600" dirty="0" smtClean="0"/>
              <a:t>2.0</a:t>
            </a:r>
          </a:p>
          <a:p>
            <a:pPr marL="285750" lvl="1" indent="-166688">
              <a:spcAft>
                <a:spcPts val="300"/>
              </a:spcAft>
            </a:pPr>
            <a:r>
              <a:rPr lang="en-US" sz="1600" kern="0" dirty="0" smtClean="0">
                <a:ea typeface="Arial Unicode MS" pitchFamily="34" charset="-128"/>
                <a:cs typeface="BentonSans Medium"/>
              </a:rPr>
              <a:t>Protection against common web </a:t>
            </a:r>
            <a:r>
              <a:rPr lang="en-US" sz="1600" kern="0" dirty="0">
                <a:ea typeface="Arial Unicode MS" pitchFamily="34" charset="-128"/>
                <a:cs typeface="BentonSans Medium"/>
              </a:rPr>
              <a:t>a</a:t>
            </a:r>
            <a:r>
              <a:rPr lang="en-US" sz="1600" kern="0" dirty="0" smtClean="0">
                <a:ea typeface="Arial Unicode MS" pitchFamily="34" charset="-128"/>
                <a:cs typeface="BentonSans Medium"/>
              </a:rPr>
              <a:t>ttacks (XSS and XSRF)</a:t>
            </a:r>
          </a:p>
          <a:p>
            <a:pPr marL="285750" lvl="1" indent="-166688">
              <a:spcAft>
                <a:spcPts val="300"/>
              </a:spcAft>
            </a:pPr>
            <a:r>
              <a:rPr lang="en-US" sz="1600" kern="0" dirty="0" smtClean="0">
                <a:ea typeface="Arial Unicode MS" pitchFamily="34" charset="-128"/>
                <a:cs typeface="BentonSans Medium"/>
              </a:rPr>
              <a:t>Secure </a:t>
            </a:r>
            <a:r>
              <a:rPr lang="en-US" sz="1600" kern="0" dirty="0">
                <a:ea typeface="Arial Unicode MS" pitchFamily="34" charset="-128"/>
                <a:cs typeface="BentonSans Medium"/>
              </a:rPr>
              <a:t>end-to-end identity propagation </a:t>
            </a:r>
            <a:r>
              <a:rPr lang="en-US" sz="1600" kern="0" dirty="0" smtClean="0">
                <a:ea typeface="Arial Unicode MS" pitchFamily="34" charset="-128"/>
                <a:cs typeface="BentonSans Medium"/>
              </a:rPr>
              <a:t>to on-premise systems</a:t>
            </a:r>
          </a:p>
          <a:p>
            <a:pPr marL="285750" lvl="1" indent="-166688">
              <a:spcAft>
                <a:spcPts val="300"/>
              </a:spcAft>
            </a:pPr>
            <a:r>
              <a:rPr lang="en-US" sz="1600" kern="0" dirty="0" smtClean="0">
                <a:ea typeface="Arial Unicode MS" pitchFamily="34" charset="-128"/>
                <a:cs typeface="BentonSans Medium"/>
              </a:rPr>
              <a:t>On-premise </a:t>
            </a:r>
            <a:r>
              <a:rPr lang="en-US" sz="1600" kern="0" dirty="0">
                <a:ea typeface="Arial Unicode MS" pitchFamily="34" charset="-128"/>
                <a:cs typeface="BentonSans Medium"/>
              </a:rPr>
              <a:t>user directory integration via SCIM 1.1 </a:t>
            </a:r>
            <a:r>
              <a:rPr lang="en-US" sz="1600" kern="0" dirty="0" smtClean="0">
                <a:ea typeface="Arial Unicode MS" pitchFamily="34" charset="-128"/>
                <a:cs typeface="BentonSans Medium"/>
              </a:rPr>
              <a:t/>
            </a:r>
            <a:br>
              <a:rPr lang="en-US" sz="1600" kern="0" dirty="0" smtClean="0">
                <a:ea typeface="Arial Unicode MS" pitchFamily="34" charset="-128"/>
                <a:cs typeface="BentonSans Medium"/>
              </a:rPr>
            </a:br>
            <a:r>
              <a:rPr lang="en-US" sz="1600" kern="0" dirty="0" smtClean="0">
                <a:ea typeface="Arial Unicode MS" pitchFamily="34" charset="-128"/>
                <a:cs typeface="BentonSans Medium"/>
              </a:rPr>
              <a:t>(</a:t>
            </a:r>
            <a:r>
              <a:rPr lang="en-US" sz="1600" kern="0" dirty="0">
                <a:ea typeface="Arial Unicode MS" pitchFamily="34" charset="-128"/>
                <a:cs typeface="BentonSans Medium"/>
              </a:rPr>
              <a:t>e.g. for user search)</a:t>
            </a:r>
            <a:endParaRPr lang="en-US" sz="1600" kern="0" dirty="0" smtClean="0">
              <a:ea typeface="Arial Unicode MS" pitchFamily="34" charset="-128"/>
              <a:cs typeface="BentonSans Medium"/>
            </a:endParaRPr>
          </a:p>
          <a:p>
            <a:pPr marL="285750" lvl="1" indent="-166688">
              <a:spcAft>
                <a:spcPts val="300"/>
              </a:spcAft>
            </a:pPr>
            <a:r>
              <a:rPr lang="en-US" sz="1600" kern="0" dirty="0" smtClean="0">
                <a:ea typeface="Arial Unicode MS" pitchFamily="34" charset="-128"/>
                <a:cs typeface="BentonSans Medium"/>
              </a:rPr>
              <a:t>Full automation and integration of the service via platform APIs</a:t>
            </a:r>
          </a:p>
          <a:p>
            <a:pPr>
              <a:spcBef>
                <a:spcPts val="1200"/>
              </a:spcBef>
              <a:spcAft>
                <a:spcPts val="300"/>
              </a:spcAft>
            </a:pPr>
            <a:r>
              <a:rPr lang="en-US" sz="1600" dirty="0" smtClean="0"/>
              <a:t>Benefits</a:t>
            </a:r>
          </a:p>
          <a:p>
            <a:pPr marL="285750" lvl="1" indent="-166688">
              <a:spcAft>
                <a:spcPts val="300"/>
              </a:spcAft>
            </a:pPr>
            <a:r>
              <a:rPr lang="en-US" sz="1600" dirty="0" smtClean="0"/>
              <a:t>Out-of-the-box identity federation without changing a </a:t>
            </a:r>
            <a:r>
              <a:rPr lang="en-US" sz="1600" dirty="0"/>
              <a:t>single line of </a:t>
            </a:r>
            <a:r>
              <a:rPr lang="en-US" sz="1600" dirty="0" smtClean="0"/>
              <a:t>code</a:t>
            </a:r>
            <a:endParaRPr lang="en-US" sz="1600" dirty="0"/>
          </a:p>
          <a:p>
            <a:pPr marL="285750" lvl="1" indent="-166688">
              <a:spcAft>
                <a:spcPts val="300"/>
              </a:spcAft>
            </a:pPr>
            <a:r>
              <a:rPr lang="en-US" sz="1600" dirty="0"/>
              <a:t>Easy-to-use </a:t>
            </a:r>
            <a:r>
              <a:rPr lang="en-US" sz="1600" dirty="0" smtClean="0"/>
              <a:t>security mechanisms to protect and control application access in pure cloud and hybrid scenarios</a:t>
            </a:r>
          </a:p>
          <a:p>
            <a:pPr marL="285750" lvl="1" indent="-166688">
              <a:spcAft>
                <a:spcPts val="300"/>
              </a:spcAft>
            </a:pPr>
            <a:endParaRPr lang="en-US" sz="1600" dirty="0"/>
          </a:p>
          <a:p>
            <a:pPr marL="285750" lvl="1" indent="-166688">
              <a:spcAft>
                <a:spcPts val="300"/>
              </a:spcAft>
            </a:pPr>
            <a:endParaRPr lang="en-US" sz="1600" dirty="0"/>
          </a:p>
        </p:txBody>
      </p:sp>
      <p:sp>
        <p:nvSpPr>
          <p:cNvPr id="27" name="Rectangle 6"/>
          <p:cNvSpPr/>
          <p:nvPr/>
        </p:nvSpPr>
        <p:spPr bwMode="gray">
          <a:xfrm>
            <a:off x="10770183" y="161670"/>
            <a:ext cx="1097280" cy="458815"/>
          </a:xfrm>
          <a:prstGeom prst="rect">
            <a:avLst/>
          </a:prstGeom>
          <a:solidFill>
            <a:srgbClr val="0076CB">
              <a:lumMod val="75000"/>
            </a:srgbClr>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Today</a:t>
            </a:r>
          </a:p>
        </p:txBody>
      </p:sp>
      <p:pic>
        <p:nvPicPr>
          <p:cNvPr id="31" name="Picture 11" descr="securit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9995" y="165850"/>
            <a:ext cx="914400" cy="914400"/>
          </a:xfrm>
          <a:prstGeom prst="rect">
            <a:avLst/>
          </a:prstGeom>
        </p:spPr>
      </p:pic>
      <p:grpSp>
        <p:nvGrpSpPr>
          <p:cNvPr id="36" name="Group 35"/>
          <p:cNvGrpSpPr/>
          <p:nvPr/>
        </p:nvGrpSpPr>
        <p:grpSpPr>
          <a:xfrm>
            <a:off x="6389917" y="2452413"/>
            <a:ext cx="5705153" cy="3749486"/>
            <a:chOff x="6786176" y="2278102"/>
            <a:chExt cx="4589351" cy="2688432"/>
          </a:xfrm>
        </p:grpSpPr>
        <p:grpSp>
          <p:nvGrpSpPr>
            <p:cNvPr id="37" name="Group 36"/>
            <p:cNvGrpSpPr/>
            <p:nvPr/>
          </p:nvGrpSpPr>
          <p:grpSpPr>
            <a:xfrm>
              <a:off x="8041803" y="3075356"/>
              <a:ext cx="275229" cy="480618"/>
              <a:chOff x="609600" y="2850678"/>
              <a:chExt cx="1160584" cy="1969049"/>
            </a:xfrm>
          </p:grpSpPr>
          <p:sp>
            <p:nvSpPr>
              <p:cNvPr id="60" name="Oval 59"/>
              <p:cNvSpPr/>
              <p:nvPr/>
            </p:nvSpPr>
            <p:spPr bwMode="gray">
              <a:xfrm>
                <a:off x="785445" y="2850678"/>
                <a:ext cx="808893" cy="797169"/>
              </a:xfrm>
              <a:prstGeom prst="ellipse">
                <a:avLst/>
              </a:prstGeom>
              <a:solidFill>
                <a:schemeClr val="accent1"/>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3200" kern="0" dirty="0">
                  <a:ea typeface="Arial Unicode MS" pitchFamily="34" charset="-128"/>
                  <a:cs typeface="Arial Unicode MS" pitchFamily="34" charset="-128"/>
                </a:endParaRPr>
              </a:p>
            </p:txBody>
          </p:sp>
          <p:grpSp>
            <p:nvGrpSpPr>
              <p:cNvPr id="61" name="Group 60"/>
              <p:cNvGrpSpPr/>
              <p:nvPr/>
            </p:nvGrpSpPr>
            <p:grpSpPr>
              <a:xfrm>
                <a:off x="609600" y="3636122"/>
                <a:ext cx="1160584" cy="1183605"/>
                <a:chOff x="468923" y="3636122"/>
                <a:chExt cx="1395046" cy="1183605"/>
              </a:xfrm>
            </p:grpSpPr>
            <p:sp>
              <p:nvSpPr>
                <p:cNvPr id="64" name="Rounded Rectangle 63"/>
                <p:cNvSpPr/>
                <p:nvPr/>
              </p:nvSpPr>
              <p:spPr bwMode="gray">
                <a:xfrm>
                  <a:off x="468923" y="3636122"/>
                  <a:ext cx="1395046" cy="1113267"/>
                </a:xfrm>
                <a:prstGeom prst="roundRect">
                  <a:avLst>
                    <a:gd name="adj" fmla="val 24038"/>
                  </a:avLst>
                </a:prstGeom>
                <a:solidFill>
                  <a:schemeClr val="accent1"/>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3200" kern="0" dirty="0">
                    <a:ea typeface="Arial Unicode MS" pitchFamily="34" charset="-128"/>
                    <a:cs typeface="Arial Unicode MS" pitchFamily="34" charset="-128"/>
                  </a:endParaRPr>
                </a:p>
              </p:txBody>
            </p:sp>
            <p:sp>
              <p:nvSpPr>
                <p:cNvPr id="65" name="Rectangle 64"/>
                <p:cNvSpPr/>
                <p:nvPr/>
              </p:nvSpPr>
              <p:spPr bwMode="gray">
                <a:xfrm>
                  <a:off x="468923" y="4349261"/>
                  <a:ext cx="1395046" cy="470466"/>
                </a:xfrm>
                <a:prstGeom prst="rect">
                  <a:avLst/>
                </a:prstGeom>
                <a:solidFill>
                  <a:schemeClr val="bg1"/>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3200" kern="0" dirty="0">
                    <a:ea typeface="Arial Unicode MS" pitchFamily="34" charset="-128"/>
                    <a:cs typeface="Arial Unicode MS" pitchFamily="34" charset="-128"/>
                  </a:endParaRPr>
                </a:p>
              </p:txBody>
            </p:sp>
          </p:grpSp>
          <p:sp>
            <p:nvSpPr>
              <p:cNvPr id="62" name="Freeform 61"/>
              <p:cNvSpPr/>
              <p:nvPr/>
            </p:nvSpPr>
            <p:spPr bwMode="gray">
              <a:xfrm>
                <a:off x="914398" y="3636123"/>
                <a:ext cx="169985" cy="172916"/>
              </a:xfrm>
              <a:custGeom>
                <a:avLst/>
                <a:gdLst>
                  <a:gd name="connsiteX0" fmla="*/ 0 w 679938"/>
                  <a:gd name="connsiteY0" fmla="*/ 691661 h 691661"/>
                  <a:gd name="connsiteX1" fmla="*/ 11723 w 679938"/>
                  <a:gd name="connsiteY1" fmla="*/ 0 h 691661"/>
                  <a:gd name="connsiteX2" fmla="*/ 679938 w 679938"/>
                  <a:gd name="connsiteY2" fmla="*/ 0 h 691661"/>
                  <a:gd name="connsiteX3" fmla="*/ 0 w 679938"/>
                  <a:gd name="connsiteY3" fmla="*/ 691661 h 691661"/>
                </a:gdLst>
                <a:ahLst/>
                <a:cxnLst>
                  <a:cxn ang="0">
                    <a:pos x="connsiteX0" y="connsiteY0"/>
                  </a:cxn>
                  <a:cxn ang="0">
                    <a:pos x="connsiteX1" y="connsiteY1"/>
                  </a:cxn>
                  <a:cxn ang="0">
                    <a:pos x="connsiteX2" y="connsiteY2"/>
                  </a:cxn>
                  <a:cxn ang="0">
                    <a:pos x="connsiteX3" y="connsiteY3"/>
                  </a:cxn>
                </a:cxnLst>
                <a:rect l="l" t="t" r="r" b="b"/>
                <a:pathLst>
                  <a:path w="679938" h="691661">
                    <a:moveTo>
                      <a:pt x="0" y="691661"/>
                    </a:moveTo>
                    <a:lnTo>
                      <a:pt x="11723" y="0"/>
                    </a:lnTo>
                    <a:lnTo>
                      <a:pt x="679938" y="0"/>
                    </a:lnTo>
                    <a:lnTo>
                      <a:pt x="0" y="691661"/>
                    </a:lnTo>
                    <a:close/>
                  </a:path>
                </a:pathLst>
              </a:custGeom>
              <a:solidFill>
                <a:schemeClr val="bg1"/>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3200" kern="0" dirty="0">
                  <a:ea typeface="Arial Unicode MS" pitchFamily="34" charset="-128"/>
                  <a:cs typeface="Arial Unicode MS" pitchFamily="34" charset="-128"/>
                </a:endParaRPr>
              </a:p>
            </p:txBody>
          </p:sp>
          <p:sp>
            <p:nvSpPr>
              <p:cNvPr id="63" name="Freeform 62"/>
              <p:cNvSpPr/>
              <p:nvPr/>
            </p:nvSpPr>
            <p:spPr bwMode="gray">
              <a:xfrm flipH="1">
                <a:off x="1289537" y="3623441"/>
                <a:ext cx="169985" cy="172916"/>
              </a:xfrm>
              <a:custGeom>
                <a:avLst/>
                <a:gdLst>
                  <a:gd name="connsiteX0" fmla="*/ 0 w 679938"/>
                  <a:gd name="connsiteY0" fmla="*/ 691661 h 691661"/>
                  <a:gd name="connsiteX1" fmla="*/ 11723 w 679938"/>
                  <a:gd name="connsiteY1" fmla="*/ 0 h 691661"/>
                  <a:gd name="connsiteX2" fmla="*/ 679938 w 679938"/>
                  <a:gd name="connsiteY2" fmla="*/ 0 h 691661"/>
                  <a:gd name="connsiteX3" fmla="*/ 0 w 679938"/>
                  <a:gd name="connsiteY3" fmla="*/ 691661 h 691661"/>
                </a:gdLst>
                <a:ahLst/>
                <a:cxnLst>
                  <a:cxn ang="0">
                    <a:pos x="connsiteX0" y="connsiteY0"/>
                  </a:cxn>
                  <a:cxn ang="0">
                    <a:pos x="connsiteX1" y="connsiteY1"/>
                  </a:cxn>
                  <a:cxn ang="0">
                    <a:pos x="connsiteX2" y="connsiteY2"/>
                  </a:cxn>
                  <a:cxn ang="0">
                    <a:pos x="connsiteX3" y="connsiteY3"/>
                  </a:cxn>
                </a:cxnLst>
                <a:rect l="l" t="t" r="r" b="b"/>
                <a:pathLst>
                  <a:path w="679938" h="691661">
                    <a:moveTo>
                      <a:pt x="0" y="691661"/>
                    </a:moveTo>
                    <a:lnTo>
                      <a:pt x="11723" y="0"/>
                    </a:lnTo>
                    <a:lnTo>
                      <a:pt x="679938" y="0"/>
                    </a:lnTo>
                    <a:lnTo>
                      <a:pt x="0" y="691661"/>
                    </a:lnTo>
                    <a:close/>
                  </a:path>
                </a:pathLst>
              </a:custGeom>
              <a:solidFill>
                <a:schemeClr val="bg1"/>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3200" kern="0" dirty="0">
                  <a:ea typeface="Arial Unicode MS" pitchFamily="34" charset="-128"/>
                  <a:cs typeface="Arial Unicode MS" pitchFamily="34" charset="-128"/>
                </a:endParaRPr>
              </a:p>
            </p:txBody>
          </p:sp>
        </p:grpSp>
        <p:grpSp>
          <p:nvGrpSpPr>
            <p:cNvPr id="38" name="Gruppieren 20"/>
            <p:cNvGrpSpPr/>
            <p:nvPr/>
          </p:nvGrpSpPr>
          <p:grpSpPr>
            <a:xfrm>
              <a:off x="6786176" y="2278102"/>
              <a:ext cx="4589351" cy="2688432"/>
              <a:chOff x="6317376" y="1773635"/>
              <a:chExt cx="5509116" cy="3062751"/>
            </a:xfrm>
          </p:grpSpPr>
          <p:sp>
            <p:nvSpPr>
              <p:cNvPr id="40" name="Rectangle 110"/>
              <p:cNvSpPr/>
              <p:nvPr/>
            </p:nvSpPr>
            <p:spPr>
              <a:xfrm>
                <a:off x="6317376" y="2833373"/>
                <a:ext cx="1418834" cy="477671"/>
              </a:xfrm>
              <a:prstGeom prst="rect">
                <a:avLst/>
              </a:prstGeom>
            </p:spPr>
            <p:txBody>
              <a:bodyPr wrap="square">
                <a:spAutoFit/>
              </a:bodyPr>
              <a:lstStyle/>
              <a:p>
                <a:pPr algn="r" defTabSz="1087247">
                  <a:spcBef>
                    <a:spcPct val="50000"/>
                  </a:spcBef>
                  <a:buClr>
                    <a:srgbClr val="F0AB00"/>
                  </a:buClr>
                  <a:buSzPct val="80000"/>
                  <a:defRPr/>
                </a:pPr>
                <a:r>
                  <a:rPr lang="en-US" sz="1600" kern="0" dirty="0">
                    <a:ea typeface="Arial Unicode MS" pitchFamily="34" charset="-128"/>
                    <a:cs typeface="BentonSans Medium"/>
                  </a:rPr>
                  <a:t>User </a:t>
                </a:r>
                <a:r>
                  <a:rPr lang="en-US" sz="1600" kern="0" dirty="0" smtClean="0">
                    <a:ea typeface="Arial Unicode MS" pitchFamily="34" charset="-128"/>
                    <a:cs typeface="BentonSans Medium"/>
                  </a:rPr>
                  <a:t>Authentication</a:t>
                </a:r>
                <a:endParaRPr lang="en-US" sz="1600" kern="0" dirty="0">
                  <a:ea typeface="Arial Unicode MS" pitchFamily="34" charset="-128"/>
                  <a:cs typeface="BentonSans Medium"/>
                </a:endParaRPr>
              </a:p>
            </p:txBody>
          </p:sp>
          <p:sp>
            <p:nvSpPr>
              <p:cNvPr id="41" name="Rectangle 112"/>
              <p:cNvSpPr/>
              <p:nvPr/>
            </p:nvSpPr>
            <p:spPr>
              <a:xfrm>
                <a:off x="10148110" y="2531115"/>
                <a:ext cx="1678382" cy="678796"/>
              </a:xfrm>
              <a:prstGeom prst="rect">
                <a:avLst/>
              </a:prstGeom>
            </p:spPr>
            <p:txBody>
              <a:bodyPr wrap="square">
                <a:spAutoFit/>
              </a:bodyPr>
              <a:lstStyle/>
              <a:p>
                <a:pPr defTabSz="1087247">
                  <a:spcBef>
                    <a:spcPct val="50000"/>
                  </a:spcBef>
                  <a:buClr>
                    <a:srgbClr val="F0AB00"/>
                  </a:buClr>
                  <a:buSzPct val="80000"/>
                  <a:defRPr/>
                </a:pPr>
                <a:r>
                  <a:rPr lang="en-US" sz="1600" b="1" kern="0" dirty="0">
                    <a:ea typeface="Arial Unicode MS" pitchFamily="34" charset="-128"/>
                    <a:cs typeface="BentonSans Medium"/>
                  </a:rPr>
                  <a:t>Applications </a:t>
                </a:r>
                <a:r>
                  <a:rPr lang="en-US" sz="1600" b="1" kern="0" dirty="0" smtClean="0">
                    <a:ea typeface="Arial Unicode MS" pitchFamily="34" charset="-128"/>
                    <a:cs typeface="BentonSans Medium"/>
                  </a:rPr>
                  <a:t/>
                </a:r>
                <a:br>
                  <a:rPr lang="en-US" sz="1600" b="1" kern="0" dirty="0" smtClean="0">
                    <a:ea typeface="Arial Unicode MS" pitchFamily="34" charset="-128"/>
                    <a:cs typeface="BentonSans Medium"/>
                  </a:rPr>
                </a:br>
                <a:r>
                  <a:rPr lang="en-US" sz="1600" b="1" kern="0" dirty="0" smtClean="0">
                    <a:ea typeface="Arial Unicode MS" pitchFamily="34" charset="-128"/>
                    <a:cs typeface="BentonSans Medium"/>
                  </a:rPr>
                  <a:t>on</a:t>
                </a:r>
                <a:r>
                  <a:rPr lang="en-US" sz="1600" b="1" kern="0" dirty="0">
                    <a:ea typeface="Arial Unicode MS" pitchFamily="34" charset="-128"/>
                    <a:cs typeface="BentonSans Medium"/>
                  </a:rPr>
                  <a:t> </a:t>
                </a:r>
                <a:r>
                  <a:rPr lang="en-US" sz="1600" b="1" kern="0" dirty="0" smtClean="0">
                    <a:ea typeface="Arial Unicode MS" pitchFamily="34" charset="-128"/>
                    <a:cs typeface="BentonSans Medium"/>
                  </a:rPr>
                  <a:t>SAP </a:t>
                </a:r>
                <a:r>
                  <a:rPr lang="en-US" sz="1600" b="1" kern="0" dirty="0">
                    <a:ea typeface="Arial Unicode MS" pitchFamily="34" charset="-128"/>
                    <a:cs typeface="BentonSans Medium"/>
                  </a:rPr>
                  <a:t>HANA </a:t>
                </a:r>
                <a:r>
                  <a:rPr lang="en-US" sz="1600" b="1" kern="0" dirty="0" smtClean="0">
                    <a:ea typeface="Arial Unicode MS" pitchFamily="34" charset="-128"/>
                    <a:cs typeface="BentonSans Medium"/>
                  </a:rPr>
                  <a:t/>
                </a:r>
                <a:br>
                  <a:rPr lang="en-US" sz="1600" b="1" kern="0" dirty="0" smtClean="0">
                    <a:ea typeface="Arial Unicode MS" pitchFamily="34" charset="-128"/>
                    <a:cs typeface="BentonSans Medium"/>
                  </a:rPr>
                </a:br>
                <a:r>
                  <a:rPr lang="en-US" sz="1600" b="1" kern="0" dirty="0" smtClean="0">
                    <a:ea typeface="Arial Unicode MS" pitchFamily="34" charset="-128"/>
                    <a:cs typeface="BentonSans Medium"/>
                  </a:rPr>
                  <a:t>Cloud </a:t>
                </a:r>
                <a:r>
                  <a:rPr lang="en-US" sz="1600" b="1" kern="0" dirty="0">
                    <a:ea typeface="Arial Unicode MS" pitchFamily="34" charset="-128"/>
                    <a:cs typeface="BentonSans Medium"/>
                  </a:rPr>
                  <a:t>Platform</a:t>
                </a:r>
              </a:p>
            </p:txBody>
          </p:sp>
          <p:sp>
            <p:nvSpPr>
              <p:cNvPr id="42" name="Rectangle 113"/>
              <p:cNvSpPr/>
              <p:nvPr/>
            </p:nvSpPr>
            <p:spPr>
              <a:xfrm>
                <a:off x="9997686" y="3189429"/>
                <a:ext cx="1828806" cy="477671"/>
              </a:xfrm>
              <a:prstGeom prst="rect">
                <a:avLst/>
              </a:prstGeom>
            </p:spPr>
            <p:txBody>
              <a:bodyPr wrap="square">
                <a:spAutoFit/>
              </a:bodyPr>
              <a:lstStyle/>
              <a:p>
                <a:pPr defTabSz="1087247">
                  <a:spcBef>
                    <a:spcPct val="50000"/>
                  </a:spcBef>
                  <a:buClr>
                    <a:srgbClr val="F0AB00"/>
                  </a:buClr>
                  <a:buSzPct val="80000"/>
                  <a:defRPr/>
                </a:pPr>
                <a:r>
                  <a:rPr lang="en-US" sz="1600" kern="0" dirty="0">
                    <a:ea typeface="Arial Unicode MS" pitchFamily="34" charset="-128"/>
                    <a:cs typeface="BentonSans Medium"/>
                  </a:rPr>
                  <a:t>Delegate</a:t>
                </a:r>
                <a:br>
                  <a:rPr lang="en-US" sz="1600" kern="0" dirty="0">
                    <a:ea typeface="Arial Unicode MS" pitchFamily="34" charset="-128"/>
                    <a:cs typeface="BentonSans Medium"/>
                  </a:rPr>
                </a:br>
                <a:r>
                  <a:rPr lang="en-US" sz="1600" kern="0" dirty="0">
                    <a:ea typeface="Arial Unicode MS" pitchFamily="34" charset="-128"/>
                    <a:cs typeface="BentonSans Medium"/>
                  </a:rPr>
                  <a:t>Authentication</a:t>
                </a:r>
              </a:p>
            </p:txBody>
          </p:sp>
          <p:grpSp>
            <p:nvGrpSpPr>
              <p:cNvPr id="43" name="Gruppieren 24"/>
              <p:cNvGrpSpPr/>
              <p:nvPr/>
            </p:nvGrpSpPr>
            <p:grpSpPr>
              <a:xfrm>
                <a:off x="7035528" y="1773635"/>
                <a:ext cx="3718157" cy="3062751"/>
                <a:chOff x="7035528" y="1773635"/>
                <a:chExt cx="3718157" cy="3062751"/>
              </a:xfrm>
            </p:grpSpPr>
            <p:grpSp>
              <p:nvGrpSpPr>
                <p:cNvPr id="44" name="Group 14"/>
                <p:cNvGrpSpPr>
                  <a:grpSpLocks noChangeAspect="1"/>
                </p:cNvGrpSpPr>
                <p:nvPr/>
              </p:nvGrpSpPr>
              <p:grpSpPr bwMode="auto">
                <a:xfrm>
                  <a:off x="8087099" y="2447215"/>
                  <a:ext cx="1780466" cy="1130384"/>
                  <a:chOff x="2903" y="695"/>
                  <a:chExt cx="1961" cy="1245"/>
                </a:xfrm>
              </p:grpSpPr>
              <p:sp>
                <p:nvSpPr>
                  <p:cNvPr id="57" name="Freeform 15"/>
                  <p:cNvSpPr>
                    <a:spLocks/>
                  </p:cNvSpPr>
                  <p:nvPr/>
                </p:nvSpPr>
                <p:spPr bwMode="auto">
                  <a:xfrm>
                    <a:off x="2919" y="695"/>
                    <a:ext cx="1867" cy="177"/>
                  </a:xfrm>
                  <a:custGeom>
                    <a:avLst/>
                    <a:gdLst>
                      <a:gd name="T0" fmla="*/ 591 w 591"/>
                      <a:gd name="T1" fmla="*/ 68 h 75"/>
                      <a:gd name="T2" fmla="*/ 302 w 591"/>
                      <a:gd name="T3" fmla="*/ 0 h 75"/>
                      <a:gd name="T4" fmla="*/ 0 w 591"/>
                      <a:gd name="T5" fmla="*/ 75 h 75"/>
                    </a:gdLst>
                    <a:ahLst/>
                    <a:cxnLst>
                      <a:cxn ang="0">
                        <a:pos x="T0" y="T1"/>
                      </a:cxn>
                      <a:cxn ang="0">
                        <a:pos x="T2" y="T3"/>
                      </a:cxn>
                      <a:cxn ang="0">
                        <a:pos x="T4" y="T5"/>
                      </a:cxn>
                    </a:cxnLst>
                    <a:rect l="0" t="0" r="r" b="b"/>
                    <a:pathLst>
                      <a:path w="591" h="75">
                        <a:moveTo>
                          <a:pt x="591" y="68"/>
                        </a:moveTo>
                        <a:cubicBezTo>
                          <a:pt x="504" y="24"/>
                          <a:pt x="406" y="0"/>
                          <a:pt x="302" y="0"/>
                        </a:cubicBezTo>
                        <a:cubicBezTo>
                          <a:pt x="193" y="0"/>
                          <a:pt x="90" y="27"/>
                          <a:pt x="0" y="75"/>
                        </a:cubicBezTo>
                      </a:path>
                    </a:pathLst>
                  </a:custGeom>
                  <a:ln w="63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sz="3200" dirty="0"/>
                  </a:p>
                </p:txBody>
              </p:sp>
              <p:sp>
                <p:nvSpPr>
                  <p:cNvPr id="58" name="Freeform 16"/>
                  <p:cNvSpPr>
                    <a:spLocks/>
                  </p:cNvSpPr>
                  <p:nvPr/>
                </p:nvSpPr>
                <p:spPr bwMode="auto">
                  <a:xfrm rot="910318">
                    <a:off x="4344" y="1572"/>
                    <a:ext cx="520" cy="368"/>
                  </a:xfrm>
                  <a:custGeom>
                    <a:avLst/>
                    <a:gdLst>
                      <a:gd name="T0" fmla="*/ 0 w 401"/>
                      <a:gd name="T1" fmla="*/ 769 h 769"/>
                      <a:gd name="T2" fmla="*/ 401 w 401"/>
                      <a:gd name="T3" fmla="*/ 170 h 769"/>
                      <a:gd name="T4" fmla="*/ 378 w 401"/>
                      <a:gd name="T5" fmla="*/ 0 h 769"/>
                    </a:gdLst>
                    <a:ahLst/>
                    <a:cxnLst>
                      <a:cxn ang="0">
                        <a:pos x="T0" y="T1"/>
                      </a:cxn>
                      <a:cxn ang="0">
                        <a:pos x="T2" y="T3"/>
                      </a:cxn>
                      <a:cxn ang="0">
                        <a:pos x="T4" y="T5"/>
                      </a:cxn>
                    </a:cxnLst>
                    <a:rect l="0" t="0" r="r" b="b"/>
                    <a:pathLst>
                      <a:path w="401" h="769">
                        <a:moveTo>
                          <a:pt x="0" y="769"/>
                        </a:moveTo>
                        <a:cubicBezTo>
                          <a:pt x="235" y="672"/>
                          <a:pt x="401" y="440"/>
                          <a:pt x="401" y="170"/>
                        </a:cubicBezTo>
                        <a:cubicBezTo>
                          <a:pt x="401" y="111"/>
                          <a:pt x="393" y="54"/>
                          <a:pt x="378" y="0"/>
                        </a:cubicBezTo>
                      </a:path>
                    </a:pathLst>
                  </a:custGeom>
                  <a:ln w="63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sz="3200" dirty="0"/>
                  </a:p>
                </p:txBody>
              </p:sp>
              <p:sp>
                <p:nvSpPr>
                  <p:cNvPr id="59" name="Freeform 17"/>
                  <p:cNvSpPr>
                    <a:spLocks/>
                  </p:cNvSpPr>
                  <p:nvPr/>
                </p:nvSpPr>
                <p:spPr bwMode="auto">
                  <a:xfrm rot="20715879">
                    <a:off x="2903" y="1490"/>
                    <a:ext cx="358" cy="435"/>
                  </a:xfrm>
                  <a:custGeom>
                    <a:avLst/>
                    <a:gdLst>
                      <a:gd name="T0" fmla="*/ 20 w 371"/>
                      <a:gd name="T1" fmla="*/ 0 h 746"/>
                      <a:gd name="T2" fmla="*/ 0 w 371"/>
                      <a:gd name="T3" fmla="*/ 160 h 746"/>
                      <a:gd name="T4" fmla="*/ 371 w 371"/>
                      <a:gd name="T5" fmla="*/ 746 h 746"/>
                    </a:gdLst>
                    <a:ahLst/>
                    <a:cxnLst>
                      <a:cxn ang="0">
                        <a:pos x="T0" y="T1"/>
                      </a:cxn>
                      <a:cxn ang="0">
                        <a:pos x="T2" y="T3"/>
                      </a:cxn>
                      <a:cxn ang="0">
                        <a:pos x="T4" y="T5"/>
                      </a:cxn>
                    </a:cxnLst>
                    <a:rect l="0" t="0" r="r" b="b"/>
                    <a:pathLst>
                      <a:path w="371" h="746">
                        <a:moveTo>
                          <a:pt x="20" y="0"/>
                        </a:moveTo>
                        <a:cubicBezTo>
                          <a:pt x="7" y="51"/>
                          <a:pt x="0" y="105"/>
                          <a:pt x="0" y="160"/>
                        </a:cubicBezTo>
                        <a:cubicBezTo>
                          <a:pt x="0" y="419"/>
                          <a:pt x="152" y="642"/>
                          <a:pt x="371" y="746"/>
                        </a:cubicBezTo>
                      </a:path>
                    </a:pathLst>
                  </a:custGeom>
                  <a:ln w="63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sz="3200" dirty="0"/>
                  </a:p>
                </p:txBody>
              </p:sp>
            </p:grpSp>
            <p:sp>
              <p:nvSpPr>
                <p:cNvPr id="45" name="Rectangle 109"/>
                <p:cNvSpPr/>
                <p:nvPr/>
              </p:nvSpPr>
              <p:spPr>
                <a:xfrm>
                  <a:off x="7243367" y="1773635"/>
                  <a:ext cx="3390844" cy="301687"/>
                </a:xfrm>
                <a:prstGeom prst="rect">
                  <a:avLst/>
                </a:prstGeom>
              </p:spPr>
              <p:txBody>
                <a:bodyPr wrap="square">
                  <a:spAutoFit/>
                </a:bodyPr>
                <a:lstStyle/>
                <a:p>
                  <a:pPr algn="ctr" defTabSz="1087247">
                    <a:spcBef>
                      <a:spcPct val="50000"/>
                    </a:spcBef>
                    <a:buClr>
                      <a:srgbClr val="F0AB00"/>
                    </a:buClr>
                    <a:buSzPct val="80000"/>
                    <a:defRPr/>
                  </a:pPr>
                  <a:r>
                    <a:rPr lang="en-US" sz="1800" b="1" kern="0" dirty="0">
                      <a:ea typeface="Arial Unicode MS" pitchFamily="34" charset="-128"/>
                      <a:cs typeface="BentonSans Medium"/>
                    </a:rPr>
                    <a:t>Access </a:t>
                  </a:r>
                  <a:r>
                    <a:rPr lang="en-US" sz="1800" b="1" kern="0" dirty="0" smtClean="0">
                      <a:ea typeface="Arial Unicode MS" pitchFamily="34" charset="-128"/>
                      <a:cs typeface="BentonSans Medium"/>
                    </a:rPr>
                    <a:t>protected resource</a:t>
                  </a:r>
                  <a:endParaRPr lang="en-US" sz="1800" b="1" kern="0" dirty="0">
                    <a:ea typeface="Arial Unicode MS" pitchFamily="34" charset="-128"/>
                    <a:cs typeface="BentonSans Medium"/>
                  </a:endParaRPr>
                </a:p>
              </p:txBody>
            </p:sp>
            <p:sp>
              <p:nvSpPr>
                <p:cNvPr id="54" name="Rectangle 111"/>
                <p:cNvSpPr/>
                <p:nvPr/>
              </p:nvSpPr>
              <p:spPr>
                <a:xfrm>
                  <a:off x="7035528" y="3730200"/>
                  <a:ext cx="3718157" cy="1106186"/>
                </a:xfrm>
                <a:prstGeom prst="rect">
                  <a:avLst/>
                </a:prstGeom>
              </p:spPr>
              <p:txBody>
                <a:bodyPr wrap="square">
                  <a:spAutoFit/>
                </a:bodyPr>
                <a:lstStyle/>
                <a:p>
                  <a:pPr algn="ctr" defTabSz="1087247">
                    <a:spcBef>
                      <a:spcPct val="50000"/>
                    </a:spcBef>
                    <a:buClr>
                      <a:srgbClr val="F0AB00"/>
                    </a:buClr>
                    <a:buSzPct val="80000"/>
                    <a:defRPr/>
                  </a:pPr>
                  <a:r>
                    <a:rPr lang="en-US" sz="1800" b="1" kern="0" dirty="0">
                      <a:ea typeface="Arial Unicode MS" pitchFamily="34" charset="-128"/>
                      <a:cs typeface="BentonSans Medium"/>
                    </a:rPr>
                    <a:t>Identity </a:t>
                  </a:r>
                  <a:r>
                    <a:rPr lang="en-US" sz="1800" b="1" kern="0" dirty="0" smtClean="0">
                      <a:ea typeface="Arial Unicode MS" pitchFamily="34" charset="-128"/>
                      <a:cs typeface="BentonSans Medium"/>
                    </a:rPr>
                    <a:t>provider</a:t>
                  </a:r>
                  <a:r>
                    <a:rPr lang="en-US" sz="2000" b="1" kern="0" dirty="0">
                      <a:ea typeface="Arial Unicode MS" pitchFamily="34" charset="-128"/>
                      <a:cs typeface="BentonSans Medium"/>
                    </a:rPr>
                    <a:t/>
                  </a:r>
                  <a:br>
                    <a:rPr lang="en-US" sz="2000" b="1" kern="0" dirty="0">
                      <a:ea typeface="Arial Unicode MS" pitchFamily="34" charset="-128"/>
                      <a:cs typeface="BentonSans Medium"/>
                    </a:rPr>
                  </a:br>
                  <a:r>
                    <a:rPr lang="en-US" sz="1600" kern="0" dirty="0">
                      <a:ea typeface="Arial Unicode MS" pitchFamily="34" charset="-128"/>
                      <a:cs typeface="BentonSans Medium"/>
                    </a:rPr>
                    <a:t>(SAP </a:t>
                  </a:r>
                  <a:r>
                    <a:rPr lang="en-US" sz="1600" kern="0" dirty="0" smtClean="0">
                      <a:ea typeface="Arial Unicode MS" pitchFamily="34" charset="-128"/>
                      <a:cs typeface="BentonSans Medium"/>
                    </a:rPr>
                    <a:t>HANA Cloud Platform services:  identity provisioning service, identity authentication service, single sign-on, 3</a:t>
                  </a:r>
                  <a:r>
                    <a:rPr lang="en-US" sz="1600" kern="0" baseline="30000" dirty="0" smtClean="0">
                      <a:ea typeface="Arial Unicode MS" pitchFamily="34" charset="-128"/>
                      <a:cs typeface="BentonSans Medium"/>
                    </a:rPr>
                    <a:t>rd</a:t>
                  </a:r>
                  <a:r>
                    <a:rPr lang="en-US" sz="1600" kern="0" dirty="0" smtClean="0">
                      <a:ea typeface="Arial Unicode MS" pitchFamily="34" charset="-128"/>
                      <a:cs typeface="BentonSans Medium"/>
                    </a:rPr>
                    <a:t>. party </a:t>
                  </a:r>
                  <a:r>
                    <a:rPr lang="en-US" sz="1600" kern="0" dirty="0">
                      <a:ea typeface="Arial Unicode MS" pitchFamily="34" charset="-128"/>
                      <a:cs typeface="BentonSans Medium"/>
                    </a:rPr>
                    <a:t>identity provider)</a:t>
                  </a:r>
                </a:p>
              </p:txBody>
            </p:sp>
            <p:sp>
              <p:nvSpPr>
                <p:cNvPr id="55" name="Freeform 5"/>
                <p:cNvSpPr>
                  <a:spLocks noEditPoints="1"/>
                </p:cNvSpPr>
                <p:nvPr/>
              </p:nvSpPr>
              <p:spPr bwMode="auto">
                <a:xfrm>
                  <a:off x="9711658" y="2773293"/>
                  <a:ext cx="436453" cy="312387"/>
                </a:xfrm>
                <a:custGeom>
                  <a:avLst/>
                  <a:gdLst>
                    <a:gd name="T0" fmla="*/ 0 w 367"/>
                    <a:gd name="T1" fmla="*/ 320 h 397"/>
                    <a:gd name="T2" fmla="*/ 338 w 367"/>
                    <a:gd name="T3" fmla="*/ 397 h 397"/>
                    <a:gd name="T4" fmla="*/ 338 w 367"/>
                    <a:gd name="T5" fmla="*/ 291 h 397"/>
                    <a:gd name="T6" fmla="*/ 28 w 367"/>
                    <a:gd name="T7" fmla="*/ 381 h 397"/>
                    <a:gd name="T8" fmla="*/ 28 w 367"/>
                    <a:gd name="T9" fmla="*/ 307 h 397"/>
                    <a:gd name="T10" fmla="*/ 350 w 367"/>
                    <a:gd name="T11" fmla="*/ 368 h 397"/>
                    <a:gd name="T12" fmla="*/ 338 w 367"/>
                    <a:gd name="T13" fmla="*/ 146 h 397"/>
                    <a:gd name="T14" fmla="*/ 0 w 367"/>
                    <a:gd name="T15" fmla="*/ 223 h 397"/>
                    <a:gd name="T16" fmla="*/ 367 w 367"/>
                    <a:gd name="T17" fmla="*/ 223 h 397"/>
                    <a:gd name="T18" fmla="*/ 28 w 367"/>
                    <a:gd name="T19" fmla="*/ 162 h 397"/>
                    <a:gd name="T20" fmla="*/ 350 w 367"/>
                    <a:gd name="T21" fmla="*/ 223 h 397"/>
                    <a:gd name="T22" fmla="*/ 16 w 367"/>
                    <a:gd name="T23" fmla="*/ 223 h 397"/>
                    <a:gd name="T24" fmla="*/ 367 w 367"/>
                    <a:gd name="T25" fmla="*/ 78 h 397"/>
                    <a:gd name="T26" fmla="*/ 28 w 367"/>
                    <a:gd name="T27" fmla="*/ 0 h 397"/>
                    <a:gd name="T28" fmla="*/ 28 w 367"/>
                    <a:gd name="T29" fmla="*/ 107 h 397"/>
                    <a:gd name="T30" fmla="*/ 338 w 367"/>
                    <a:gd name="T31" fmla="*/ 17 h 397"/>
                    <a:gd name="T32" fmla="*/ 338 w 367"/>
                    <a:gd name="T33" fmla="*/ 91 h 397"/>
                    <a:gd name="T34" fmla="*/ 16 w 367"/>
                    <a:gd name="T35" fmla="*/ 29 h 397"/>
                    <a:gd name="T36" fmla="*/ 313 w 367"/>
                    <a:gd name="T37" fmla="*/ 216 h 397"/>
                    <a:gd name="T38" fmla="*/ 313 w 367"/>
                    <a:gd name="T39" fmla="*/ 71 h 397"/>
                    <a:gd name="T40" fmla="*/ 296 w 367"/>
                    <a:gd name="T41" fmla="*/ 54 h 397"/>
                    <a:gd name="T42" fmla="*/ 296 w 367"/>
                    <a:gd name="T43" fmla="*/ 344 h 397"/>
                    <a:gd name="T44" fmla="*/ 313 w 367"/>
                    <a:gd name="T45" fmla="*/ 327 h 397"/>
                    <a:gd name="T46" fmla="*/ 211 w 367"/>
                    <a:gd name="T47" fmla="*/ 140 h 397"/>
                    <a:gd name="T48" fmla="*/ 211 w 367"/>
                    <a:gd name="T49" fmla="*/ 285 h 397"/>
                    <a:gd name="T50" fmla="*/ 155 w 367"/>
                    <a:gd name="T51" fmla="*/ 285 h 397"/>
                    <a:gd name="T52" fmla="*/ 39 w 367"/>
                    <a:gd name="T53" fmla="*/ 370 h 397"/>
                    <a:gd name="T54" fmla="*/ 32 w 367"/>
                    <a:gd name="T55" fmla="*/ 370 h 397"/>
                    <a:gd name="T56" fmla="*/ 55 w 367"/>
                    <a:gd name="T57" fmla="*/ 318 h 397"/>
                    <a:gd name="T58" fmla="*/ 64 w 367"/>
                    <a:gd name="T59" fmla="*/ 370 h 397"/>
                    <a:gd name="T60" fmla="*/ 64 w 367"/>
                    <a:gd name="T61" fmla="*/ 318 h 397"/>
                    <a:gd name="T62" fmla="*/ 87 w 367"/>
                    <a:gd name="T63" fmla="*/ 370 h 397"/>
                    <a:gd name="T64" fmla="*/ 80 w 367"/>
                    <a:gd name="T65" fmla="*/ 370 h 397"/>
                    <a:gd name="T66" fmla="*/ 103 w 367"/>
                    <a:gd name="T67" fmla="*/ 318 h 397"/>
                    <a:gd name="T68" fmla="*/ 112 w 367"/>
                    <a:gd name="T69" fmla="*/ 370 h 397"/>
                    <a:gd name="T70" fmla="*/ 112 w 367"/>
                    <a:gd name="T71" fmla="*/ 318 h 397"/>
                    <a:gd name="T72" fmla="*/ 134 w 367"/>
                    <a:gd name="T73" fmla="*/ 370 h 397"/>
                    <a:gd name="T74" fmla="*/ 127 w 367"/>
                    <a:gd name="T75" fmla="*/ 370 h 397"/>
                    <a:gd name="T76" fmla="*/ 39 w 367"/>
                    <a:gd name="T77" fmla="*/ 173 h 397"/>
                    <a:gd name="T78" fmla="*/ 48 w 367"/>
                    <a:gd name="T79" fmla="*/ 225 h 397"/>
                    <a:gd name="T80" fmla="*/ 48 w 367"/>
                    <a:gd name="T81" fmla="*/ 173 h 397"/>
                    <a:gd name="T82" fmla="*/ 71 w 367"/>
                    <a:gd name="T83" fmla="*/ 225 h 397"/>
                    <a:gd name="T84" fmla="*/ 64 w 367"/>
                    <a:gd name="T85" fmla="*/ 225 h 397"/>
                    <a:gd name="T86" fmla="*/ 87 w 367"/>
                    <a:gd name="T87" fmla="*/ 173 h 397"/>
                    <a:gd name="T88" fmla="*/ 96 w 367"/>
                    <a:gd name="T89" fmla="*/ 225 h 397"/>
                    <a:gd name="T90" fmla="*/ 96 w 367"/>
                    <a:gd name="T91" fmla="*/ 173 h 397"/>
                    <a:gd name="T92" fmla="*/ 118 w 367"/>
                    <a:gd name="T93" fmla="*/ 225 h 397"/>
                    <a:gd name="T94" fmla="*/ 112 w 367"/>
                    <a:gd name="T95" fmla="*/ 225 h 397"/>
                    <a:gd name="T96" fmla="*/ 134 w 367"/>
                    <a:gd name="T97" fmla="*/ 173 h 397"/>
                    <a:gd name="T98" fmla="*/ 39 w 367"/>
                    <a:gd name="T99" fmla="*/ 27 h 397"/>
                    <a:gd name="T100" fmla="*/ 39 w 367"/>
                    <a:gd name="T101" fmla="*/ 80 h 397"/>
                    <a:gd name="T102" fmla="*/ 48 w 367"/>
                    <a:gd name="T103" fmla="*/ 27 h 397"/>
                    <a:gd name="T104" fmla="*/ 55 w 367"/>
                    <a:gd name="T105" fmla="*/ 27 h 397"/>
                    <a:gd name="T106" fmla="*/ 64 w 367"/>
                    <a:gd name="T107" fmla="*/ 80 h 397"/>
                    <a:gd name="T108" fmla="*/ 87 w 367"/>
                    <a:gd name="T109" fmla="*/ 27 h 397"/>
                    <a:gd name="T110" fmla="*/ 87 w 367"/>
                    <a:gd name="T111" fmla="*/ 80 h 397"/>
                    <a:gd name="T112" fmla="*/ 96 w 367"/>
                    <a:gd name="T113" fmla="*/ 27 h 397"/>
                    <a:gd name="T114" fmla="*/ 103 w 367"/>
                    <a:gd name="T115" fmla="*/ 27 h 397"/>
                    <a:gd name="T116" fmla="*/ 112 w 367"/>
                    <a:gd name="T117" fmla="*/ 80 h 397"/>
                    <a:gd name="T118" fmla="*/ 134 w 367"/>
                    <a:gd name="T119" fmla="*/ 27 h 397"/>
                    <a:gd name="T120" fmla="*/ 134 w 367"/>
                    <a:gd name="T121" fmla="*/ 8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7" h="397">
                      <a:moveTo>
                        <a:pt x="338" y="291"/>
                      </a:moveTo>
                      <a:cubicBezTo>
                        <a:pt x="28" y="291"/>
                        <a:pt x="28" y="291"/>
                        <a:pt x="28" y="291"/>
                      </a:cubicBezTo>
                      <a:cubicBezTo>
                        <a:pt x="12" y="291"/>
                        <a:pt x="0" y="304"/>
                        <a:pt x="0" y="320"/>
                      </a:cubicBezTo>
                      <a:cubicBezTo>
                        <a:pt x="0" y="368"/>
                        <a:pt x="0" y="368"/>
                        <a:pt x="0" y="368"/>
                      </a:cubicBezTo>
                      <a:cubicBezTo>
                        <a:pt x="0" y="384"/>
                        <a:pt x="12" y="397"/>
                        <a:pt x="28" y="397"/>
                      </a:cubicBezTo>
                      <a:cubicBezTo>
                        <a:pt x="338" y="397"/>
                        <a:pt x="338" y="397"/>
                        <a:pt x="338" y="397"/>
                      </a:cubicBezTo>
                      <a:cubicBezTo>
                        <a:pt x="354" y="397"/>
                        <a:pt x="367" y="384"/>
                        <a:pt x="367" y="368"/>
                      </a:cubicBezTo>
                      <a:cubicBezTo>
                        <a:pt x="367" y="320"/>
                        <a:pt x="367" y="320"/>
                        <a:pt x="367" y="320"/>
                      </a:cubicBezTo>
                      <a:cubicBezTo>
                        <a:pt x="367" y="304"/>
                        <a:pt x="354" y="291"/>
                        <a:pt x="338" y="291"/>
                      </a:cubicBezTo>
                      <a:close/>
                      <a:moveTo>
                        <a:pt x="350" y="368"/>
                      </a:moveTo>
                      <a:cubicBezTo>
                        <a:pt x="350" y="375"/>
                        <a:pt x="345" y="381"/>
                        <a:pt x="338" y="381"/>
                      </a:cubicBezTo>
                      <a:cubicBezTo>
                        <a:pt x="28" y="381"/>
                        <a:pt x="28" y="381"/>
                        <a:pt x="28" y="381"/>
                      </a:cubicBezTo>
                      <a:cubicBezTo>
                        <a:pt x="21" y="381"/>
                        <a:pt x="16" y="375"/>
                        <a:pt x="16" y="368"/>
                      </a:cubicBezTo>
                      <a:cubicBezTo>
                        <a:pt x="16" y="320"/>
                        <a:pt x="16" y="320"/>
                        <a:pt x="16" y="320"/>
                      </a:cubicBezTo>
                      <a:cubicBezTo>
                        <a:pt x="16" y="313"/>
                        <a:pt x="21" y="307"/>
                        <a:pt x="28" y="307"/>
                      </a:cubicBezTo>
                      <a:cubicBezTo>
                        <a:pt x="338" y="307"/>
                        <a:pt x="338" y="307"/>
                        <a:pt x="338" y="307"/>
                      </a:cubicBezTo>
                      <a:cubicBezTo>
                        <a:pt x="345" y="307"/>
                        <a:pt x="350" y="313"/>
                        <a:pt x="350" y="320"/>
                      </a:cubicBezTo>
                      <a:lnTo>
                        <a:pt x="350" y="368"/>
                      </a:lnTo>
                      <a:close/>
                      <a:moveTo>
                        <a:pt x="367" y="223"/>
                      </a:moveTo>
                      <a:cubicBezTo>
                        <a:pt x="367" y="174"/>
                        <a:pt x="367" y="174"/>
                        <a:pt x="367" y="174"/>
                      </a:cubicBezTo>
                      <a:cubicBezTo>
                        <a:pt x="367" y="158"/>
                        <a:pt x="354" y="146"/>
                        <a:pt x="338" y="146"/>
                      </a:cubicBezTo>
                      <a:cubicBezTo>
                        <a:pt x="28" y="146"/>
                        <a:pt x="28" y="146"/>
                        <a:pt x="28" y="146"/>
                      </a:cubicBezTo>
                      <a:cubicBezTo>
                        <a:pt x="12" y="146"/>
                        <a:pt x="0" y="158"/>
                        <a:pt x="0" y="174"/>
                      </a:cubicBezTo>
                      <a:cubicBezTo>
                        <a:pt x="0" y="223"/>
                        <a:pt x="0" y="223"/>
                        <a:pt x="0" y="223"/>
                      </a:cubicBezTo>
                      <a:cubicBezTo>
                        <a:pt x="0" y="239"/>
                        <a:pt x="12" y="252"/>
                        <a:pt x="28" y="252"/>
                      </a:cubicBezTo>
                      <a:cubicBezTo>
                        <a:pt x="338" y="252"/>
                        <a:pt x="338" y="252"/>
                        <a:pt x="338" y="252"/>
                      </a:cubicBezTo>
                      <a:cubicBezTo>
                        <a:pt x="354" y="252"/>
                        <a:pt x="367" y="239"/>
                        <a:pt x="367" y="223"/>
                      </a:cubicBezTo>
                      <a:close/>
                      <a:moveTo>
                        <a:pt x="16" y="223"/>
                      </a:moveTo>
                      <a:cubicBezTo>
                        <a:pt x="16" y="174"/>
                        <a:pt x="16" y="174"/>
                        <a:pt x="16" y="174"/>
                      </a:cubicBezTo>
                      <a:cubicBezTo>
                        <a:pt x="16" y="167"/>
                        <a:pt x="21" y="162"/>
                        <a:pt x="28" y="162"/>
                      </a:cubicBezTo>
                      <a:cubicBezTo>
                        <a:pt x="338" y="162"/>
                        <a:pt x="338" y="162"/>
                        <a:pt x="338" y="162"/>
                      </a:cubicBezTo>
                      <a:cubicBezTo>
                        <a:pt x="345" y="162"/>
                        <a:pt x="350" y="167"/>
                        <a:pt x="350" y="174"/>
                      </a:cubicBezTo>
                      <a:cubicBezTo>
                        <a:pt x="350" y="223"/>
                        <a:pt x="350" y="223"/>
                        <a:pt x="350" y="223"/>
                      </a:cubicBezTo>
                      <a:cubicBezTo>
                        <a:pt x="350" y="230"/>
                        <a:pt x="345" y="236"/>
                        <a:pt x="338" y="236"/>
                      </a:cubicBezTo>
                      <a:cubicBezTo>
                        <a:pt x="28" y="236"/>
                        <a:pt x="28" y="236"/>
                        <a:pt x="28" y="236"/>
                      </a:cubicBezTo>
                      <a:cubicBezTo>
                        <a:pt x="21" y="236"/>
                        <a:pt x="16" y="230"/>
                        <a:pt x="16" y="223"/>
                      </a:cubicBezTo>
                      <a:close/>
                      <a:moveTo>
                        <a:pt x="28" y="107"/>
                      </a:moveTo>
                      <a:cubicBezTo>
                        <a:pt x="338" y="107"/>
                        <a:pt x="338" y="107"/>
                        <a:pt x="338" y="107"/>
                      </a:cubicBezTo>
                      <a:cubicBezTo>
                        <a:pt x="354" y="107"/>
                        <a:pt x="367" y="94"/>
                        <a:pt x="367" y="78"/>
                      </a:cubicBezTo>
                      <a:cubicBezTo>
                        <a:pt x="367" y="29"/>
                        <a:pt x="367" y="29"/>
                        <a:pt x="367" y="29"/>
                      </a:cubicBezTo>
                      <a:cubicBezTo>
                        <a:pt x="367" y="13"/>
                        <a:pt x="354" y="0"/>
                        <a:pt x="338" y="0"/>
                      </a:cubicBezTo>
                      <a:cubicBezTo>
                        <a:pt x="28" y="0"/>
                        <a:pt x="28" y="0"/>
                        <a:pt x="28" y="0"/>
                      </a:cubicBezTo>
                      <a:cubicBezTo>
                        <a:pt x="12" y="0"/>
                        <a:pt x="0" y="13"/>
                        <a:pt x="0" y="29"/>
                      </a:cubicBezTo>
                      <a:cubicBezTo>
                        <a:pt x="0" y="78"/>
                        <a:pt x="0" y="78"/>
                        <a:pt x="0" y="78"/>
                      </a:cubicBezTo>
                      <a:cubicBezTo>
                        <a:pt x="0" y="94"/>
                        <a:pt x="12" y="107"/>
                        <a:pt x="28" y="107"/>
                      </a:cubicBezTo>
                      <a:close/>
                      <a:moveTo>
                        <a:pt x="16" y="29"/>
                      </a:moveTo>
                      <a:cubicBezTo>
                        <a:pt x="16" y="22"/>
                        <a:pt x="21" y="17"/>
                        <a:pt x="28" y="17"/>
                      </a:cubicBezTo>
                      <a:cubicBezTo>
                        <a:pt x="338" y="17"/>
                        <a:pt x="338" y="17"/>
                        <a:pt x="338" y="17"/>
                      </a:cubicBezTo>
                      <a:cubicBezTo>
                        <a:pt x="345" y="17"/>
                        <a:pt x="350" y="22"/>
                        <a:pt x="350" y="29"/>
                      </a:cubicBezTo>
                      <a:cubicBezTo>
                        <a:pt x="350" y="78"/>
                        <a:pt x="350" y="78"/>
                        <a:pt x="350" y="78"/>
                      </a:cubicBezTo>
                      <a:cubicBezTo>
                        <a:pt x="350" y="85"/>
                        <a:pt x="345" y="91"/>
                        <a:pt x="338" y="91"/>
                      </a:cubicBezTo>
                      <a:cubicBezTo>
                        <a:pt x="28" y="91"/>
                        <a:pt x="28" y="91"/>
                        <a:pt x="28" y="91"/>
                      </a:cubicBezTo>
                      <a:cubicBezTo>
                        <a:pt x="21" y="91"/>
                        <a:pt x="16" y="85"/>
                        <a:pt x="16" y="78"/>
                      </a:cubicBezTo>
                      <a:lnTo>
                        <a:pt x="16" y="29"/>
                      </a:lnTo>
                      <a:close/>
                      <a:moveTo>
                        <a:pt x="313" y="182"/>
                      </a:moveTo>
                      <a:cubicBezTo>
                        <a:pt x="304" y="182"/>
                        <a:pt x="296" y="189"/>
                        <a:pt x="296" y="199"/>
                      </a:cubicBezTo>
                      <a:cubicBezTo>
                        <a:pt x="296" y="208"/>
                        <a:pt x="304" y="216"/>
                        <a:pt x="313" y="216"/>
                      </a:cubicBezTo>
                      <a:cubicBezTo>
                        <a:pt x="323" y="216"/>
                        <a:pt x="330" y="208"/>
                        <a:pt x="330" y="199"/>
                      </a:cubicBezTo>
                      <a:cubicBezTo>
                        <a:pt x="330" y="189"/>
                        <a:pt x="323" y="182"/>
                        <a:pt x="313" y="182"/>
                      </a:cubicBezTo>
                      <a:close/>
                      <a:moveTo>
                        <a:pt x="313" y="71"/>
                      </a:moveTo>
                      <a:cubicBezTo>
                        <a:pt x="323" y="71"/>
                        <a:pt x="330" y="63"/>
                        <a:pt x="330" y="54"/>
                      </a:cubicBezTo>
                      <a:cubicBezTo>
                        <a:pt x="330" y="44"/>
                        <a:pt x="323" y="37"/>
                        <a:pt x="313" y="37"/>
                      </a:cubicBezTo>
                      <a:cubicBezTo>
                        <a:pt x="304" y="37"/>
                        <a:pt x="296" y="44"/>
                        <a:pt x="296" y="54"/>
                      </a:cubicBezTo>
                      <a:cubicBezTo>
                        <a:pt x="296" y="63"/>
                        <a:pt x="304" y="71"/>
                        <a:pt x="313" y="71"/>
                      </a:cubicBezTo>
                      <a:close/>
                      <a:moveTo>
                        <a:pt x="313" y="327"/>
                      </a:moveTo>
                      <a:cubicBezTo>
                        <a:pt x="304" y="327"/>
                        <a:pt x="296" y="335"/>
                        <a:pt x="296" y="344"/>
                      </a:cubicBezTo>
                      <a:cubicBezTo>
                        <a:pt x="296" y="353"/>
                        <a:pt x="304" y="361"/>
                        <a:pt x="313" y="361"/>
                      </a:cubicBezTo>
                      <a:cubicBezTo>
                        <a:pt x="323" y="361"/>
                        <a:pt x="330" y="353"/>
                        <a:pt x="330" y="344"/>
                      </a:cubicBezTo>
                      <a:cubicBezTo>
                        <a:pt x="330" y="335"/>
                        <a:pt x="323" y="327"/>
                        <a:pt x="313" y="327"/>
                      </a:cubicBezTo>
                      <a:close/>
                      <a:moveTo>
                        <a:pt x="155" y="113"/>
                      </a:moveTo>
                      <a:cubicBezTo>
                        <a:pt x="155" y="140"/>
                        <a:pt x="155" y="140"/>
                        <a:pt x="155" y="140"/>
                      </a:cubicBezTo>
                      <a:cubicBezTo>
                        <a:pt x="211" y="140"/>
                        <a:pt x="211" y="140"/>
                        <a:pt x="211" y="140"/>
                      </a:cubicBezTo>
                      <a:cubicBezTo>
                        <a:pt x="211" y="113"/>
                        <a:pt x="211" y="113"/>
                        <a:pt x="211" y="113"/>
                      </a:cubicBezTo>
                      <a:lnTo>
                        <a:pt x="155" y="113"/>
                      </a:lnTo>
                      <a:close/>
                      <a:moveTo>
                        <a:pt x="211" y="285"/>
                      </a:moveTo>
                      <a:cubicBezTo>
                        <a:pt x="211" y="258"/>
                        <a:pt x="211" y="258"/>
                        <a:pt x="211" y="258"/>
                      </a:cubicBezTo>
                      <a:cubicBezTo>
                        <a:pt x="155" y="258"/>
                        <a:pt x="155" y="258"/>
                        <a:pt x="155" y="258"/>
                      </a:cubicBezTo>
                      <a:cubicBezTo>
                        <a:pt x="155" y="285"/>
                        <a:pt x="155" y="285"/>
                        <a:pt x="155" y="285"/>
                      </a:cubicBezTo>
                      <a:lnTo>
                        <a:pt x="211" y="285"/>
                      </a:lnTo>
                      <a:close/>
                      <a:moveTo>
                        <a:pt x="32" y="370"/>
                      </a:moveTo>
                      <a:cubicBezTo>
                        <a:pt x="39" y="370"/>
                        <a:pt x="39" y="370"/>
                        <a:pt x="39" y="370"/>
                      </a:cubicBezTo>
                      <a:cubicBezTo>
                        <a:pt x="39" y="318"/>
                        <a:pt x="39" y="318"/>
                        <a:pt x="39" y="318"/>
                      </a:cubicBezTo>
                      <a:cubicBezTo>
                        <a:pt x="32" y="318"/>
                        <a:pt x="32" y="318"/>
                        <a:pt x="32" y="318"/>
                      </a:cubicBezTo>
                      <a:lnTo>
                        <a:pt x="32" y="370"/>
                      </a:lnTo>
                      <a:close/>
                      <a:moveTo>
                        <a:pt x="48" y="370"/>
                      </a:moveTo>
                      <a:cubicBezTo>
                        <a:pt x="55" y="370"/>
                        <a:pt x="55" y="370"/>
                        <a:pt x="55" y="370"/>
                      </a:cubicBezTo>
                      <a:cubicBezTo>
                        <a:pt x="55" y="318"/>
                        <a:pt x="55" y="318"/>
                        <a:pt x="55" y="318"/>
                      </a:cubicBezTo>
                      <a:cubicBezTo>
                        <a:pt x="48" y="318"/>
                        <a:pt x="48" y="318"/>
                        <a:pt x="48" y="318"/>
                      </a:cubicBezTo>
                      <a:lnTo>
                        <a:pt x="48" y="370"/>
                      </a:lnTo>
                      <a:close/>
                      <a:moveTo>
                        <a:pt x="64" y="370"/>
                      </a:moveTo>
                      <a:cubicBezTo>
                        <a:pt x="71" y="370"/>
                        <a:pt x="71" y="370"/>
                        <a:pt x="71" y="370"/>
                      </a:cubicBezTo>
                      <a:cubicBezTo>
                        <a:pt x="71" y="318"/>
                        <a:pt x="71" y="318"/>
                        <a:pt x="71" y="318"/>
                      </a:cubicBezTo>
                      <a:cubicBezTo>
                        <a:pt x="64" y="318"/>
                        <a:pt x="64" y="318"/>
                        <a:pt x="64" y="318"/>
                      </a:cubicBezTo>
                      <a:lnTo>
                        <a:pt x="64" y="370"/>
                      </a:lnTo>
                      <a:close/>
                      <a:moveTo>
                        <a:pt x="80" y="370"/>
                      </a:moveTo>
                      <a:cubicBezTo>
                        <a:pt x="87" y="370"/>
                        <a:pt x="87" y="370"/>
                        <a:pt x="87" y="370"/>
                      </a:cubicBezTo>
                      <a:cubicBezTo>
                        <a:pt x="87" y="318"/>
                        <a:pt x="87" y="318"/>
                        <a:pt x="87" y="318"/>
                      </a:cubicBezTo>
                      <a:cubicBezTo>
                        <a:pt x="80" y="318"/>
                        <a:pt x="80" y="318"/>
                        <a:pt x="80" y="318"/>
                      </a:cubicBezTo>
                      <a:lnTo>
                        <a:pt x="80" y="370"/>
                      </a:lnTo>
                      <a:close/>
                      <a:moveTo>
                        <a:pt x="96" y="370"/>
                      </a:moveTo>
                      <a:cubicBezTo>
                        <a:pt x="103" y="370"/>
                        <a:pt x="103" y="370"/>
                        <a:pt x="103" y="370"/>
                      </a:cubicBezTo>
                      <a:cubicBezTo>
                        <a:pt x="103" y="318"/>
                        <a:pt x="103" y="318"/>
                        <a:pt x="103" y="318"/>
                      </a:cubicBezTo>
                      <a:cubicBezTo>
                        <a:pt x="96" y="318"/>
                        <a:pt x="96" y="318"/>
                        <a:pt x="96" y="318"/>
                      </a:cubicBezTo>
                      <a:lnTo>
                        <a:pt x="96" y="370"/>
                      </a:lnTo>
                      <a:close/>
                      <a:moveTo>
                        <a:pt x="112" y="370"/>
                      </a:moveTo>
                      <a:cubicBezTo>
                        <a:pt x="118" y="370"/>
                        <a:pt x="118" y="370"/>
                        <a:pt x="118" y="370"/>
                      </a:cubicBezTo>
                      <a:cubicBezTo>
                        <a:pt x="118" y="318"/>
                        <a:pt x="118" y="318"/>
                        <a:pt x="118" y="318"/>
                      </a:cubicBezTo>
                      <a:cubicBezTo>
                        <a:pt x="112" y="318"/>
                        <a:pt x="112" y="318"/>
                        <a:pt x="112" y="318"/>
                      </a:cubicBezTo>
                      <a:lnTo>
                        <a:pt x="112" y="370"/>
                      </a:lnTo>
                      <a:close/>
                      <a:moveTo>
                        <a:pt x="127" y="370"/>
                      </a:moveTo>
                      <a:cubicBezTo>
                        <a:pt x="134" y="370"/>
                        <a:pt x="134" y="370"/>
                        <a:pt x="134" y="370"/>
                      </a:cubicBezTo>
                      <a:cubicBezTo>
                        <a:pt x="134" y="318"/>
                        <a:pt x="134" y="318"/>
                        <a:pt x="134" y="318"/>
                      </a:cubicBezTo>
                      <a:cubicBezTo>
                        <a:pt x="127" y="318"/>
                        <a:pt x="127" y="318"/>
                        <a:pt x="127" y="318"/>
                      </a:cubicBezTo>
                      <a:lnTo>
                        <a:pt x="127" y="370"/>
                      </a:lnTo>
                      <a:close/>
                      <a:moveTo>
                        <a:pt x="32" y="225"/>
                      </a:moveTo>
                      <a:cubicBezTo>
                        <a:pt x="39" y="225"/>
                        <a:pt x="39" y="225"/>
                        <a:pt x="39" y="225"/>
                      </a:cubicBezTo>
                      <a:cubicBezTo>
                        <a:pt x="39" y="173"/>
                        <a:pt x="39" y="173"/>
                        <a:pt x="39" y="173"/>
                      </a:cubicBezTo>
                      <a:cubicBezTo>
                        <a:pt x="32" y="173"/>
                        <a:pt x="32" y="173"/>
                        <a:pt x="32" y="173"/>
                      </a:cubicBezTo>
                      <a:lnTo>
                        <a:pt x="32" y="225"/>
                      </a:lnTo>
                      <a:close/>
                      <a:moveTo>
                        <a:pt x="48" y="225"/>
                      </a:moveTo>
                      <a:cubicBezTo>
                        <a:pt x="55" y="225"/>
                        <a:pt x="55" y="225"/>
                        <a:pt x="55" y="225"/>
                      </a:cubicBezTo>
                      <a:cubicBezTo>
                        <a:pt x="55" y="173"/>
                        <a:pt x="55" y="173"/>
                        <a:pt x="55" y="173"/>
                      </a:cubicBezTo>
                      <a:cubicBezTo>
                        <a:pt x="48" y="173"/>
                        <a:pt x="48" y="173"/>
                        <a:pt x="48" y="173"/>
                      </a:cubicBezTo>
                      <a:lnTo>
                        <a:pt x="48" y="225"/>
                      </a:lnTo>
                      <a:close/>
                      <a:moveTo>
                        <a:pt x="64" y="225"/>
                      </a:moveTo>
                      <a:cubicBezTo>
                        <a:pt x="71" y="225"/>
                        <a:pt x="71" y="225"/>
                        <a:pt x="71" y="225"/>
                      </a:cubicBezTo>
                      <a:cubicBezTo>
                        <a:pt x="71" y="173"/>
                        <a:pt x="71" y="173"/>
                        <a:pt x="71" y="173"/>
                      </a:cubicBezTo>
                      <a:cubicBezTo>
                        <a:pt x="64" y="173"/>
                        <a:pt x="64" y="173"/>
                        <a:pt x="64" y="173"/>
                      </a:cubicBezTo>
                      <a:lnTo>
                        <a:pt x="64" y="225"/>
                      </a:lnTo>
                      <a:close/>
                      <a:moveTo>
                        <a:pt x="80" y="225"/>
                      </a:moveTo>
                      <a:cubicBezTo>
                        <a:pt x="87" y="225"/>
                        <a:pt x="87" y="225"/>
                        <a:pt x="87" y="225"/>
                      </a:cubicBezTo>
                      <a:cubicBezTo>
                        <a:pt x="87" y="173"/>
                        <a:pt x="87" y="173"/>
                        <a:pt x="87" y="173"/>
                      </a:cubicBezTo>
                      <a:cubicBezTo>
                        <a:pt x="80" y="173"/>
                        <a:pt x="80" y="173"/>
                        <a:pt x="80" y="173"/>
                      </a:cubicBezTo>
                      <a:lnTo>
                        <a:pt x="80" y="225"/>
                      </a:lnTo>
                      <a:close/>
                      <a:moveTo>
                        <a:pt x="96" y="225"/>
                      </a:moveTo>
                      <a:cubicBezTo>
                        <a:pt x="103" y="225"/>
                        <a:pt x="103" y="225"/>
                        <a:pt x="103" y="225"/>
                      </a:cubicBezTo>
                      <a:cubicBezTo>
                        <a:pt x="103" y="173"/>
                        <a:pt x="103" y="173"/>
                        <a:pt x="103" y="173"/>
                      </a:cubicBezTo>
                      <a:cubicBezTo>
                        <a:pt x="96" y="173"/>
                        <a:pt x="96" y="173"/>
                        <a:pt x="96" y="173"/>
                      </a:cubicBezTo>
                      <a:lnTo>
                        <a:pt x="96" y="225"/>
                      </a:lnTo>
                      <a:close/>
                      <a:moveTo>
                        <a:pt x="112" y="225"/>
                      </a:moveTo>
                      <a:cubicBezTo>
                        <a:pt x="118" y="225"/>
                        <a:pt x="118" y="225"/>
                        <a:pt x="118" y="225"/>
                      </a:cubicBezTo>
                      <a:cubicBezTo>
                        <a:pt x="118" y="173"/>
                        <a:pt x="118" y="173"/>
                        <a:pt x="118" y="173"/>
                      </a:cubicBezTo>
                      <a:cubicBezTo>
                        <a:pt x="112" y="173"/>
                        <a:pt x="112" y="173"/>
                        <a:pt x="112" y="173"/>
                      </a:cubicBezTo>
                      <a:lnTo>
                        <a:pt x="112" y="225"/>
                      </a:lnTo>
                      <a:close/>
                      <a:moveTo>
                        <a:pt x="127" y="225"/>
                      </a:moveTo>
                      <a:cubicBezTo>
                        <a:pt x="134" y="225"/>
                        <a:pt x="134" y="225"/>
                        <a:pt x="134" y="225"/>
                      </a:cubicBezTo>
                      <a:cubicBezTo>
                        <a:pt x="134" y="173"/>
                        <a:pt x="134" y="173"/>
                        <a:pt x="134" y="173"/>
                      </a:cubicBezTo>
                      <a:cubicBezTo>
                        <a:pt x="127" y="173"/>
                        <a:pt x="127" y="173"/>
                        <a:pt x="127" y="173"/>
                      </a:cubicBezTo>
                      <a:lnTo>
                        <a:pt x="127" y="225"/>
                      </a:lnTo>
                      <a:close/>
                      <a:moveTo>
                        <a:pt x="39" y="27"/>
                      </a:moveTo>
                      <a:cubicBezTo>
                        <a:pt x="32" y="27"/>
                        <a:pt x="32" y="27"/>
                        <a:pt x="32" y="27"/>
                      </a:cubicBezTo>
                      <a:cubicBezTo>
                        <a:pt x="32" y="80"/>
                        <a:pt x="32" y="80"/>
                        <a:pt x="32" y="80"/>
                      </a:cubicBezTo>
                      <a:cubicBezTo>
                        <a:pt x="39" y="80"/>
                        <a:pt x="39" y="80"/>
                        <a:pt x="39" y="80"/>
                      </a:cubicBezTo>
                      <a:lnTo>
                        <a:pt x="39" y="27"/>
                      </a:lnTo>
                      <a:close/>
                      <a:moveTo>
                        <a:pt x="55" y="27"/>
                      </a:moveTo>
                      <a:cubicBezTo>
                        <a:pt x="48" y="27"/>
                        <a:pt x="48" y="27"/>
                        <a:pt x="48" y="27"/>
                      </a:cubicBezTo>
                      <a:cubicBezTo>
                        <a:pt x="48" y="80"/>
                        <a:pt x="48" y="80"/>
                        <a:pt x="48" y="80"/>
                      </a:cubicBezTo>
                      <a:cubicBezTo>
                        <a:pt x="55" y="80"/>
                        <a:pt x="55" y="80"/>
                        <a:pt x="55" y="80"/>
                      </a:cubicBezTo>
                      <a:lnTo>
                        <a:pt x="55" y="27"/>
                      </a:lnTo>
                      <a:close/>
                      <a:moveTo>
                        <a:pt x="71" y="27"/>
                      </a:moveTo>
                      <a:cubicBezTo>
                        <a:pt x="64" y="27"/>
                        <a:pt x="64" y="27"/>
                        <a:pt x="64" y="27"/>
                      </a:cubicBezTo>
                      <a:cubicBezTo>
                        <a:pt x="64" y="80"/>
                        <a:pt x="64" y="80"/>
                        <a:pt x="64" y="80"/>
                      </a:cubicBezTo>
                      <a:cubicBezTo>
                        <a:pt x="71" y="80"/>
                        <a:pt x="71" y="80"/>
                        <a:pt x="71" y="80"/>
                      </a:cubicBezTo>
                      <a:lnTo>
                        <a:pt x="71" y="27"/>
                      </a:lnTo>
                      <a:close/>
                      <a:moveTo>
                        <a:pt x="87" y="27"/>
                      </a:moveTo>
                      <a:cubicBezTo>
                        <a:pt x="80" y="27"/>
                        <a:pt x="80" y="27"/>
                        <a:pt x="80" y="27"/>
                      </a:cubicBezTo>
                      <a:cubicBezTo>
                        <a:pt x="80" y="80"/>
                        <a:pt x="80" y="80"/>
                        <a:pt x="80" y="80"/>
                      </a:cubicBezTo>
                      <a:cubicBezTo>
                        <a:pt x="87" y="80"/>
                        <a:pt x="87" y="80"/>
                        <a:pt x="87" y="80"/>
                      </a:cubicBezTo>
                      <a:lnTo>
                        <a:pt x="87" y="27"/>
                      </a:lnTo>
                      <a:close/>
                      <a:moveTo>
                        <a:pt x="103" y="27"/>
                      </a:moveTo>
                      <a:cubicBezTo>
                        <a:pt x="96" y="27"/>
                        <a:pt x="96" y="27"/>
                        <a:pt x="96" y="27"/>
                      </a:cubicBezTo>
                      <a:cubicBezTo>
                        <a:pt x="96" y="80"/>
                        <a:pt x="96" y="80"/>
                        <a:pt x="96" y="80"/>
                      </a:cubicBezTo>
                      <a:cubicBezTo>
                        <a:pt x="103" y="80"/>
                        <a:pt x="103" y="80"/>
                        <a:pt x="103" y="80"/>
                      </a:cubicBezTo>
                      <a:lnTo>
                        <a:pt x="103" y="27"/>
                      </a:lnTo>
                      <a:close/>
                      <a:moveTo>
                        <a:pt x="118" y="27"/>
                      </a:moveTo>
                      <a:cubicBezTo>
                        <a:pt x="112" y="27"/>
                        <a:pt x="112" y="27"/>
                        <a:pt x="112" y="27"/>
                      </a:cubicBezTo>
                      <a:cubicBezTo>
                        <a:pt x="112" y="80"/>
                        <a:pt x="112" y="80"/>
                        <a:pt x="112" y="80"/>
                      </a:cubicBezTo>
                      <a:cubicBezTo>
                        <a:pt x="118" y="80"/>
                        <a:pt x="118" y="80"/>
                        <a:pt x="118" y="80"/>
                      </a:cubicBezTo>
                      <a:lnTo>
                        <a:pt x="118" y="27"/>
                      </a:lnTo>
                      <a:close/>
                      <a:moveTo>
                        <a:pt x="134" y="27"/>
                      </a:moveTo>
                      <a:cubicBezTo>
                        <a:pt x="127" y="27"/>
                        <a:pt x="127" y="27"/>
                        <a:pt x="127" y="27"/>
                      </a:cubicBezTo>
                      <a:cubicBezTo>
                        <a:pt x="127" y="80"/>
                        <a:pt x="127" y="80"/>
                        <a:pt x="127" y="80"/>
                      </a:cubicBezTo>
                      <a:cubicBezTo>
                        <a:pt x="134" y="80"/>
                        <a:pt x="134" y="80"/>
                        <a:pt x="134" y="80"/>
                      </a:cubicBezTo>
                      <a:lnTo>
                        <a:pt x="134" y="2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3200" dirty="0"/>
                </a:p>
              </p:txBody>
            </p:sp>
            <p:sp>
              <p:nvSpPr>
                <p:cNvPr id="56" name="Freeform 20"/>
                <p:cNvSpPr>
                  <a:spLocks/>
                </p:cNvSpPr>
                <p:nvPr/>
              </p:nvSpPr>
              <p:spPr bwMode="auto">
                <a:xfrm rot="18934168">
                  <a:off x="8547665" y="2144118"/>
                  <a:ext cx="731599" cy="684806"/>
                </a:xfrm>
                <a:custGeom>
                  <a:avLst/>
                  <a:gdLst>
                    <a:gd name="T0" fmla="*/ 89 w 99"/>
                    <a:gd name="T1" fmla="*/ 51 h 98"/>
                    <a:gd name="T2" fmla="*/ 88 w 99"/>
                    <a:gd name="T3" fmla="*/ 50 h 98"/>
                    <a:gd name="T4" fmla="*/ 83 w 99"/>
                    <a:gd name="T5" fmla="*/ 16 h 98"/>
                    <a:gd name="T6" fmla="*/ 83 w 99"/>
                    <a:gd name="T7" fmla="*/ 16 h 98"/>
                    <a:gd name="T8" fmla="*/ 81 w 99"/>
                    <a:gd name="T9" fmla="*/ 13 h 98"/>
                    <a:gd name="T10" fmla="*/ 37 w 99"/>
                    <a:gd name="T11" fmla="*/ 11 h 98"/>
                    <a:gd name="T12" fmla="*/ 23 w 99"/>
                    <a:gd name="T13" fmla="*/ 7 h 98"/>
                    <a:gd name="T14" fmla="*/ 9 w 99"/>
                    <a:gd name="T15" fmla="*/ 13 h 98"/>
                    <a:gd name="T16" fmla="*/ 9 w 99"/>
                    <a:gd name="T17" fmla="*/ 44 h 98"/>
                    <a:gd name="T18" fmla="*/ 52 w 99"/>
                    <a:gd name="T19" fmla="*/ 87 h 98"/>
                    <a:gd name="T20" fmla="*/ 89 w 99"/>
                    <a:gd name="T21" fmla="*/ 87 h 98"/>
                    <a:gd name="T22" fmla="*/ 89 w 99"/>
                    <a:gd name="T23" fmla="*/ 5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98">
                      <a:moveTo>
                        <a:pt x="89" y="51"/>
                      </a:moveTo>
                      <a:cubicBezTo>
                        <a:pt x="89" y="50"/>
                        <a:pt x="88" y="50"/>
                        <a:pt x="88" y="50"/>
                      </a:cubicBezTo>
                      <a:cubicBezTo>
                        <a:pt x="93" y="39"/>
                        <a:pt x="91" y="26"/>
                        <a:pt x="83" y="16"/>
                      </a:cubicBezTo>
                      <a:cubicBezTo>
                        <a:pt x="83" y="16"/>
                        <a:pt x="83" y="16"/>
                        <a:pt x="83" y="16"/>
                      </a:cubicBezTo>
                      <a:cubicBezTo>
                        <a:pt x="83" y="15"/>
                        <a:pt x="82" y="14"/>
                        <a:pt x="81" y="13"/>
                      </a:cubicBezTo>
                      <a:cubicBezTo>
                        <a:pt x="69" y="1"/>
                        <a:pt x="50" y="0"/>
                        <a:pt x="37" y="11"/>
                      </a:cubicBezTo>
                      <a:cubicBezTo>
                        <a:pt x="33" y="8"/>
                        <a:pt x="28" y="7"/>
                        <a:pt x="23" y="7"/>
                      </a:cubicBezTo>
                      <a:cubicBezTo>
                        <a:pt x="18" y="7"/>
                        <a:pt x="13" y="9"/>
                        <a:pt x="9" y="13"/>
                      </a:cubicBezTo>
                      <a:cubicBezTo>
                        <a:pt x="0" y="22"/>
                        <a:pt x="0" y="35"/>
                        <a:pt x="9" y="44"/>
                      </a:cubicBezTo>
                      <a:cubicBezTo>
                        <a:pt x="23" y="58"/>
                        <a:pt x="38" y="73"/>
                        <a:pt x="52" y="87"/>
                      </a:cubicBezTo>
                      <a:cubicBezTo>
                        <a:pt x="62" y="97"/>
                        <a:pt x="79" y="98"/>
                        <a:pt x="89" y="87"/>
                      </a:cubicBezTo>
                      <a:cubicBezTo>
                        <a:pt x="99" y="77"/>
                        <a:pt x="99" y="61"/>
                        <a:pt x="89" y="51"/>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3200" dirty="0"/>
                </a:p>
              </p:txBody>
            </p:sp>
          </p:grpSp>
        </p:grpSp>
        <p:pic>
          <p:nvPicPr>
            <p:cNvPr id="39" name="Picture 38" descr="C:\Users\D044724\AppData\Local\Temp\Rar$DR00.577\private_12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594899" y="3330138"/>
              <a:ext cx="741784" cy="74178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8587385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2"/>
          </p:nvPr>
        </p:nvSpPr>
        <p:spPr>
          <a:xfrm>
            <a:off x="325267" y="1426387"/>
            <a:ext cx="11542196" cy="671667"/>
          </a:xfrm>
        </p:spPr>
        <p:txBody>
          <a:bodyPr/>
          <a:lstStyle/>
          <a:p>
            <a:r>
              <a:rPr lang="en-US" dirty="0"/>
              <a:t>SAP Single Sign-On provides simple, secure access to IT applications for business users. It offers advanced security capabilities to protect your company data and business applications.</a:t>
            </a:r>
          </a:p>
        </p:txBody>
      </p:sp>
      <p:sp>
        <p:nvSpPr>
          <p:cNvPr id="4" name="Title 3"/>
          <p:cNvSpPr>
            <a:spLocks noGrp="1"/>
          </p:cNvSpPr>
          <p:nvPr>
            <p:ph type="title"/>
          </p:nvPr>
        </p:nvSpPr>
        <p:spPr/>
        <p:txBody>
          <a:bodyPr/>
          <a:lstStyle/>
          <a:p>
            <a:r>
              <a:rPr lang="en-US" dirty="0"/>
              <a:t>SAP’s </a:t>
            </a:r>
            <a:r>
              <a:rPr lang="en-US" dirty="0" smtClean="0"/>
              <a:t>security products – SAP Single Sign-On 3.0</a:t>
            </a:r>
            <a:br>
              <a:rPr lang="en-US" dirty="0" smtClean="0"/>
            </a:br>
            <a:r>
              <a:rPr lang="en-US" sz="2400" b="0" dirty="0" smtClean="0"/>
              <a:t>Secure and simple access</a:t>
            </a:r>
            <a:endParaRPr lang="en-US" sz="2400" b="0" dirty="0"/>
          </a:p>
        </p:txBody>
      </p:sp>
      <p:sp>
        <p:nvSpPr>
          <p:cNvPr id="9" name="Rectangle 8"/>
          <p:cNvSpPr/>
          <p:nvPr/>
        </p:nvSpPr>
        <p:spPr bwMode="gray">
          <a:xfrm>
            <a:off x="10770183" y="161670"/>
            <a:ext cx="1097280" cy="458815"/>
          </a:xfrm>
          <a:prstGeom prst="rect">
            <a:avLst/>
          </a:prstGeom>
          <a:solidFill>
            <a:srgbClr val="0076CB">
              <a:lumMod val="75000"/>
            </a:srgbClr>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Today</a:t>
            </a:r>
          </a:p>
        </p:txBody>
      </p:sp>
      <p:sp>
        <p:nvSpPr>
          <p:cNvPr id="5" name="Rectangle 4"/>
          <p:cNvSpPr/>
          <p:nvPr/>
        </p:nvSpPr>
        <p:spPr>
          <a:xfrm>
            <a:off x="354513" y="2157510"/>
            <a:ext cx="8512761" cy="4275529"/>
          </a:xfrm>
          <a:prstGeom prst="rect">
            <a:avLst/>
          </a:prstGeom>
        </p:spPr>
        <p:txBody>
          <a:bodyPr wrap="square">
            <a:spAutoFit/>
          </a:bodyPr>
          <a:lstStyle/>
          <a:p>
            <a:pPr lvl="0">
              <a:spcBef>
                <a:spcPts val="1200"/>
              </a:spcBef>
              <a:spcAft>
                <a:spcPts val="600"/>
              </a:spcAft>
              <a:buClr>
                <a:srgbClr val="F0AB00"/>
              </a:buClr>
              <a:buSzPct val="80000"/>
            </a:pPr>
            <a:r>
              <a:rPr lang="en-US" sz="1700" b="1" dirty="0">
                <a:solidFill>
                  <a:srgbClr val="000000"/>
                </a:solidFill>
              </a:rPr>
              <a:t>Simple and secure access</a:t>
            </a:r>
          </a:p>
          <a:p>
            <a:pPr marL="321489" lvl="1" indent="-214326">
              <a:spcBef>
                <a:spcPts val="119"/>
              </a:spcBef>
              <a:spcAft>
                <a:spcPts val="119"/>
              </a:spcAft>
              <a:buClr>
                <a:srgbClr val="F0AB00"/>
              </a:buClr>
              <a:buFont typeface="Wingdings" pitchFamily="2" charset="2"/>
              <a:buChar char=""/>
            </a:pPr>
            <a:r>
              <a:rPr lang="en-US" sz="1700" dirty="0">
                <a:solidFill>
                  <a:srgbClr val="000000"/>
                </a:solidFill>
              </a:rPr>
              <a:t>Single sign-on for native SAP clients and web applications</a:t>
            </a:r>
          </a:p>
          <a:p>
            <a:pPr marL="321489" lvl="1" indent="-214326">
              <a:spcBef>
                <a:spcPts val="119"/>
              </a:spcBef>
              <a:spcAft>
                <a:spcPts val="119"/>
              </a:spcAft>
              <a:buClr>
                <a:srgbClr val="F0AB00"/>
              </a:buClr>
              <a:buFont typeface="Wingdings" pitchFamily="2" charset="2"/>
              <a:buChar char=""/>
            </a:pPr>
            <a:r>
              <a:rPr lang="en-US" sz="1700" dirty="0">
                <a:solidFill>
                  <a:srgbClr val="000000"/>
                </a:solidFill>
              </a:rPr>
              <a:t>Single sign-on for mobile devices</a:t>
            </a:r>
          </a:p>
          <a:p>
            <a:pPr marL="321489" lvl="1" indent="-214326">
              <a:spcBef>
                <a:spcPts val="119"/>
              </a:spcBef>
              <a:spcAft>
                <a:spcPts val="119"/>
              </a:spcAft>
              <a:buClr>
                <a:srgbClr val="F0AB00"/>
              </a:buClr>
              <a:buFont typeface="Wingdings" pitchFamily="2" charset="2"/>
              <a:buChar char=""/>
            </a:pPr>
            <a:r>
              <a:rPr lang="en-US" sz="1700" dirty="0">
                <a:solidFill>
                  <a:srgbClr val="000000"/>
                </a:solidFill>
              </a:rPr>
              <a:t>Support for cloud and on-premise landscapes</a:t>
            </a:r>
          </a:p>
          <a:p>
            <a:pPr lvl="0">
              <a:spcBef>
                <a:spcPts val="1200"/>
              </a:spcBef>
              <a:spcAft>
                <a:spcPts val="600"/>
              </a:spcAft>
              <a:buClr>
                <a:srgbClr val="F0AB00"/>
              </a:buClr>
              <a:buSzPct val="80000"/>
            </a:pPr>
            <a:r>
              <a:rPr lang="en-US" sz="1700" b="1" dirty="0">
                <a:solidFill>
                  <a:srgbClr val="000000"/>
                </a:solidFill>
              </a:rPr>
              <a:t>Secure data communication</a:t>
            </a:r>
          </a:p>
          <a:p>
            <a:pPr marL="321489" lvl="1" indent="-214326">
              <a:spcBef>
                <a:spcPts val="119"/>
              </a:spcBef>
              <a:spcAft>
                <a:spcPts val="119"/>
              </a:spcAft>
              <a:buClr>
                <a:srgbClr val="F0AB00"/>
              </a:buClr>
              <a:buFont typeface="Wingdings" pitchFamily="2" charset="2"/>
              <a:buChar char=""/>
            </a:pPr>
            <a:r>
              <a:rPr lang="en-US" sz="1700" dirty="0">
                <a:solidFill>
                  <a:srgbClr val="000000"/>
                </a:solidFill>
              </a:rPr>
              <a:t>Encryption of data communication for SAP GUI</a:t>
            </a:r>
          </a:p>
          <a:p>
            <a:pPr marL="321489" lvl="1" indent="-214326">
              <a:spcBef>
                <a:spcPts val="119"/>
              </a:spcBef>
              <a:spcAft>
                <a:spcPts val="119"/>
              </a:spcAft>
              <a:buClr>
                <a:srgbClr val="F0AB00"/>
              </a:buClr>
              <a:buFont typeface="Wingdings" pitchFamily="2" charset="2"/>
              <a:buChar char=""/>
            </a:pPr>
            <a:r>
              <a:rPr lang="en-US" sz="1700" dirty="0">
                <a:solidFill>
                  <a:srgbClr val="000000"/>
                </a:solidFill>
              </a:rPr>
              <a:t>Digital signatures</a:t>
            </a:r>
          </a:p>
          <a:p>
            <a:pPr marL="321489" lvl="1" indent="-214326">
              <a:spcBef>
                <a:spcPts val="119"/>
              </a:spcBef>
              <a:spcAft>
                <a:spcPts val="119"/>
              </a:spcAft>
              <a:buClr>
                <a:srgbClr val="F0AB00"/>
              </a:buClr>
              <a:buFont typeface="Wingdings" pitchFamily="2" charset="2"/>
              <a:buChar char=""/>
            </a:pPr>
            <a:r>
              <a:rPr lang="en-US" sz="1700" dirty="0">
                <a:solidFill>
                  <a:srgbClr val="000000"/>
                </a:solidFill>
              </a:rPr>
              <a:t>FIPS 140-2 certification of security functions</a:t>
            </a:r>
          </a:p>
          <a:p>
            <a:pPr lvl="0">
              <a:spcBef>
                <a:spcPts val="1200"/>
              </a:spcBef>
              <a:spcAft>
                <a:spcPts val="600"/>
              </a:spcAft>
              <a:buClr>
                <a:srgbClr val="F0AB00"/>
              </a:buClr>
              <a:buSzPct val="80000"/>
            </a:pPr>
            <a:r>
              <a:rPr lang="en-US" sz="1700" b="1" dirty="0">
                <a:solidFill>
                  <a:srgbClr val="000000"/>
                </a:solidFill>
              </a:rPr>
              <a:t>Advanced security capabilities</a:t>
            </a:r>
          </a:p>
          <a:p>
            <a:pPr marL="321489" lvl="1" indent="-214326">
              <a:spcBef>
                <a:spcPts val="119"/>
              </a:spcBef>
              <a:spcAft>
                <a:spcPts val="119"/>
              </a:spcAft>
              <a:buClr>
                <a:srgbClr val="F0AB00"/>
              </a:buClr>
              <a:buFont typeface="Wingdings" pitchFamily="2" charset="2"/>
              <a:buChar char=""/>
            </a:pPr>
            <a:r>
              <a:rPr lang="en-US" sz="1700" dirty="0">
                <a:solidFill>
                  <a:srgbClr val="000000"/>
                </a:solidFill>
              </a:rPr>
              <a:t>Two-factor authentication</a:t>
            </a:r>
          </a:p>
          <a:p>
            <a:pPr marL="321489" lvl="1" indent="-214326">
              <a:spcBef>
                <a:spcPts val="119"/>
              </a:spcBef>
              <a:spcAft>
                <a:spcPts val="119"/>
              </a:spcAft>
              <a:buClr>
                <a:srgbClr val="F0AB00"/>
              </a:buClr>
              <a:buFont typeface="Wingdings" pitchFamily="2" charset="2"/>
              <a:buChar char=""/>
            </a:pPr>
            <a:r>
              <a:rPr lang="en-US" sz="1700" dirty="0">
                <a:solidFill>
                  <a:srgbClr val="000000"/>
                </a:solidFill>
              </a:rPr>
              <a:t>Risk-based authentication using access policies</a:t>
            </a:r>
          </a:p>
          <a:p>
            <a:pPr marL="321489" lvl="1" indent="-214326">
              <a:spcBef>
                <a:spcPts val="119"/>
              </a:spcBef>
              <a:spcAft>
                <a:spcPts val="119"/>
              </a:spcAft>
              <a:buClr>
                <a:srgbClr val="F0AB00"/>
              </a:buClr>
              <a:buFont typeface="Wingdings" pitchFamily="2" charset="2"/>
              <a:buChar char=""/>
            </a:pPr>
            <a:r>
              <a:rPr lang="en-US" sz="1700" dirty="0">
                <a:solidFill>
                  <a:srgbClr val="000000"/>
                </a:solidFill>
              </a:rPr>
              <a:t>RFID-based authentication</a:t>
            </a:r>
          </a:p>
          <a:p>
            <a:pPr marL="321489" lvl="1" indent="-214326">
              <a:spcBef>
                <a:spcPts val="119"/>
              </a:spcBef>
              <a:spcAft>
                <a:spcPts val="119"/>
              </a:spcAft>
              <a:buClr>
                <a:srgbClr val="F0AB00"/>
              </a:buClr>
              <a:buFont typeface="Wingdings" pitchFamily="2" charset="2"/>
              <a:buChar char=""/>
            </a:pPr>
            <a:r>
              <a:rPr lang="en-US" sz="1700" dirty="0">
                <a:solidFill>
                  <a:srgbClr val="000000"/>
                </a:solidFill>
              </a:rPr>
              <a:t>Hardware security module support</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53132" y="1847620"/>
            <a:ext cx="2316068" cy="3109195"/>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44171" y="2502463"/>
            <a:ext cx="3006972" cy="379293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41262966"/>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2"/>
          </p:nvPr>
        </p:nvSpPr>
        <p:spPr/>
        <p:txBody>
          <a:bodyPr/>
          <a:lstStyle/>
          <a:p>
            <a:r>
              <a:rPr lang="en-US" dirty="0" smtClean="0"/>
              <a:t>SAP Identity Management keeps users data secure and consistent and supports customers by implementing integrated identity lifecycle scenarios with SAP‘s Cloud HR SuccessFactors or on-premise SAP HCM</a:t>
            </a:r>
            <a:endParaRPr lang="en-US" dirty="0"/>
          </a:p>
        </p:txBody>
      </p:sp>
      <p:sp>
        <p:nvSpPr>
          <p:cNvPr id="16" name="Text Placeholder 15"/>
          <p:cNvSpPr>
            <a:spLocks noGrp="1"/>
          </p:cNvSpPr>
          <p:nvPr>
            <p:ph type="body" sz="quarter" idx="11"/>
          </p:nvPr>
        </p:nvSpPr>
        <p:spPr/>
        <p:txBody>
          <a:bodyPr/>
          <a:lstStyle/>
          <a:p>
            <a:r>
              <a:rPr lang="en-US" dirty="0" smtClean="0"/>
              <a:t>Integrate business processes</a:t>
            </a:r>
          </a:p>
          <a:p>
            <a:pPr lvl="1">
              <a:spcBef>
                <a:spcPts val="1200"/>
              </a:spcBef>
            </a:pPr>
            <a:r>
              <a:rPr lang="en-US" dirty="0" smtClean="0"/>
              <a:t>Integrate with SAP HCM and SAP SuccessFactors to automate user access provisioning based on current business roles</a:t>
            </a:r>
          </a:p>
          <a:p>
            <a:pPr lvl="1"/>
            <a:r>
              <a:rPr lang="en-US" dirty="0" smtClean="0"/>
              <a:t>Ensure to build-in compliancy in the process by integration with SAP Access Control for segregation of duty conflicts.</a:t>
            </a:r>
          </a:p>
          <a:p>
            <a:r>
              <a:rPr lang="en-US" dirty="0" smtClean="0"/>
              <a:t>Improve productivity</a:t>
            </a:r>
          </a:p>
          <a:p>
            <a:pPr lvl="1"/>
            <a:r>
              <a:rPr lang="en-US" dirty="0" smtClean="0"/>
              <a:t>Self-service for end-users password reset </a:t>
            </a:r>
          </a:p>
          <a:p>
            <a:pPr lvl="1"/>
            <a:r>
              <a:rPr lang="en-US" dirty="0" smtClean="0"/>
              <a:t>Self-service for end-users access request</a:t>
            </a:r>
          </a:p>
          <a:p>
            <a:r>
              <a:rPr lang="en-US" dirty="0" smtClean="0"/>
              <a:t>Improve security</a:t>
            </a:r>
          </a:p>
          <a:p>
            <a:pPr lvl="1"/>
            <a:r>
              <a:rPr lang="en-US" dirty="0" smtClean="0"/>
              <a:t>Reduce risk with centralized user identity management across SAP, non-SAP solutions</a:t>
            </a:r>
          </a:p>
          <a:p>
            <a:pPr lvl="1"/>
            <a:r>
              <a:rPr lang="en-US" dirty="0" smtClean="0"/>
              <a:t>Revoke automatically access when person leaves company or in case of internal move</a:t>
            </a:r>
            <a:endParaRPr lang="en-US" dirty="0"/>
          </a:p>
        </p:txBody>
      </p:sp>
      <p:sp>
        <p:nvSpPr>
          <p:cNvPr id="4" name="Title 3"/>
          <p:cNvSpPr>
            <a:spLocks noGrp="1"/>
          </p:cNvSpPr>
          <p:nvPr>
            <p:ph type="title"/>
          </p:nvPr>
        </p:nvSpPr>
        <p:spPr/>
        <p:txBody>
          <a:bodyPr/>
          <a:lstStyle/>
          <a:p>
            <a:r>
              <a:rPr lang="en-US" dirty="0"/>
              <a:t>SAP’s </a:t>
            </a:r>
            <a:r>
              <a:rPr lang="en-US" dirty="0" smtClean="0"/>
              <a:t>security products – SAP Identity Management 8.0 SP3</a:t>
            </a:r>
            <a:br>
              <a:rPr lang="en-US" dirty="0" smtClean="0"/>
            </a:br>
            <a:r>
              <a:rPr lang="en-US" sz="2400" b="0" dirty="0" smtClean="0"/>
              <a:t>One source of truth for your identity data</a:t>
            </a:r>
            <a:endParaRPr lang="en-US" sz="2400" b="0" dirty="0"/>
          </a:p>
        </p:txBody>
      </p:sp>
      <p:sp>
        <p:nvSpPr>
          <p:cNvPr id="9" name="Rectangle 8"/>
          <p:cNvSpPr/>
          <p:nvPr/>
        </p:nvSpPr>
        <p:spPr bwMode="gray">
          <a:xfrm>
            <a:off x="10770183" y="161670"/>
            <a:ext cx="1097280" cy="458815"/>
          </a:xfrm>
          <a:prstGeom prst="rect">
            <a:avLst/>
          </a:prstGeom>
          <a:solidFill>
            <a:srgbClr val="0076CB">
              <a:lumMod val="75000"/>
            </a:srgbClr>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Today</a:t>
            </a:r>
          </a:p>
        </p:txBody>
      </p:sp>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81059" y="2910709"/>
            <a:ext cx="3069809" cy="3069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284309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SAP’s </a:t>
            </a:r>
            <a:r>
              <a:rPr lang="en-US" dirty="0" smtClean="0"/>
              <a:t>security products – SAP Enterprise Threat Detection</a:t>
            </a:r>
            <a:br>
              <a:rPr lang="en-US" dirty="0" smtClean="0"/>
            </a:br>
            <a:r>
              <a:rPr lang="en-US" sz="2400" b="0" dirty="0" smtClean="0"/>
              <a:t>Threat analysis and detection for business critical data</a:t>
            </a:r>
            <a:endParaRPr lang="en-US" sz="2400" b="0" dirty="0"/>
          </a:p>
        </p:txBody>
      </p:sp>
      <p:sp>
        <p:nvSpPr>
          <p:cNvPr id="9" name="Rectangle 8"/>
          <p:cNvSpPr/>
          <p:nvPr/>
        </p:nvSpPr>
        <p:spPr bwMode="gray">
          <a:xfrm>
            <a:off x="10770183" y="161670"/>
            <a:ext cx="1097280" cy="458815"/>
          </a:xfrm>
          <a:prstGeom prst="rect">
            <a:avLst/>
          </a:prstGeom>
          <a:solidFill>
            <a:srgbClr val="0076CB">
              <a:lumMod val="75000"/>
            </a:srgbClr>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Today</a:t>
            </a:r>
          </a:p>
        </p:txBody>
      </p:sp>
      <p:sp>
        <p:nvSpPr>
          <p:cNvPr id="10" name="Text Placeholder 1"/>
          <p:cNvSpPr>
            <a:spLocks noGrp="1"/>
          </p:cNvSpPr>
          <p:nvPr>
            <p:ph type="body" sz="quarter" idx="12"/>
          </p:nvPr>
        </p:nvSpPr>
        <p:spPr>
          <a:xfrm>
            <a:off x="326280" y="1691082"/>
            <a:ext cx="11542196" cy="1030603"/>
          </a:xfrm>
        </p:spPr>
        <p:txBody>
          <a:bodyPr/>
          <a:lstStyle/>
          <a:p>
            <a:r>
              <a:rPr lang="en-US" b="1" dirty="0"/>
              <a:t>SAP Enterprise Threat Detection </a:t>
            </a:r>
            <a:r>
              <a:rPr lang="en-US" b="1" dirty="0" smtClean="0"/>
              <a:t>provides insight </a:t>
            </a:r>
            <a:r>
              <a:rPr lang="en-US" b="1" dirty="0"/>
              <a:t>into suspicious activities throughout IT landscapes and enables companies to identify security breaches as they occur. Thus, companies can react in time to neutralize </a:t>
            </a:r>
            <a:r>
              <a:rPr lang="en-US" b="1" dirty="0" smtClean="0"/>
              <a:t>threats and </a:t>
            </a:r>
            <a:r>
              <a:rPr lang="en-US" b="1" dirty="0"/>
              <a:t>prevent critical damage to </a:t>
            </a:r>
            <a:r>
              <a:rPr lang="en-US" b="1" dirty="0" smtClean="0"/>
              <a:t>their business</a:t>
            </a:r>
            <a:r>
              <a:rPr lang="en-US" b="1" dirty="0"/>
              <a:t>. The solution detects internal and </a:t>
            </a:r>
            <a:r>
              <a:rPr lang="en-US" b="1" dirty="0" smtClean="0"/>
              <a:t>external </a:t>
            </a:r>
            <a:r>
              <a:rPr lang="en-US" b="1" dirty="0"/>
              <a:t>attacks based on application event information in combination with context data.</a:t>
            </a:r>
          </a:p>
          <a:p>
            <a:pPr>
              <a:spcBef>
                <a:spcPts val="0"/>
              </a:spcBef>
            </a:pPr>
            <a:endParaRPr lang="en-US" sz="1600" dirty="0"/>
          </a:p>
        </p:txBody>
      </p:sp>
      <p:sp>
        <p:nvSpPr>
          <p:cNvPr id="11" name="Text Placeholder 2"/>
          <p:cNvSpPr>
            <a:spLocks noGrp="1"/>
          </p:cNvSpPr>
          <p:nvPr>
            <p:ph type="body" sz="quarter" idx="11"/>
          </p:nvPr>
        </p:nvSpPr>
        <p:spPr>
          <a:xfrm>
            <a:off x="323916" y="3107115"/>
            <a:ext cx="7210115" cy="2990393"/>
          </a:xfrm>
        </p:spPr>
        <p:txBody>
          <a:bodyPr/>
          <a:lstStyle/>
          <a:p>
            <a:pPr lvl="0"/>
            <a:r>
              <a:rPr lang="en-US" dirty="0"/>
              <a:t>Real-time security monitoring</a:t>
            </a:r>
          </a:p>
          <a:p>
            <a:pPr lvl="1"/>
            <a:r>
              <a:rPr lang="en-US" sz="1200" dirty="0"/>
              <a:t>Gather </a:t>
            </a:r>
            <a:r>
              <a:rPr lang="en-US" sz="1200" dirty="0" smtClean="0"/>
              <a:t>events from a landscape of SAP and non-SAP systems</a:t>
            </a:r>
            <a:endParaRPr lang="en-US" sz="1200" dirty="0"/>
          </a:p>
          <a:p>
            <a:pPr lvl="1"/>
            <a:r>
              <a:rPr lang="en-US" sz="1200" dirty="0"/>
              <a:t>Evaluate attack detection </a:t>
            </a:r>
            <a:r>
              <a:rPr lang="en-US" sz="1200" dirty="0" smtClean="0"/>
              <a:t>patterns shipped by SAP and developed by customer or partners</a:t>
            </a:r>
          </a:p>
          <a:p>
            <a:pPr lvl="1"/>
            <a:r>
              <a:rPr lang="en-US" sz="1200" dirty="0" smtClean="0"/>
              <a:t>Analyze events to derive profiles of ‘normal’ behavior, look for deviation from these profiles</a:t>
            </a:r>
            <a:endParaRPr lang="en-US" sz="1200" dirty="0"/>
          </a:p>
          <a:p>
            <a:pPr lvl="1"/>
            <a:r>
              <a:rPr lang="en-US" sz="1200" dirty="0" smtClean="0"/>
              <a:t>Visualize </a:t>
            </a:r>
            <a:r>
              <a:rPr lang="en-US" sz="1200" dirty="0"/>
              <a:t>events </a:t>
            </a:r>
            <a:r>
              <a:rPr lang="en-US" sz="1200" dirty="0" smtClean="0"/>
              <a:t>to </a:t>
            </a:r>
            <a:r>
              <a:rPr lang="en-US" sz="1200" dirty="0"/>
              <a:t>gain new </a:t>
            </a:r>
            <a:r>
              <a:rPr lang="en-US" sz="1200" dirty="0" smtClean="0"/>
              <a:t>insights, develop </a:t>
            </a:r>
            <a:r>
              <a:rPr lang="en-US" sz="1200" dirty="0"/>
              <a:t>new </a:t>
            </a:r>
            <a:r>
              <a:rPr lang="en-US" sz="1200" dirty="0" smtClean="0"/>
              <a:t>patterns</a:t>
            </a:r>
          </a:p>
          <a:p>
            <a:pPr lvl="1"/>
            <a:r>
              <a:rPr lang="en-US" sz="1200" dirty="0" smtClean="0"/>
              <a:t>Raise alerts on suspected attacks and enable subsequent analysis and incident management</a:t>
            </a:r>
            <a:endParaRPr lang="en-US" sz="1200" dirty="0"/>
          </a:p>
          <a:p>
            <a:pPr lvl="1"/>
            <a:r>
              <a:rPr lang="en-US" sz="1200" dirty="0"/>
              <a:t>Gain an overview of the </a:t>
            </a:r>
            <a:r>
              <a:rPr lang="en-US" sz="1200" dirty="0" smtClean="0"/>
              <a:t>current threat situation</a:t>
            </a:r>
          </a:p>
          <a:p>
            <a:r>
              <a:rPr lang="en-US" dirty="0"/>
              <a:t>Leverage SAP knowledge</a:t>
            </a:r>
          </a:p>
          <a:p>
            <a:pPr lvl="1"/>
            <a:r>
              <a:rPr lang="en-US" sz="1200" dirty="0"/>
              <a:t>SAP delivers best practices to detect cyber attacks on SAP systems</a:t>
            </a:r>
          </a:p>
          <a:p>
            <a:pPr lvl="0"/>
            <a:r>
              <a:rPr lang="en-US" dirty="0" smtClean="0"/>
              <a:t>Manage </a:t>
            </a:r>
            <a:r>
              <a:rPr lang="en-US" dirty="0"/>
              <a:t>big </a:t>
            </a:r>
            <a:r>
              <a:rPr lang="en-US" dirty="0" smtClean="0"/>
              <a:t>amounts of log data</a:t>
            </a:r>
            <a:endParaRPr lang="en-US" dirty="0"/>
          </a:p>
          <a:p>
            <a:pPr lvl="1"/>
            <a:r>
              <a:rPr lang="en-US" sz="1200" dirty="0" smtClean="0"/>
              <a:t>Leverage the SAP </a:t>
            </a:r>
            <a:r>
              <a:rPr lang="en-US" sz="1200" dirty="0"/>
              <a:t>HANA </a:t>
            </a:r>
            <a:r>
              <a:rPr lang="en-US" sz="1200" dirty="0" smtClean="0"/>
              <a:t>platform to gather and process very large amounts of events</a:t>
            </a:r>
          </a:p>
          <a:p>
            <a:pPr lvl="1"/>
            <a:r>
              <a:rPr lang="en-US" sz="1200" dirty="0" smtClean="0"/>
              <a:t>Gain insight at unprecedented </a:t>
            </a:r>
            <a:r>
              <a:rPr lang="en-US" sz="1200" dirty="0"/>
              <a:t>speed </a:t>
            </a:r>
          </a:p>
          <a:p>
            <a:endParaRPr lang="en-US" dirty="0"/>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t="8980"/>
          <a:stretch/>
        </p:blipFill>
        <p:spPr>
          <a:xfrm>
            <a:off x="7086600" y="2833143"/>
            <a:ext cx="4781876" cy="3264364"/>
          </a:xfrm>
          <a:prstGeom prst="rect">
            <a:avLst/>
          </a:prstGeom>
        </p:spPr>
      </p:pic>
    </p:spTree>
    <p:extLst>
      <p:ext uri="{BB962C8B-B14F-4D97-AF65-F5344CB8AC3E}">
        <p14:creationId xmlns:p14="http://schemas.microsoft.com/office/powerpoint/2010/main" val="799915139"/>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smtClean="0"/>
              <a:t>SAP Enterprise </a:t>
            </a:r>
            <a:r>
              <a:rPr lang="de-DE" dirty="0" err="1" smtClean="0"/>
              <a:t>Threat</a:t>
            </a:r>
            <a:r>
              <a:rPr lang="de-DE" dirty="0" smtClean="0"/>
              <a:t> </a:t>
            </a:r>
            <a:r>
              <a:rPr lang="de-DE" dirty="0" err="1" smtClean="0"/>
              <a:t>Detection</a:t>
            </a:r>
            <a:r>
              <a:rPr lang="de-DE" dirty="0" smtClean="0"/>
              <a:t> </a:t>
            </a:r>
            <a:r>
              <a:rPr lang="de-DE" dirty="0" err="1" smtClean="0"/>
              <a:t>as</a:t>
            </a:r>
            <a:r>
              <a:rPr lang="de-DE" dirty="0" smtClean="0"/>
              <a:t> </a:t>
            </a:r>
            <a:r>
              <a:rPr lang="de-DE" dirty="0" err="1" smtClean="0"/>
              <a:t>part</a:t>
            </a:r>
            <a:r>
              <a:rPr lang="de-DE" dirty="0" smtClean="0"/>
              <a:t> </a:t>
            </a:r>
            <a:r>
              <a:rPr lang="de-DE" dirty="0" err="1" smtClean="0"/>
              <a:t>of</a:t>
            </a:r>
            <a:r>
              <a:rPr lang="de-DE" dirty="0" smtClean="0"/>
              <a:t> </a:t>
            </a:r>
            <a:r>
              <a:rPr lang="de-DE" dirty="0" err="1" smtClean="0"/>
              <a:t>the</a:t>
            </a:r>
            <a:r>
              <a:rPr lang="de-DE" dirty="0" smtClean="0"/>
              <a:t> Digital Board </a:t>
            </a:r>
            <a:r>
              <a:rPr lang="de-DE" dirty="0" err="1" smtClean="0"/>
              <a:t>Room</a:t>
            </a:r>
            <a:endParaRPr lang="de-DE" dirty="0"/>
          </a:p>
        </p:txBody>
      </p:sp>
      <p:pic>
        <p:nvPicPr>
          <p:cNvPr id="3074" name="Picture 1" descr="image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4530" y="1400015"/>
            <a:ext cx="9730549" cy="493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8365509"/>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smtClean="0"/>
              <a:t>SAP Enterprise </a:t>
            </a:r>
            <a:r>
              <a:rPr lang="de-DE" dirty="0" err="1" smtClean="0"/>
              <a:t>Threat</a:t>
            </a:r>
            <a:r>
              <a:rPr lang="de-DE" dirty="0" smtClean="0"/>
              <a:t> </a:t>
            </a:r>
            <a:r>
              <a:rPr lang="de-DE" dirty="0" err="1" smtClean="0"/>
              <a:t>Detection</a:t>
            </a:r>
            <a:r>
              <a:rPr lang="de-DE" dirty="0" smtClean="0"/>
              <a:t> </a:t>
            </a:r>
            <a:r>
              <a:rPr lang="de-DE" dirty="0" err="1" smtClean="0"/>
              <a:t>as</a:t>
            </a:r>
            <a:r>
              <a:rPr lang="de-DE" dirty="0" smtClean="0"/>
              <a:t> </a:t>
            </a:r>
            <a:r>
              <a:rPr lang="de-DE" dirty="0" err="1" smtClean="0"/>
              <a:t>part</a:t>
            </a:r>
            <a:r>
              <a:rPr lang="de-DE" dirty="0" smtClean="0"/>
              <a:t> </a:t>
            </a:r>
            <a:r>
              <a:rPr lang="de-DE" dirty="0" err="1" smtClean="0"/>
              <a:t>of</a:t>
            </a:r>
            <a:r>
              <a:rPr lang="de-DE" dirty="0" smtClean="0"/>
              <a:t> </a:t>
            </a:r>
            <a:r>
              <a:rPr lang="de-DE" dirty="0" err="1" smtClean="0"/>
              <a:t>the</a:t>
            </a:r>
            <a:r>
              <a:rPr lang="de-DE" dirty="0" smtClean="0"/>
              <a:t> Digital Board </a:t>
            </a:r>
            <a:r>
              <a:rPr lang="de-DE" dirty="0" err="1" smtClean="0"/>
              <a:t>Room</a:t>
            </a:r>
            <a:endParaRPr lang="de-DE" dirty="0"/>
          </a:p>
        </p:txBody>
      </p:sp>
      <p:pic>
        <p:nvPicPr>
          <p:cNvPr id="4098" name="Picture 3" descr="image0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523" y="1318319"/>
            <a:ext cx="9400403" cy="508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2543960"/>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SAP Enterprise </a:t>
            </a:r>
            <a:r>
              <a:rPr lang="de-DE" dirty="0" err="1"/>
              <a:t>Threat</a:t>
            </a:r>
            <a:r>
              <a:rPr lang="de-DE" dirty="0"/>
              <a:t> </a:t>
            </a:r>
            <a:r>
              <a:rPr lang="de-DE" dirty="0" err="1"/>
              <a:t>Detection</a:t>
            </a:r>
            <a:r>
              <a:rPr lang="de-DE" dirty="0"/>
              <a:t> </a:t>
            </a:r>
            <a:r>
              <a:rPr lang="de-DE" dirty="0" err="1"/>
              <a:t>as</a:t>
            </a:r>
            <a:r>
              <a:rPr lang="de-DE" dirty="0"/>
              <a:t> </a:t>
            </a:r>
            <a:r>
              <a:rPr lang="de-DE" dirty="0" err="1"/>
              <a:t>part</a:t>
            </a:r>
            <a:r>
              <a:rPr lang="de-DE" dirty="0"/>
              <a:t> </a:t>
            </a:r>
            <a:r>
              <a:rPr lang="de-DE" dirty="0" err="1"/>
              <a:t>of</a:t>
            </a:r>
            <a:r>
              <a:rPr lang="de-DE" dirty="0"/>
              <a:t> </a:t>
            </a:r>
            <a:r>
              <a:rPr lang="de-DE" dirty="0" err="1"/>
              <a:t>the</a:t>
            </a:r>
            <a:r>
              <a:rPr lang="de-DE" dirty="0"/>
              <a:t> Digital Board </a:t>
            </a:r>
            <a:r>
              <a:rPr lang="de-DE" dirty="0" err="1"/>
              <a:t>Room</a:t>
            </a:r>
            <a:endParaRPr lang="de-DE" dirty="0"/>
          </a:p>
        </p:txBody>
      </p:sp>
      <p:pic>
        <p:nvPicPr>
          <p:cNvPr id="5122" name="Picture 2" descr="image0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0919" y="1309516"/>
            <a:ext cx="9953239" cy="519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4188385"/>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SAP’s </a:t>
            </a:r>
            <a:r>
              <a:rPr lang="en-US" dirty="0" smtClean="0"/>
              <a:t>security products – </a:t>
            </a:r>
            <a:r>
              <a:rPr lang="en-US" sz="2600" dirty="0" smtClean="0"/>
              <a:t>SAP </a:t>
            </a:r>
            <a:r>
              <a:rPr lang="en-US" sz="2600" dirty="0"/>
              <a:t>NetWeaver AS, add-on </a:t>
            </a:r>
            <a:r>
              <a:rPr lang="en-US" sz="2600" dirty="0" smtClean="0"/>
              <a:t>for CVA</a:t>
            </a:r>
            <a:r>
              <a:rPr lang="en-US" dirty="0"/>
              <a:t/>
            </a:r>
            <a:br>
              <a:rPr lang="en-US" dirty="0"/>
            </a:br>
            <a:r>
              <a:rPr lang="en-US" sz="2400" b="0" dirty="0"/>
              <a:t>Product description</a:t>
            </a:r>
          </a:p>
        </p:txBody>
      </p:sp>
      <p:sp>
        <p:nvSpPr>
          <p:cNvPr id="9" name="Rectangle 8"/>
          <p:cNvSpPr/>
          <p:nvPr/>
        </p:nvSpPr>
        <p:spPr bwMode="gray">
          <a:xfrm>
            <a:off x="10770183" y="161670"/>
            <a:ext cx="1097280" cy="458815"/>
          </a:xfrm>
          <a:prstGeom prst="rect">
            <a:avLst/>
          </a:prstGeom>
          <a:solidFill>
            <a:srgbClr val="0076CB">
              <a:lumMod val="75000"/>
            </a:srgbClr>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Today</a:t>
            </a: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35567" y="4078017"/>
            <a:ext cx="3573394" cy="2371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Placeholder 7"/>
          <p:cNvSpPr>
            <a:spLocks noGrp="1"/>
          </p:cNvSpPr>
          <p:nvPr>
            <p:ph type="body" sz="quarter" idx="12"/>
          </p:nvPr>
        </p:nvSpPr>
        <p:spPr>
          <a:xfrm>
            <a:off x="438265" y="1485128"/>
            <a:ext cx="11330950" cy="671667"/>
          </a:xfrm>
        </p:spPr>
        <p:txBody>
          <a:bodyPr/>
          <a:lstStyle/>
          <a:p>
            <a:r>
              <a:rPr lang="en-US" sz="1900" dirty="0"/>
              <a:t>In order to break an application, a single flaw in any of its components/functions or the infrastructure may be enough. SAP NetWeaver Application Server (AS), add-on for code vulnerability analysis helps you to identify potential weaknesses in your application early in the development process to avoid this risk.</a:t>
            </a:r>
          </a:p>
        </p:txBody>
      </p:sp>
      <p:sp>
        <p:nvSpPr>
          <p:cNvPr id="13" name="Text Placeholder 16"/>
          <p:cNvSpPr>
            <a:spLocks noGrp="1"/>
          </p:cNvSpPr>
          <p:nvPr>
            <p:ph type="body" sz="quarter" idx="11"/>
          </p:nvPr>
        </p:nvSpPr>
        <p:spPr>
          <a:xfrm>
            <a:off x="432111" y="2637523"/>
            <a:ext cx="5555046" cy="3550926"/>
          </a:xfrm>
        </p:spPr>
        <p:txBody>
          <a:bodyPr/>
          <a:lstStyle/>
          <a:p>
            <a:pPr lvl="0"/>
            <a:r>
              <a:rPr lang="en-US" dirty="0" smtClean="0"/>
              <a:t>Efficient scan technology</a:t>
            </a:r>
          </a:p>
          <a:p>
            <a:pPr lvl="1"/>
            <a:r>
              <a:rPr lang="en-US" dirty="0" smtClean="0"/>
              <a:t>Reduced false-positive rate by dataflow analysis</a:t>
            </a:r>
          </a:p>
          <a:p>
            <a:pPr lvl="1"/>
            <a:r>
              <a:rPr lang="en-US" dirty="0" smtClean="0"/>
              <a:t>Direct integration into the SAP system</a:t>
            </a:r>
          </a:p>
          <a:p>
            <a:r>
              <a:rPr lang="en-US" dirty="0" smtClean="0"/>
              <a:t>Improved developer experience</a:t>
            </a:r>
          </a:p>
          <a:p>
            <a:pPr lvl="1"/>
            <a:r>
              <a:rPr lang="en-US" dirty="0" smtClean="0"/>
              <a:t>Integral part of SAP development UIs</a:t>
            </a:r>
          </a:p>
          <a:p>
            <a:pPr lvl="1"/>
            <a:r>
              <a:rPr lang="en-US" dirty="0" smtClean="0"/>
              <a:t>Detailed help and explanations to all errors</a:t>
            </a:r>
          </a:p>
          <a:p>
            <a:pPr lvl="1"/>
            <a:r>
              <a:rPr lang="en-US" dirty="0" smtClean="0"/>
              <a:t>Assistance to find the right location for the fix</a:t>
            </a:r>
          </a:p>
          <a:p>
            <a:pPr lvl="1"/>
            <a:r>
              <a:rPr lang="en-US" dirty="0" smtClean="0"/>
              <a:t>Approval workflows for handling of false positives</a:t>
            </a:r>
          </a:p>
          <a:p>
            <a:pPr lvl="0"/>
            <a:r>
              <a:rPr lang="en-US" dirty="0" smtClean="0"/>
              <a:t>Integration</a:t>
            </a:r>
          </a:p>
          <a:p>
            <a:pPr lvl="1"/>
            <a:r>
              <a:rPr lang="en-US" dirty="0" smtClean="0"/>
              <a:t>Central monitoring and reporting in Solution Manager</a:t>
            </a:r>
          </a:p>
          <a:p>
            <a:pPr lvl="1"/>
            <a:r>
              <a:rPr lang="en-US" dirty="0" smtClean="0"/>
              <a:t>Integrated into SAP transport management tools</a:t>
            </a:r>
            <a:endParaRPr lang="en-US" dirty="0"/>
          </a:p>
        </p:txBody>
      </p:sp>
      <p:pic>
        <p:nvPicPr>
          <p:cNvPr id="1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22266" y="2421449"/>
            <a:ext cx="3846950" cy="2111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57945" y="3440008"/>
            <a:ext cx="3840799" cy="210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4949399"/>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SAP’s </a:t>
            </a:r>
            <a:r>
              <a:rPr lang="en-US" dirty="0" smtClean="0"/>
              <a:t>security products</a:t>
            </a:r>
            <a:r>
              <a:rPr lang="en-US" dirty="0"/>
              <a:t/>
            </a:r>
            <a:br>
              <a:rPr lang="en-US" dirty="0"/>
            </a:br>
            <a:r>
              <a:rPr lang="en-US" b="0" dirty="0"/>
              <a:t>Product road map overview – key themes and capabilities</a:t>
            </a:r>
          </a:p>
        </p:txBody>
      </p:sp>
      <p:sp>
        <p:nvSpPr>
          <p:cNvPr id="11" name="Text Placeholder 1"/>
          <p:cNvSpPr>
            <a:spLocks noGrp="1"/>
          </p:cNvSpPr>
          <p:nvPr>
            <p:ph type="body" sz="quarter" idx="21"/>
          </p:nvPr>
        </p:nvSpPr>
        <p:spPr/>
        <p:txBody>
          <a:bodyPr/>
          <a:lstStyle/>
          <a:p>
            <a:r>
              <a:rPr lang="en-US" sz="1100" dirty="0" smtClean="0"/>
              <a:t>Secure and Simple Access</a:t>
            </a:r>
          </a:p>
          <a:p>
            <a:pPr lvl="1"/>
            <a:r>
              <a:rPr lang="en-US" sz="1050" dirty="0" smtClean="0"/>
              <a:t>SAP Single Sign-On 3.0</a:t>
            </a:r>
          </a:p>
          <a:p>
            <a:pPr lvl="2"/>
            <a:r>
              <a:rPr lang="en-US" sz="1000" dirty="0" smtClean="0"/>
              <a:t>Secure </a:t>
            </a:r>
            <a:r>
              <a:rPr lang="en-US" sz="1000" dirty="0"/>
              <a:t>integration, TCO reduction and crypto </a:t>
            </a:r>
            <a:r>
              <a:rPr lang="en-US" sz="1000" dirty="0" smtClean="0"/>
              <a:t>enhancements</a:t>
            </a:r>
          </a:p>
          <a:p>
            <a:pPr lvl="1"/>
            <a:r>
              <a:rPr lang="en-US" sz="1050" dirty="0" smtClean="0"/>
              <a:t>SAP HANA Cloud Platform, identity authentication service, formerly known as SAP Cloud Identity service</a:t>
            </a:r>
          </a:p>
          <a:p>
            <a:pPr lvl="1"/>
            <a:r>
              <a:rPr lang="en-US" sz="1050" dirty="0" smtClean="0"/>
              <a:t>SAP Identity Management 8.0 SP3</a:t>
            </a:r>
          </a:p>
          <a:p>
            <a:pPr lvl="1"/>
            <a:endParaRPr lang="en-US" sz="1050" dirty="0" smtClean="0"/>
          </a:p>
          <a:p>
            <a:r>
              <a:rPr lang="en-US" sz="1100" dirty="0" smtClean="0"/>
              <a:t>Threat Intelligence and security vulnerabilities</a:t>
            </a:r>
          </a:p>
          <a:p>
            <a:pPr lvl="1"/>
            <a:r>
              <a:rPr lang="en-US" sz="1050" dirty="0" smtClean="0"/>
              <a:t>SAP Enterprise Threat Detection 1.0 SP4</a:t>
            </a:r>
          </a:p>
          <a:p>
            <a:pPr lvl="1"/>
            <a:r>
              <a:rPr lang="en-US" sz="1050" dirty="0" smtClean="0"/>
              <a:t>SAP NetWeaver Application Server, add-on for Code Vulnerability Analyzer</a:t>
            </a:r>
          </a:p>
          <a:p>
            <a:endParaRPr lang="en-US" altLang="de-DE" sz="1050" dirty="0"/>
          </a:p>
        </p:txBody>
      </p:sp>
      <p:sp>
        <p:nvSpPr>
          <p:cNvPr id="13" name="Text Placeholder 2"/>
          <p:cNvSpPr>
            <a:spLocks noGrp="1"/>
          </p:cNvSpPr>
          <p:nvPr>
            <p:ph type="body" sz="quarter" idx="22"/>
          </p:nvPr>
        </p:nvSpPr>
        <p:spPr/>
        <p:txBody>
          <a:bodyPr/>
          <a:lstStyle/>
          <a:p>
            <a:r>
              <a:rPr lang="en-US" sz="1100" dirty="0" smtClean="0"/>
              <a:t>Secure and Simple Access</a:t>
            </a:r>
          </a:p>
          <a:p>
            <a:pPr lvl="1"/>
            <a:r>
              <a:rPr lang="en-US" sz="1050" dirty="0" smtClean="0"/>
              <a:t>SAP SSO: Increased security and further reduction of administration</a:t>
            </a:r>
          </a:p>
          <a:p>
            <a:pPr lvl="1"/>
            <a:r>
              <a:rPr lang="en-US" sz="1050" dirty="0"/>
              <a:t>SAP IDM: cloud enablement by integrating with SAP HCP, </a:t>
            </a:r>
            <a:r>
              <a:rPr lang="en-US" sz="1050" dirty="0" smtClean="0"/>
              <a:t>identity authentication </a:t>
            </a:r>
            <a:r>
              <a:rPr lang="en-US" sz="1050" dirty="0"/>
              <a:t>service and ease of implementation by new Rapid Deployment </a:t>
            </a:r>
            <a:r>
              <a:rPr lang="en-US" sz="1050" dirty="0" smtClean="0"/>
              <a:t>Solution</a:t>
            </a:r>
          </a:p>
          <a:p>
            <a:pPr lvl="1"/>
            <a:r>
              <a:rPr lang="en-US" sz="1050" dirty="0" smtClean="0"/>
              <a:t>SAP IDM: enhancement of integration with SAP GRC Access Control and new integration with SAP Cloud Identity Access Governance</a:t>
            </a:r>
          </a:p>
          <a:p>
            <a:pPr lvl="1"/>
            <a:r>
              <a:rPr lang="en-US" sz="1050" dirty="0" smtClean="0"/>
              <a:t>SAP HCP, identity authentication service: Enhancement of authentication, user management and data center security</a:t>
            </a:r>
          </a:p>
          <a:p>
            <a:pPr lvl="1"/>
            <a:r>
              <a:rPr lang="en-US" sz="1050" dirty="0" smtClean="0"/>
              <a:t>Planned new solution: SAP Cloud Identity Access Governance: </a:t>
            </a:r>
            <a:r>
              <a:rPr lang="en-US" sz="1050" dirty="0"/>
              <a:t>full cloud identity management including provisioning to cloud </a:t>
            </a:r>
            <a:r>
              <a:rPr lang="en-US" sz="1050" dirty="0" smtClean="0"/>
              <a:t>applications</a:t>
            </a:r>
          </a:p>
          <a:p>
            <a:pPr lvl="1"/>
            <a:endParaRPr lang="en-US" sz="1050" dirty="0" smtClean="0"/>
          </a:p>
          <a:p>
            <a:r>
              <a:rPr lang="en-US" sz="1100" dirty="0" smtClean="0"/>
              <a:t>Threat Intelligence and security vulnerabilities</a:t>
            </a:r>
          </a:p>
          <a:p>
            <a:pPr lvl="1"/>
            <a:r>
              <a:rPr lang="en-US" sz="1050" dirty="0" smtClean="0"/>
              <a:t>SAP ETD: Integration with further SAP logs</a:t>
            </a:r>
          </a:p>
          <a:p>
            <a:pPr lvl="1"/>
            <a:r>
              <a:rPr lang="en-US" sz="1050" dirty="0" smtClean="0"/>
              <a:t>SAP ETD: event and context integration, forensic lab</a:t>
            </a:r>
          </a:p>
          <a:p>
            <a:pPr lvl="1"/>
            <a:r>
              <a:rPr lang="en-US" sz="1050" dirty="0" smtClean="0"/>
              <a:t>SAP NW AS, add-on for CVA: new checks, reporting and Eclipse integration</a:t>
            </a:r>
            <a:endParaRPr lang="en-US" sz="800" dirty="0"/>
          </a:p>
        </p:txBody>
      </p:sp>
      <p:sp>
        <p:nvSpPr>
          <p:cNvPr id="12" name="Text Placeholder 4"/>
          <p:cNvSpPr>
            <a:spLocks noGrp="1"/>
          </p:cNvSpPr>
          <p:nvPr>
            <p:ph type="body" sz="quarter" idx="23"/>
          </p:nvPr>
        </p:nvSpPr>
        <p:spPr/>
        <p:txBody>
          <a:bodyPr/>
          <a:lstStyle/>
          <a:p>
            <a:r>
              <a:rPr lang="en-US" sz="1100" dirty="0" smtClean="0"/>
              <a:t>Secure and Simple Access</a:t>
            </a:r>
          </a:p>
          <a:p>
            <a:pPr lvl="1"/>
            <a:r>
              <a:rPr lang="en-US" sz="1050" dirty="0" smtClean="0"/>
              <a:t>Integration of SAP SSO with SAP ETD</a:t>
            </a:r>
          </a:p>
          <a:p>
            <a:pPr lvl="1"/>
            <a:r>
              <a:rPr lang="en-US" sz="1050" dirty="0" smtClean="0"/>
              <a:t>SAP SSO: Cloud and IoT extensions</a:t>
            </a:r>
          </a:p>
          <a:p>
            <a:pPr lvl="1"/>
            <a:r>
              <a:rPr lang="en-US" sz="1050" dirty="0" smtClean="0"/>
              <a:t>SAP IDM: Hybrid identity management and support for SAP S/4 HANA</a:t>
            </a:r>
          </a:p>
          <a:p>
            <a:pPr lvl="1"/>
            <a:r>
              <a:rPr lang="en-US" sz="1050" dirty="0" smtClean="0"/>
              <a:t>SAP HCP, identity authentication service: X.509 authentication and more data centers globally</a:t>
            </a:r>
          </a:p>
          <a:p>
            <a:pPr lvl="1"/>
            <a:endParaRPr lang="en-US" sz="1050" dirty="0" smtClean="0"/>
          </a:p>
          <a:p>
            <a:r>
              <a:rPr lang="en-US" sz="1100" dirty="0" smtClean="0"/>
              <a:t>Threat Intelligence and security vulnerabilities</a:t>
            </a:r>
          </a:p>
          <a:p>
            <a:pPr lvl="1"/>
            <a:r>
              <a:rPr lang="en-US" sz="1050" dirty="0" smtClean="0"/>
              <a:t>SAP ETD: cloud delivery</a:t>
            </a:r>
          </a:p>
          <a:p>
            <a:pPr lvl="1"/>
            <a:r>
              <a:rPr lang="en-US" sz="1050" dirty="0"/>
              <a:t>SAP NW AS, add-on for CVA: new checks, workflow and quick fixes</a:t>
            </a:r>
            <a:endParaRPr lang="en-US" sz="1050" dirty="0" smtClean="0"/>
          </a:p>
        </p:txBody>
      </p:sp>
    </p:spTree>
    <p:extLst>
      <p:ext uri="{BB962C8B-B14F-4D97-AF65-F5344CB8AC3E}">
        <p14:creationId xmlns:p14="http://schemas.microsoft.com/office/powerpoint/2010/main" val="589149733"/>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526118" y="1589"/>
          <a:ext cx="1587" cy="1587"/>
        </p:xfrm>
        <a:graphic>
          <a:graphicData uri="http://schemas.openxmlformats.org/presentationml/2006/ole">
            <mc:AlternateContent xmlns:mc="http://schemas.openxmlformats.org/markup-compatibility/2006">
              <mc:Choice xmlns:v="urn:schemas-microsoft-com:vml" Requires="v">
                <p:oleObj spid="_x0000_s2055" name="think-cell Slide" r:id="rId6" imgW="270" imgH="270" progId="">
                  <p:embed/>
                </p:oleObj>
              </mc:Choice>
              <mc:Fallback>
                <p:oleObj name="think-cell Slide" r:id="rId6" imgW="270" imgH="270"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6118" y="1589"/>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2" name="Text Box 52"/>
          <p:cNvSpPr txBox="1">
            <a:spLocks noChangeArrowheads="1"/>
          </p:cNvSpPr>
          <p:nvPr>
            <p:custDataLst>
              <p:tags r:id="rId3"/>
            </p:custDataLst>
          </p:nvPr>
        </p:nvSpPr>
        <p:spPr bwMode="auto">
          <a:xfrm>
            <a:off x="324000" y="1430369"/>
            <a:ext cx="7313416" cy="4971197"/>
          </a:xfrm>
          <a:prstGeom prst="rect">
            <a:avLst/>
          </a:prstGeom>
          <a:noFill/>
          <a:ln w="12700">
            <a:noFill/>
            <a:miter lim="800000"/>
            <a:headEnd/>
            <a:tailEnd/>
          </a:ln>
        </p:spPr>
        <p:txBody>
          <a:bodyPr wrap="square" lIns="76800" tIns="38400" rIns="76800" bIns="38400">
            <a:spAutoFit/>
          </a:bodyPr>
          <a:lstStyle/>
          <a:p>
            <a:pPr marL="0" lvl="1">
              <a:buClr>
                <a:srgbClr val="F0AB00"/>
              </a:buClr>
              <a:buSzPct val="80000"/>
              <a:buNone/>
              <a:defRPr/>
            </a:pPr>
            <a:r>
              <a:rPr lang="en-US" sz="2000" dirty="0" smtClean="0"/>
              <a:t>“III” – independent, integrated, interoperable</a:t>
            </a:r>
          </a:p>
          <a:p>
            <a:pPr marL="285750" lvl="1" indent="-285750">
              <a:spcBef>
                <a:spcPts val="600"/>
              </a:spcBef>
              <a:buClr>
                <a:srgbClr val="F0AB00"/>
              </a:buClr>
              <a:defRPr/>
            </a:pPr>
            <a:r>
              <a:rPr lang="en-US" sz="1800" dirty="0" smtClean="0"/>
              <a:t>SAP HANA Cloud Platform, identity authentication service</a:t>
            </a:r>
          </a:p>
          <a:p>
            <a:pPr marL="285750" lvl="1" indent="-285750">
              <a:spcBef>
                <a:spcPts val="600"/>
              </a:spcBef>
              <a:buClr>
                <a:srgbClr val="F0AB00"/>
              </a:buClr>
              <a:defRPr/>
            </a:pPr>
            <a:r>
              <a:rPr lang="en-US" sz="1800" dirty="0"/>
              <a:t>SAP </a:t>
            </a:r>
            <a:r>
              <a:rPr lang="en-US" sz="1800" dirty="0" smtClean="0"/>
              <a:t>HANA Cloud Platform, identity </a:t>
            </a:r>
            <a:r>
              <a:rPr lang="en-US" sz="1800" dirty="0"/>
              <a:t>provisioning </a:t>
            </a:r>
            <a:r>
              <a:rPr lang="en-US" sz="1800" dirty="0" smtClean="0"/>
              <a:t>service*</a:t>
            </a:r>
          </a:p>
          <a:p>
            <a:pPr marL="285750" lvl="1" indent="-285750">
              <a:spcBef>
                <a:spcPts val="600"/>
              </a:spcBef>
              <a:buClr>
                <a:srgbClr val="F0AB00"/>
              </a:buClr>
              <a:defRPr/>
            </a:pPr>
            <a:r>
              <a:rPr lang="en-US" sz="1800" dirty="0" smtClean="0"/>
              <a:t>SAP </a:t>
            </a:r>
            <a:r>
              <a:rPr lang="en-US" sz="1800" dirty="0"/>
              <a:t>Cloud </a:t>
            </a:r>
            <a:r>
              <a:rPr lang="en-US" sz="1800" dirty="0" smtClean="0"/>
              <a:t>Identity Governance, access analysis service*</a:t>
            </a:r>
          </a:p>
          <a:p>
            <a:pPr marL="544388" lvl="2">
              <a:buClr>
                <a:srgbClr val="F0AB00"/>
              </a:buClr>
              <a:buNone/>
              <a:defRPr/>
            </a:pPr>
            <a:endParaRPr lang="en-US" sz="1600" dirty="0" smtClean="0"/>
          </a:p>
          <a:p>
            <a:pPr marL="0" lvl="1">
              <a:buClr>
                <a:srgbClr val="F0AB00"/>
              </a:buClr>
              <a:buSzPct val="80000"/>
              <a:buNone/>
              <a:defRPr/>
            </a:pPr>
            <a:r>
              <a:rPr lang="en-US" sz="2000" dirty="0" smtClean="0"/>
              <a:t>Microservices architecture</a:t>
            </a:r>
          </a:p>
          <a:p>
            <a:pPr marL="0" lvl="1">
              <a:buClr>
                <a:srgbClr val="F0AB00"/>
              </a:buClr>
              <a:buSzPct val="80000"/>
              <a:buNone/>
              <a:defRPr/>
            </a:pPr>
            <a:endParaRPr lang="en-US" sz="2000" dirty="0"/>
          </a:p>
          <a:p>
            <a:pPr marL="0" lvl="1">
              <a:buClr>
                <a:srgbClr val="F0AB00"/>
              </a:buClr>
              <a:buSzPct val="80000"/>
              <a:buNone/>
              <a:defRPr/>
            </a:pPr>
            <a:r>
              <a:rPr lang="en-US" sz="2000" dirty="0" smtClean="0"/>
              <a:t>SAP HCP architecture enables native integration </a:t>
            </a:r>
          </a:p>
          <a:p>
            <a:pPr marL="285750" lvl="1" indent="-285750">
              <a:buClr>
                <a:srgbClr val="F0AB00"/>
              </a:buClr>
              <a:defRPr/>
            </a:pPr>
            <a:r>
              <a:rPr lang="en-US" sz="1800" dirty="0" smtClean="0"/>
              <a:t>SAP HCP Applications </a:t>
            </a:r>
            <a:endParaRPr lang="en-US" sz="1800" dirty="0"/>
          </a:p>
          <a:p>
            <a:pPr marL="887288" lvl="2" indent="-342900">
              <a:buClr>
                <a:srgbClr val="F0AB00"/>
              </a:buClr>
              <a:buFont typeface="Wingdings" panose="05000000000000000000" pitchFamily="2" charset="2"/>
              <a:buChar char="§"/>
              <a:defRPr/>
            </a:pPr>
            <a:r>
              <a:rPr lang="en-US" sz="1900" dirty="0" smtClean="0"/>
              <a:t>S/4 HANA, C4C</a:t>
            </a:r>
          </a:p>
          <a:p>
            <a:pPr marL="887288" lvl="2" indent="-342900">
              <a:buClr>
                <a:srgbClr val="F0AB00"/>
              </a:buClr>
              <a:buFont typeface="Wingdings" panose="05000000000000000000" pitchFamily="2" charset="2"/>
              <a:buChar char="§"/>
              <a:defRPr/>
            </a:pPr>
            <a:r>
              <a:rPr lang="en-US" sz="1900" dirty="0" smtClean="0"/>
              <a:t>Ariba</a:t>
            </a:r>
          </a:p>
          <a:p>
            <a:pPr marL="887288" lvl="2" indent="-342900">
              <a:buClr>
                <a:srgbClr val="F0AB00"/>
              </a:buClr>
              <a:buFont typeface="Wingdings" panose="05000000000000000000" pitchFamily="2" charset="2"/>
              <a:buChar char="§"/>
              <a:defRPr/>
            </a:pPr>
            <a:r>
              <a:rPr lang="en-US" sz="1900" dirty="0" smtClean="0"/>
              <a:t>Concur</a:t>
            </a:r>
          </a:p>
          <a:p>
            <a:pPr marL="887288" lvl="2" indent="-342900">
              <a:buClr>
                <a:srgbClr val="F0AB00"/>
              </a:buClr>
              <a:buFont typeface="Wingdings" panose="05000000000000000000" pitchFamily="2" charset="2"/>
              <a:buChar char="§"/>
              <a:defRPr/>
            </a:pPr>
            <a:r>
              <a:rPr lang="en-US" sz="1900" dirty="0" smtClean="0"/>
              <a:t>SuccessFactors</a:t>
            </a:r>
          </a:p>
          <a:p>
            <a:pPr marL="887288" lvl="2" indent="-342900">
              <a:buClr>
                <a:srgbClr val="F0AB00"/>
              </a:buClr>
              <a:buFont typeface="Wingdings" panose="05000000000000000000" pitchFamily="2" charset="2"/>
              <a:buChar char="§"/>
              <a:defRPr/>
            </a:pPr>
            <a:r>
              <a:rPr lang="en-US" sz="1900" dirty="0" smtClean="0"/>
              <a:t>Identity services</a:t>
            </a:r>
          </a:p>
          <a:p>
            <a:pPr marL="0" lvl="1">
              <a:buClr>
                <a:srgbClr val="F0AB00"/>
              </a:buClr>
              <a:buNone/>
              <a:defRPr/>
            </a:pPr>
            <a:endParaRPr lang="en-US" sz="2000" dirty="0" smtClean="0"/>
          </a:p>
          <a:p>
            <a:pPr marL="0" lvl="1">
              <a:buClr>
                <a:srgbClr val="F0AB00"/>
              </a:buClr>
              <a:buNone/>
              <a:defRPr/>
            </a:pPr>
            <a:r>
              <a:rPr lang="en-US" sz="2000" dirty="0" smtClean="0"/>
              <a:t>Trigger-based access analysis</a:t>
            </a:r>
          </a:p>
        </p:txBody>
      </p:sp>
      <p:sp>
        <p:nvSpPr>
          <p:cNvPr id="22" name="Title 1"/>
          <p:cNvSpPr txBox="1">
            <a:spLocks noGrp="1"/>
          </p:cNvSpPr>
          <p:nvPr>
            <p:ph type="title"/>
          </p:nvPr>
        </p:nvSpPr>
        <p:spPr/>
        <p:txBody>
          <a:bodyPr/>
          <a:lstStyle>
            <a:lvl1pPr algn="l" defTabSz="1088458" rtl="0" eaLnBrk="1" latinLnBrk="0" hangingPunct="1">
              <a:spcBef>
                <a:spcPct val="0"/>
              </a:spcBef>
              <a:buNone/>
              <a:defRPr sz="2799" b="1" kern="1200">
                <a:solidFill>
                  <a:schemeClr val="accent2"/>
                </a:solidFill>
                <a:latin typeface="+mj-lt"/>
                <a:ea typeface="+mj-ea"/>
                <a:cs typeface="+mj-cs"/>
              </a:defRPr>
            </a:lvl1pPr>
          </a:lstStyle>
          <a:p>
            <a:r>
              <a:rPr lang="en-US" sz="2800" dirty="0"/>
              <a:t>SAP’s </a:t>
            </a:r>
            <a:r>
              <a:rPr lang="en-US" sz="2800" dirty="0" smtClean="0"/>
              <a:t>security products – </a:t>
            </a:r>
            <a:r>
              <a:rPr lang="en-US" sz="2400" dirty="0" smtClean="0"/>
              <a:t>SAP Cloud Identity Access Governance</a:t>
            </a:r>
            <a:r>
              <a:rPr lang="en-US" dirty="0"/>
              <a:t/>
            </a:r>
            <a:br>
              <a:rPr lang="en-US" dirty="0"/>
            </a:br>
            <a:r>
              <a:rPr lang="en-US" sz="2400" b="0" dirty="0" smtClean="0"/>
              <a:t>New services planned – based on the SAP </a:t>
            </a:r>
            <a:r>
              <a:rPr lang="en-US" sz="2400" b="0" dirty="0"/>
              <a:t>HANA Cloud Platform</a:t>
            </a:r>
          </a:p>
        </p:txBody>
      </p:sp>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65490" y="1890702"/>
            <a:ext cx="4740783" cy="3470148"/>
          </a:xfrm>
          <a:prstGeom prst="rect">
            <a:avLst/>
          </a:prstGeom>
        </p:spPr>
      </p:pic>
      <p:sp>
        <p:nvSpPr>
          <p:cNvPr id="4" name="Rectangle 3"/>
          <p:cNvSpPr/>
          <p:nvPr/>
        </p:nvSpPr>
        <p:spPr>
          <a:xfrm>
            <a:off x="7010400" y="6170734"/>
            <a:ext cx="4423947" cy="369332"/>
          </a:xfrm>
          <a:prstGeom prst="rect">
            <a:avLst/>
          </a:prstGeom>
        </p:spPr>
        <p:txBody>
          <a:bodyPr wrap="square">
            <a:spAutoFit/>
          </a:bodyPr>
          <a:lstStyle/>
          <a:p>
            <a:pPr marL="0" lvl="1">
              <a:spcBef>
                <a:spcPts val="200"/>
              </a:spcBef>
              <a:buClr>
                <a:srgbClr val="F0AB00"/>
              </a:buClr>
              <a:buNone/>
              <a:defRPr/>
            </a:pPr>
            <a:r>
              <a:rPr lang="en-US" sz="1800" dirty="0"/>
              <a:t>* Planned </a:t>
            </a:r>
            <a:r>
              <a:rPr lang="en-US" sz="1800" dirty="0" smtClean="0"/>
              <a:t>for demo at SAP TechEd </a:t>
            </a:r>
            <a:r>
              <a:rPr lang="en-US" sz="1800" dirty="0"/>
              <a:t>2016</a:t>
            </a:r>
          </a:p>
        </p:txBody>
      </p:sp>
      <p:sp>
        <p:nvSpPr>
          <p:cNvPr id="10" name="Rectangle 9"/>
          <p:cNvSpPr/>
          <p:nvPr/>
        </p:nvSpPr>
        <p:spPr bwMode="gray">
          <a:xfrm>
            <a:off x="10770183" y="161670"/>
            <a:ext cx="1097280" cy="458815"/>
          </a:xfrm>
          <a:prstGeom prst="rect">
            <a:avLst/>
          </a:prstGeom>
          <a:solidFill>
            <a:schemeClr val="tx2"/>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a:t>
            </a:r>
            <a:r>
              <a:rPr lang="en-US" sz="1100" b="1" kern="0" dirty="0" smtClean="0">
                <a:solidFill>
                  <a:srgbClr val="FFFFFF"/>
                </a:solidFill>
                <a:ea typeface="Arial Unicode MS" pitchFamily="34" charset="-128"/>
                <a:cs typeface="Arial Unicode MS" pitchFamily="34" charset="-128"/>
              </a:rPr>
              <a:t>Innovations</a:t>
            </a:r>
            <a:endPar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10326693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5040576"/>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315392" y="1420548"/>
            <a:ext cx="11542196" cy="671667"/>
          </a:xfrm>
        </p:spPr>
        <p:txBody>
          <a:bodyPr/>
          <a:lstStyle/>
          <a:p>
            <a:r>
              <a:rPr lang="en-US" dirty="0" smtClean="0"/>
              <a:t>Significant enhancements to the product formerly known as “SAP Cloud Identity service” will move it to become a full cloud identity management including user management and provisioning</a:t>
            </a:r>
          </a:p>
        </p:txBody>
      </p:sp>
      <p:sp>
        <p:nvSpPr>
          <p:cNvPr id="2" name="Text Placeholder 1"/>
          <p:cNvSpPr>
            <a:spLocks noGrp="1"/>
          </p:cNvSpPr>
          <p:nvPr>
            <p:ph type="body" sz="quarter" idx="11"/>
          </p:nvPr>
        </p:nvSpPr>
        <p:spPr>
          <a:xfrm>
            <a:off x="323917" y="2021578"/>
            <a:ext cx="5585996" cy="4077468"/>
          </a:xfrm>
        </p:spPr>
        <p:txBody>
          <a:bodyPr/>
          <a:lstStyle/>
          <a:p>
            <a:pPr>
              <a:spcBef>
                <a:spcPts val="1200"/>
              </a:spcBef>
            </a:pPr>
            <a:r>
              <a:rPr lang="en-US" dirty="0"/>
              <a:t>Authentication &amp; single sign-on</a:t>
            </a:r>
          </a:p>
          <a:p>
            <a:pPr lvl="1">
              <a:buClr>
                <a:srgbClr val="F0AB00"/>
              </a:buClr>
            </a:pPr>
            <a:r>
              <a:rPr lang="en-US" dirty="0"/>
              <a:t>Custom password policies</a:t>
            </a:r>
          </a:p>
          <a:p>
            <a:pPr lvl="1">
              <a:buClr>
                <a:srgbClr val="F0AB00"/>
              </a:buClr>
            </a:pPr>
            <a:r>
              <a:rPr lang="en-US" dirty="0"/>
              <a:t>OAuth authentication for API calls</a:t>
            </a:r>
          </a:p>
          <a:p>
            <a:pPr lvl="1">
              <a:buClr>
                <a:srgbClr val="F0AB00"/>
              </a:buClr>
            </a:pPr>
            <a:r>
              <a:rPr lang="en-US" dirty="0"/>
              <a:t>TFA with SMS</a:t>
            </a:r>
          </a:p>
          <a:p>
            <a:pPr lvl="1">
              <a:buClr>
                <a:srgbClr val="F0AB00"/>
              </a:buClr>
            </a:pPr>
            <a:r>
              <a:rPr lang="en-US" smtClean="0">
                <a:latin typeface="Arial" charset="0"/>
                <a:cs typeface="Arial" charset="0"/>
              </a:rPr>
              <a:t>Open </a:t>
            </a:r>
            <a:r>
              <a:rPr lang="en-US" dirty="0" smtClean="0">
                <a:latin typeface="Arial" charset="0"/>
                <a:cs typeface="Arial" charset="0"/>
              </a:rPr>
              <a:t>Id Connect</a:t>
            </a:r>
            <a:endParaRPr lang="en-US" dirty="0"/>
          </a:p>
          <a:p>
            <a:pPr>
              <a:spcBef>
                <a:spcPts val="1200"/>
              </a:spcBef>
            </a:pPr>
            <a:r>
              <a:rPr lang="en-US" dirty="0" smtClean="0"/>
              <a:t>Administration </a:t>
            </a:r>
            <a:r>
              <a:rPr lang="en-US" dirty="0"/>
              <a:t>services</a:t>
            </a:r>
          </a:p>
          <a:p>
            <a:pPr marL="269817" lvl="1" indent="-179877" defTabSz="913782">
              <a:buClr>
                <a:srgbClr val="F0AB00"/>
              </a:buClr>
            </a:pPr>
            <a:r>
              <a:rPr lang="en-US" dirty="0">
                <a:latin typeface="Arial" charset="0"/>
                <a:ea typeface="Arial" charset="0"/>
                <a:cs typeface="Arial" charset="0"/>
              </a:rPr>
              <a:t>License auditing &amp; usage Reporting</a:t>
            </a:r>
          </a:p>
          <a:p>
            <a:pPr marL="269817" lvl="1" indent="-179877" defTabSz="913782">
              <a:buClr>
                <a:srgbClr val="F0AB00"/>
              </a:buClr>
            </a:pPr>
            <a:r>
              <a:rPr lang="en-US" dirty="0">
                <a:latin typeface="Arial" charset="0"/>
                <a:ea typeface="Arial" charset="0"/>
                <a:cs typeface="Arial" charset="0"/>
              </a:rPr>
              <a:t>Policy version management</a:t>
            </a:r>
            <a:endParaRPr lang="en-US" dirty="0"/>
          </a:p>
          <a:p>
            <a:pPr marL="0" lvl="1" indent="0">
              <a:spcBef>
                <a:spcPts val="1200"/>
              </a:spcBef>
              <a:buSzPct val="80000"/>
              <a:buNone/>
            </a:pPr>
            <a:r>
              <a:rPr lang="en-US" b="1" dirty="0"/>
              <a:t>Corporate features</a:t>
            </a:r>
          </a:p>
          <a:p>
            <a:pPr lvl="1"/>
            <a:r>
              <a:rPr lang="en-US" dirty="0">
                <a:latin typeface="Arial" charset="0"/>
                <a:ea typeface="Arial" charset="0"/>
                <a:cs typeface="Arial" charset="0"/>
              </a:rPr>
              <a:t>Troubleshooting logs</a:t>
            </a:r>
            <a:endParaRPr lang="en-US" dirty="0"/>
          </a:p>
          <a:p>
            <a:pPr lvl="1"/>
            <a:r>
              <a:rPr lang="en-US" dirty="0"/>
              <a:t>Custom mail </a:t>
            </a:r>
            <a:r>
              <a:rPr lang="en-US" dirty="0" smtClean="0"/>
              <a:t>service</a:t>
            </a:r>
          </a:p>
          <a:p>
            <a:pPr lvl="1"/>
            <a:r>
              <a:rPr lang="en-US" dirty="0" smtClean="0"/>
              <a:t>Audit </a:t>
            </a:r>
            <a:r>
              <a:rPr lang="en-US" dirty="0"/>
              <a:t>logs</a:t>
            </a:r>
          </a:p>
          <a:p>
            <a:pPr lvl="1"/>
            <a:r>
              <a:rPr lang="en-US" dirty="0"/>
              <a:t>Disaster recovery (Europe</a:t>
            </a:r>
            <a:r>
              <a:rPr lang="en-US" dirty="0" smtClean="0"/>
              <a:t>)</a:t>
            </a:r>
            <a:endParaRPr lang="en-US" dirty="0"/>
          </a:p>
        </p:txBody>
      </p:sp>
      <p:sp>
        <p:nvSpPr>
          <p:cNvPr id="4" name="Title 3"/>
          <p:cNvSpPr>
            <a:spLocks noGrp="1"/>
          </p:cNvSpPr>
          <p:nvPr>
            <p:ph type="title"/>
          </p:nvPr>
        </p:nvSpPr>
        <p:spPr>
          <a:xfrm>
            <a:off x="325267" y="330130"/>
            <a:ext cx="11542196" cy="756350"/>
          </a:xfrm>
        </p:spPr>
        <p:txBody>
          <a:bodyPr/>
          <a:lstStyle/>
          <a:p>
            <a:r>
              <a:rPr lang="en-US" dirty="0"/>
              <a:t>SAP’s </a:t>
            </a:r>
            <a:r>
              <a:rPr lang="en-US" dirty="0" smtClean="0"/>
              <a:t>security products</a:t>
            </a:r>
            <a:br>
              <a:rPr lang="en-US" dirty="0" smtClean="0"/>
            </a:br>
            <a:r>
              <a:rPr lang="en-US" sz="2400" dirty="0"/>
              <a:t>SAP HANA Cloud Platform, identity authentication service</a:t>
            </a:r>
          </a:p>
        </p:txBody>
      </p:sp>
      <p:sp>
        <p:nvSpPr>
          <p:cNvPr id="12" name="TextBox 11"/>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14" name="Rectangle 13"/>
          <p:cNvSpPr/>
          <p:nvPr/>
        </p:nvSpPr>
        <p:spPr bwMode="gray">
          <a:xfrm>
            <a:off x="10770183" y="161670"/>
            <a:ext cx="1097280" cy="458815"/>
          </a:xfrm>
          <a:prstGeom prst="rect">
            <a:avLst/>
          </a:prstGeom>
          <a:solidFill>
            <a:schemeClr val="tx2"/>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a:t>
            </a:r>
            <a:r>
              <a:rPr lang="en-US" sz="1100" b="1" kern="0" dirty="0" smtClean="0">
                <a:solidFill>
                  <a:srgbClr val="FFFFFF"/>
                </a:solidFill>
                <a:ea typeface="Arial Unicode MS" pitchFamily="34" charset="-128"/>
                <a:cs typeface="Arial Unicode MS" pitchFamily="34" charset="-128"/>
              </a:rPr>
              <a:t>Innovations</a:t>
            </a:r>
            <a:endPar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endParaRPr>
          </a:p>
        </p:txBody>
      </p:sp>
      <p:pic>
        <p:nvPicPr>
          <p:cNvPr id="50" name="Picture 49"/>
          <p:cNvPicPr>
            <a:picLocks noChangeAspect="1"/>
          </p:cNvPicPr>
          <p:nvPr/>
        </p:nvPicPr>
        <p:blipFill>
          <a:blip r:embed="rId3"/>
          <a:stretch>
            <a:fillRect/>
          </a:stretch>
        </p:blipFill>
        <p:spPr>
          <a:xfrm>
            <a:off x="3884275" y="2086630"/>
            <a:ext cx="3707347" cy="4272492"/>
          </a:xfrm>
          <a:prstGeom prst="rect">
            <a:avLst/>
          </a:prstGeom>
        </p:spPr>
      </p:pic>
      <p:pic>
        <p:nvPicPr>
          <p:cNvPr id="52" name="Picture 51"/>
          <p:cNvPicPr>
            <a:picLocks noChangeAspect="1"/>
          </p:cNvPicPr>
          <p:nvPr/>
        </p:nvPicPr>
        <p:blipFill>
          <a:blip r:embed="rId4"/>
          <a:stretch>
            <a:fillRect/>
          </a:stretch>
        </p:blipFill>
        <p:spPr>
          <a:xfrm>
            <a:off x="7937396" y="2413155"/>
            <a:ext cx="4151936" cy="3750676"/>
          </a:xfrm>
          <a:prstGeom prst="rect">
            <a:avLst/>
          </a:prstGeom>
        </p:spPr>
      </p:pic>
      <p:sp>
        <p:nvSpPr>
          <p:cNvPr id="51" name="Rounded Rectangle 50"/>
          <p:cNvSpPr/>
          <p:nvPr/>
        </p:nvSpPr>
        <p:spPr bwMode="gray">
          <a:xfrm rot="900000">
            <a:off x="6955280" y="2063474"/>
            <a:ext cx="1824275" cy="352853"/>
          </a:xfrm>
          <a:prstGeom prst="roundRect">
            <a:avLst>
              <a:gd name="adj" fmla="val 16667"/>
            </a:avLst>
          </a:prstGeom>
          <a:solidFill>
            <a:schemeClr val="accent2">
              <a:lumMod val="60000"/>
              <a:lumOff val="40000"/>
            </a:schemeClr>
          </a:solidFill>
          <a:ln>
            <a:noFill/>
            <a:headEnd/>
            <a:tailEnd/>
          </a:ln>
          <a:effectLst/>
        </p:spPr>
        <p:style>
          <a:lnRef idx="3">
            <a:schemeClr val="lt1"/>
          </a:lnRef>
          <a:fillRef idx="1">
            <a:schemeClr val="accent6"/>
          </a:fillRef>
          <a:effectRef idx="1">
            <a:schemeClr val="accent6"/>
          </a:effectRef>
          <a:fontRef idx="minor">
            <a:schemeClr val="lt1"/>
          </a:fontRef>
        </p:style>
        <p:txBody>
          <a:bodyPr wrap="none" lIns="36000" tIns="36000" rIns="36000" bIns="36000" rtlCol="0" anchor="ctr">
            <a:noAutofit/>
          </a:bodyPr>
          <a:lstStyle/>
          <a:p>
            <a:pPr algn="ctr" fontAlgn="base">
              <a:spcBef>
                <a:spcPct val="50000"/>
              </a:spcBef>
              <a:spcAft>
                <a:spcPct val="0"/>
              </a:spcAft>
              <a:buClr>
                <a:srgbClr val="F0AB00"/>
              </a:buClr>
              <a:buSzPct val="80000"/>
            </a:pPr>
            <a:r>
              <a:rPr lang="en-US" sz="1600" kern="0" dirty="0" smtClean="0">
                <a:solidFill>
                  <a:schemeClr val="bg1"/>
                </a:solidFill>
                <a:ea typeface="Arial Unicode MS" pitchFamily="34" charset="-128"/>
                <a:cs typeface="Arial Unicode MS" pitchFamily="34" charset="-128"/>
                <a:sym typeface="Arial"/>
              </a:rPr>
              <a:t>SAP Labs preview</a:t>
            </a:r>
          </a:p>
        </p:txBody>
      </p:sp>
    </p:spTree>
    <p:extLst>
      <p:ext uri="{BB962C8B-B14F-4D97-AF65-F5344CB8AC3E}">
        <p14:creationId xmlns:p14="http://schemas.microsoft.com/office/powerpoint/2010/main" val="3453618790"/>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SAP’s </a:t>
            </a:r>
            <a:r>
              <a:rPr lang="en-US" dirty="0" smtClean="0"/>
              <a:t>security products</a:t>
            </a:r>
            <a:br>
              <a:rPr lang="en-US" dirty="0" smtClean="0"/>
            </a:br>
            <a:r>
              <a:rPr lang="en-US" sz="2400" dirty="0" smtClean="0"/>
              <a:t>SAP HANA Cloud Platform, identity provisioning service</a:t>
            </a:r>
            <a:endParaRPr lang="en-US" b="0" dirty="0"/>
          </a:p>
        </p:txBody>
      </p:sp>
      <p:sp>
        <p:nvSpPr>
          <p:cNvPr id="12" name="TextBox 11"/>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5" name="Text Placeholder 1"/>
          <p:cNvSpPr>
            <a:spLocks noGrp="1"/>
          </p:cNvSpPr>
          <p:nvPr>
            <p:ph type="body" sz="quarter" idx="4294967295"/>
          </p:nvPr>
        </p:nvSpPr>
        <p:spPr>
          <a:xfrm>
            <a:off x="322263" y="1447069"/>
            <a:ext cx="5828280" cy="4832320"/>
          </a:xfrm>
          <a:prstGeom prst="rect">
            <a:avLst/>
          </a:prstGeom>
        </p:spPr>
        <p:txBody>
          <a:bodyPr/>
          <a:lstStyle/>
          <a:p>
            <a:r>
              <a:rPr lang="en-US" sz="1600" dirty="0" smtClean="0"/>
              <a:t>Provide first provisioning capacities for cloud services</a:t>
            </a:r>
          </a:p>
          <a:p>
            <a:r>
              <a:rPr lang="en-US" sz="1600" b="0" dirty="0" smtClean="0"/>
              <a:t>An example could be a user created in SuccessFactors which will be automatically transferred to SAP HANA Cloud Platform, identity authentication service</a:t>
            </a:r>
          </a:p>
          <a:p>
            <a:r>
              <a:rPr lang="en-US" sz="1600" b="0" dirty="0" smtClean="0"/>
              <a:t>After that, the SAP HCP, identity provisioning service will provision the relevant information to other cloud applications like SAP S/4HANA</a:t>
            </a:r>
          </a:p>
          <a:p>
            <a:r>
              <a:rPr lang="en-US" sz="1600" b="0" dirty="0" smtClean="0"/>
              <a:t>Provisioning to SAP and non-SAP cloud applications</a:t>
            </a:r>
          </a:p>
          <a:p>
            <a:pPr lvl="0">
              <a:spcBef>
                <a:spcPts val="1200"/>
              </a:spcBef>
              <a:buClr>
                <a:srgbClr val="F0AB00"/>
              </a:buClr>
              <a:tabLst>
                <a:tab pos="3678238" algn="l"/>
              </a:tabLst>
            </a:pPr>
            <a:r>
              <a:rPr lang="en-US" sz="1600" dirty="0">
                <a:solidFill>
                  <a:srgbClr val="000000"/>
                </a:solidFill>
              </a:rPr>
              <a:t>User management</a:t>
            </a:r>
          </a:p>
          <a:p>
            <a:pPr marL="228600" lvl="1" indent="-182880">
              <a:spcBef>
                <a:spcPts val="200"/>
              </a:spcBef>
              <a:buClr>
                <a:srgbClr val="F0AB00"/>
              </a:buClr>
              <a:buSzPct val="100000"/>
              <a:buFont typeface="Wingdings" pitchFamily="2" charset="2"/>
              <a:buChar char=""/>
            </a:pPr>
            <a:r>
              <a:rPr lang="en-US" sz="1400" dirty="0">
                <a:solidFill>
                  <a:srgbClr val="000000"/>
                </a:solidFill>
              </a:rPr>
              <a:t>Custom attributes</a:t>
            </a:r>
          </a:p>
          <a:p>
            <a:pPr marL="228600" lvl="1" indent="-182880">
              <a:spcBef>
                <a:spcPts val="200"/>
              </a:spcBef>
              <a:buClr>
                <a:srgbClr val="F0AB00"/>
              </a:buClr>
              <a:buSzPct val="100000"/>
              <a:buFont typeface="Wingdings" pitchFamily="2" charset="2"/>
              <a:buChar char=""/>
            </a:pPr>
            <a:r>
              <a:rPr lang="en-US" sz="1400" dirty="0">
                <a:solidFill>
                  <a:srgbClr val="000000"/>
                </a:solidFill>
              </a:rPr>
              <a:t>Lock/unlock users</a:t>
            </a:r>
          </a:p>
          <a:p>
            <a:pPr marL="228600" lvl="1" indent="-182880">
              <a:spcBef>
                <a:spcPts val="200"/>
              </a:spcBef>
              <a:buClr>
                <a:srgbClr val="F0AB00"/>
              </a:buClr>
              <a:buSzPct val="100000"/>
              <a:buFont typeface="Wingdings" pitchFamily="2" charset="2"/>
              <a:buChar char=""/>
            </a:pPr>
            <a:r>
              <a:rPr lang="en-US" sz="1400" dirty="0">
                <a:solidFill>
                  <a:srgbClr val="000000"/>
                </a:solidFill>
              </a:rPr>
              <a:t>Integration </a:t>
            </a:r>
            <a:r>
              <a:rPr lang="en-US" sz="1400" dirty="0" smtClean="0">
                <a:solidFill>
                  <a:srgbClr val="000000"/>
                </a:solidFill>
              </a:rPr>
              <a:t>with SAP </a:t>
            </a:r>
            <a:r>
              <a:rPr lang="en-US" sz="1400" dirty="0">
                <a:solidFill>
                  <a:srgbClr val="000000"/>
                </a:solidFill>
              </a:rPr>
              <a:t>Identity </a:t>
            </a:r>
            <a:r>
              <a:rPr lang="en-US" sz="1400" dirty="0" smtClean="0">
                <a:solidFill>
                  <a:srgbClr val="000000"/>
                </a:solidFill>
              </a:rPr>
              <a:t>Management</a:t>
            </a:r>
          </a:p>
          <a:p>
            <a:pPr marL="228600" lvl="1" indent="-182880">
              <a:spcBef>
                <a:spcPts val="200"/>
              </a:spcBef>
              <a:buClr>
                <a:srgbClr val="F0AB00"/>
              </a:buClr>
              <a:buSzPct val="100000"/>
              <a:buFont typeface="Wingdings" pitchFamily="2" charset="2"/>
              <a:buChar char=""/>
            </a:pPr>
            <a:r>
              <a:rPr lang="en-US" sz="1400" dirty="0">
                <a:solidFill>
                  <a:srgbClr val="000000"/>
                </a:solidFill>
              </a:rPr>
              <a:t>Extension CSV import /export</a:t>
            </a:r>
          </a:p>
          <a:p>
            <a:pPr marL="228600" lvl="1" indent="-182880">
              <a:spcBef>
                <a:spcPts val="200"/>
              </a:spcBef>
              <a:buClr>
                <a:srgbClr val="F0AB00"/>
              </a:buClr>
              <a:buSzPct val="100000"/>
              <a:buFont typeface="Wingdings" pitchFamily="2" charset="2"/>
              <a:buChar char=""/>
            </a:pPr>
            <a:r>
              <a:rPr lang="en-US" sz="1400" dirty="0">
                <a:solidFill>
                  <a:srgbClr val="000000"/>
                </a:solidFill>
              </a:rPr>
              <a:t>User profile branding</a:t>
            </a:r>
          </a:p>
          <a:p>
            <a:pPr marL="228600" lvl="1" indent="-182880">
              <a:spcBef>
                <a:spcPts val="200"/>
              </a:spcBef>
              <a:buClr>
                <a:srgbClr val="F0AB00"/>
              </a:buClr>
              <a:buSzPct val="100000"/>
              <a:buFont typeface="Wingdings" pitchFamily="2" charset="2"/>
              <a:buChar char=""/>
            </a:pPr>
            <a:r>
              <a:rPr lang="en-US" sz="1400" dirty="0">
                <a:solidFill>
                  <a:srgbClr val="000000"/>
                </a:solidFill>
              </a:rPr>
              <a:t>New administrative </a:t>
            </a:r>
            <a:r>
              <a:rPr lang="en-US" sz="1400" dirty="0" smtClean="0">
                <a:solidFill>
                  <a:srgbClr val="000000"/>
                </a:solidFill>
              </a:rPr>
              <a:t>operations</a:t>
            </a:r>
          </a:p>
          <a:p>
            <a:endParaRPr lang="en-US" sz="1600" b="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5196" y="4940774"/>
            <a:ext cx="2689303" cy="503284"/>
          </a:xfrm>
          <a:prstGeom prst="rect">
            <a:avLst/>
          </a:prstGeom>
        </p:spPr>
      </p:pic>
      <p:sp>
        <p:nvSpPr>
          <p:cNvPr id="7" name="Rounded Rectangle 6"/>
          <p:cNvSpPr/>
          <p:nvPr/>
        </p:nvSpPr>
        <p:spPr bwMode="gray">
          <a:xfrm>
            <a:off x="8289780" y="3521401"/>
            <a:ext cx="2880347" cy="582198"/>
          </a:xfrm>
          <a:prstGeom prst="roundRect">
            <a:avLst/>
          </a:prstGeom>
          <a:ln w="38100">
            <a:headEnd/>
            <a:tailEnd/>
          </a:ln>
        </p:spPr>
        <p:style>
          <a:lnRef idx="2">
            <a:schemeClr val="accent1"/>
          </a:lnRef>
          <a:fillRef idx="1">
            <a:schemeClr val="lt1"/>
          </a:fillRef>
          <a:effectRef idx="0">
            <a:schemeClr val="accent1"/>
          </a:effectRef>
          <a:fontRef idx="minor">
            <a:schemeClr val="dk1"/>
          </a:fontRef>
        </p:style>
        <p:txBody>
          <a:bodyPr lIns="107188" tIns="85750" rIns="107188" bIns="85750" anchor="ctr"/>
          <a:lstStyle/>
          <a:p>
            <a:pPr marL="446088" algn="ctr" defTabSz="914583" fontAlgn="base">
              <a:spcBef>
                <a:spcPct val="50000"/>
              </a:spcBef>
              <a:spcAft>
                <a:spcPct val="0"/>
              </a:spcAft>
              <a:buClr>
                <a:srgbClr val="F0AB00"/>
              </a:buClr>
              <a:buSzPct val="80000"/>
              <a:defRPr/>
            </a:pPr>
            <a:r>
              <a:rPr lang="en-US" sz="1400" b="1" kern="0" dirty="0" smtClean="0">
                <a:solidFill>
                  <a:srgbClr val="000000"/>
                </a:solidFill>
                <a:ea typeface="Arial Unicode MS" pitchFamily="34" charset="-128"/>
                <a:cs typeface="Arial Unicode MS" pitchFamily="34" charset="-128"/>
              </a:rPr>
              <a:t>Cloud User Provisioning</a:t>
            </a:r>
            <a:endParaRPr lang="en-US" sz="1400" kern="0" dirty="0">
              <a:solidFill>
                <a:srgbClr val="000000"/>
              </a:solidFill>
              <a:ea typeface="Arial Unicode MS" pitchFamily="34" charset="-128"/>
              <a:cs typeface="Arial Unicode MS" pitchFamily="34" charset="-128"/>
            </a:endParaRPr>
          </a:p>
        </p:txBody>
      </p:sp>
      <p:pic>
        <p:nvPicPr>
          <p:cNvPr id="8" name="Picture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55627" y="3336026"/>
            <a:ext cx="568457" cy="28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image00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05027" y="3602917"/>
            <a:ext cx="414666" cy="41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4" descr="Bildergebnis für successfactors logo"/>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Down Arrow 15"/>
          <p:cNvSpPr/>
          <p:nvPr/>
        </p:nvSpPr>
        <p:spPr bwMode="gray">
          <a:xfrm>
            <a:off x="9188783" y="4311923"/>
            <a:ext cx="460636" cy="498416"/>
          </a:xfrm>
          <a:prstGeom prst="downArrow">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7" name="Down Arrow 16"/>
          <p:cNvSpPr/>
          <p:nvPr/>
        </p:nvSpPr>
        <p:spPr bwMode="gray">
          <a:xfrm rot="10800000">
            <a:off x="9648958" y="4272978"/>
            <a:ext cx="460636" cy="498416"/>
          </a:xfrm>
          <a:prstGeom prst="downArrow">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9" name="Down Arrow 18"/>
          <p:cNvSpPr/>
          <p:nvPr/>
        </p:nvSpPr>
        <p:spPr bwMode="gray">
          <a:xfrm>
            <a:off x="9181504" y="2879848"/>
            <a:ext cx="460636" cy="498416"/>
          </a:xfrm>
          <a:prstGeom prst="downArrow">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20" name="Down Arrow 19"/>
          <p:cNvSpPr/>
          <p:nvPr/>
        </p:nvSpPr>
        <p:spPr bwMode="gray">
          <a:xfrm rot="10800000">
            <a:off x="9641679" y="2840903"/>
            <a:ext cx="460636" cy="498416"/>
          </a:xfrm>
          <a:prstGeom prst="downArrow">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23" name="Rectangle 22"/>
          <p:cNvSpPr/>
          <p:nvPr/>
        </p:nvSpPr>
        <p:spPr bwMode="gray">
          <a:xfrm>
            <a:off x="7255566" y="1690413"/>
            <a:ext cx="863407" cy="593703"/>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24" name="Freeform 27"/>
          <p:cNvSpPr>
            <a:spLocks noEditPoints="1"/>
          </p:cNvSpPr>
          <p:nvPr/>
        </p:nvSpPr>
        <p:spPr bwMode="auto">
          <a:xfrm>
            <a:off x="7205827" y="1433571"/>
            <a:ext cx="972278" cy="814086"/>
          </a:xfrm>
          <a:custGeom>
            <a:avLst/>
            <a:gdLst>
              <a:gd name="T0" fmla="*/ 205 w 260"/>
              <a:gd name="T1" fmla="*/ 46 h 227"/>
              <a:gd name="T2" fmla="*/ 205 w 260"/>
              <a:gd name="T3" fmla="*/ 18 h 227"/>
              <a:gd name="T4" fmla="*/ 17 w 260"/>
              <a:gd name="T5" fmla="*/ 18 h 227"/>
              <a:gd name="T6" fmla="*/ 17 w 260"/>
              <a:gd name="T7" fmla="*/ 46 h 227"/>
              <a:gd name="T8" fmla="*/ 205 w 260"/>
              <a:gd name="T9" fmla="*/ 46 h 227"/>
              <a:gd name="T10" fmla="*/ 242 w 260"/>
              <a:gd name="T11" fmla="*/ 44 h 227"/>
              <a:gd name="T12" fmla="*/ 242 w 260"/>
              <a:gd name="T13" fmla="*/ 40 h 227"/>
              <a:gd name="T14" fmla="*/ 234 w 260"/>
              <a:gd name="T15" fmla="*/ 32 h 227"/>
              <a:gd name="T16" fmla="*/ 242 w 260"/>
              <a:gd name="T17" fmla="*/ 24 h 227"/>
              <a:gd name="T18" fmla="*/ 243 w 260"/>
              <a:gd name="T19" fmla="*/ 20 h 227"/>
              <a:gd name="T20" fmla="*/ 239 w 260"/>
              <a:gd name="T21" fmla="*/ 20 h 227"/>
              <a:gd name="T22" fmla="*/ 230 w 260"/>
              <a:gd name="T23" fmla="*/ 28 h 227"/>
              <a:gd name="T24" fmla="*/ 222 w 260"/>
              <a:gd name="T25" fmla="*/ 19 h 227"/>
              <a:gd name="T26" fmla="*/ 218 w 260"/>
              <a:gd name="T27" fmla="*/ 19 h 227"/>
              <a:gd name="T28" fmla="*/ 218 w 260"/>
              <a:gd name="T29" fmla="*/ 23 h 227"/>
              <a:gd name="T30" fmla="*/ 226 w 260"/>
              <a:gd name="T31" fmla="*/ 32 h 227"/>
              <a:gd name="T32" fmla="*/ 218 w 260"/>
              <a:gd name="T33" fmla="*/ 40 h 227"/>
              <a:gd name="T34" fmla="*/ 218 w 260"/>
              <a:gd name="T35" fmla="*/ 44 h 227"/>
              <a:gd name="T36" fmla="*/ 222 w 260"/>
              <a:gd name="T37" fmla="*/ 44 h 227"/>
              <a:gd name="T38" fmla="*/ 230 w 260"/>
              <a:gd name="T39" fmla="*/ 36 h 227"/>
              <a:gd name="T40" fmla="*/ 238 w 260"/>
              <a:gd name="T41" fmla="*/ 44 h 227"/>
              <a:gd name="T42" fmla="*/ 242 w 260"/>
              <a:gd name="T43" fmla="*/ 44 h 227"/>
              <a:gd name="T44" fmla="*/ 260 w 260"/>
              <a:gd name="T45" fmla="*/ 0 h 227"/>
              <a:gd name="T46" fmla="*/ 260 w 260"/>
              <a:gd name="T47" fmla="*/ 227 h 227"/>
              <a:gd name="T48" fmla="*/ 0 w 260"/>
              <a:gd name="T49" fmla="*/ 227 h 227"/>
              <a:gd name="T50" fmla="*/ 0 w 260"/>
              <a:gd name="T51" fmla="*/ 0 h 227"/>
              <a:gd name="T52" fmla="*/ 260 w 260"/>
              <a:gd name="T53" fmla="*/ 0 h 227"/>
              <a:gd name="T54" fmla="*/ 243 w 260"/>
              <a:gd name="T55" fmla="*/ 211 h 227"/>
              <a:gd name="T56" fmla="*/ 243 w 260"/>
              <a:gd name="T57" fmla="*/ 61 h 227"/>
              <a:gd name="T58" fmla="*/ 17 w 260"/>
              <a:gd name="T59" fmla="*/ 61 h 227"/>
              <a:gd name="T60" fmla="*/ 17 w 260"/>
              <a:gd name="T61" fmla="*/ 211 h 227"/>
              <a:gd name="T62" fmla="*/ 243 w 260"/>
              <a:gd name="T63" fmla="*/ 2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27">
                <a:moveTo>
                  <a:pt x="205" y="46"/>
                </a:moveTo>
                <a:cubicBezTo>
                  <a:pt x="205" y="18"/>
                  <a:pt x="205" y="18"/>
                  <a:pt x="205" y="18"/>
                </a:cubicBezTo>
                <a:cubicBezTo>
                  <a:pt x="17" y="18"/>
                  <a:pt x="17" y="18"/>
                  <a:pt x="17" y="18"/>
                </a:cubicBezTo>
                <a:cubicBezTo>
                  <a:pt x="17" y="46"/>
                  <a:pt x="17" y="46"/>
                  <a:pt x="17" y="46"/>
                </a:cubicBezTo>
                <a:lnTo>
                  <a:pt x="205" y="46"/>
                </a:lnTo>
                <a:close/>
                <a:moveTo>
                  <a:pt x="242" y="44"/>
                </a:moveTo>
                <a:cubicBezTo>
                  <a:pt x="243" y="43"/>
                  <a:pt x="243" y="42"/>
                  <a:pt x="242" y="40"/>
                </a:cubicBezTo>
                <a:cubicBezTo>
                  <a:pt x="234" y="32"/>
                  <a:pt x="234" y="32"/>
                  <a:pt x="234" y="32"/>
                </a:cubicBezTo>
                <a:cubicBezTo>
                  <a:pt x="242" y="24"/>
                  <a:pt x="242" y="24"/>
                  <a:pt x="242" y="24"/>
                </a:cubicBezTo>
                <a:cubicBezTo>
                  <a:pt x="244" y="23"/>
                  <a:pt x="244" y="21"/>
                  <a:pt x="243" y="20"/>
                </a:cubicBezTo>
                <a:cubicBezTo>
                  <a:pt x="241" y="19"/>
                  <a:pt x="240" y="19"/>
                  <a:pt x="239" y="20"/>
                </a:cubicBezTo>
                <a:cubicBezTo>
                  <a:pt x="230" y="28"/>
                  <a:pt x="230" y="28"/>
                  <a:pt x="230" y="28"/>
                </a:cubicBezTo>
                <a:cubicBezTo>
                  <a:pt x="222" y="19"/>
                  <a:pt x="222" y="19"/>
                  <a:pt x="222" y="19"/>
                </a:cubicBezTo>
                <a:cubicBezTo>
                  <a:pt x="221" y="18"/>
                  <a:pt x="219" y="18"/>
                  <a:pt x="218" y="19"/>
                </a:cubicBezTo>
                <a:cubicBezTo>
                  <a:pt x="217" y="20"/>
                  <a:pt x="217" y="22"/>
                  <a:pt x="218" y="23"/>
                </a:cubicBezTo>
                <a:cubicBezTo>
                  <a:pt x="226" y="32"/>
                  <a:pt x="226" y="32"/>
                  <a:pt x="226" y="32"/>
                </a:cubicBezTo>
                <a:cubicBezTo>
                  <a:pt x="218" y="40"/>
                  <a:pt x="218" y="40"/>
                  <a:pt x="218" y="40"/>
                </a:cubicBezTo>
                <a:cubicBezTo>
                  <a:pt x="217" y="41"/>
                  <a:pt x="216" y="43"/>
                  <a:pt x="218" y="44"/>
                </a:cubicBezTo>
                <a:cubicBezTo>
                  <a:pt x="219" y="45"/>
                  <a:pt x="220" y="45"/>
                  <a:pt x="222" y="44"/>
                </a:cubicBezTo>
                <a:cubicBezTo>
                  <a:pt x="230" y="36"/>
                  <a:pt x="230" y="36"/>
                  <a:pt x="230" y="36"/>
                </a:cubicBezTo>
                <a:cubicBezTo>
                  <a:pt x="238" y="44"/>
                  <a:pt x="238" y="44"/>
                  <a:pt x="238" y="44"/>
                </a:cubicBezTo>
                <a:cubicBezTo>
                  <a:pt x="239" y="45"/>
                  <a:pt x="241" y="45"/>
                  <a:pt x="242" y="44"/>
                </a:cubicBezTo>
                <a:close/>
                <a:moveTo>
                  <a:pt x="260" y="0"/>
                </a:moveTo>
                <a:cubicBezTo>
                  <a:pt x="260" y="227"/>
                  <a:pt x="260" y="227"/>
                  <a:pt x="260" y="227"/>
                </a:cubicBezTo>
                <a:cubicBezTo>
                  <a:pt x="0" y="227"/>
                  <a:pt x="0" y="227"/>
                  <a:pt x="0" y="227"/>
                </a:cubicBezTo>
                <a:cubicBezTo>
                  <a:pt x="0" y="0"/>
                  <a:pt x="0" y="0"/>
                  <a:pt x="0" y="0"/>
                </a:cubicBezTo>
                <a:lnTo>
                  <a:pt x="260" y="0"/>
                </a:lnTo>
                <a:close/>
                <a:moveTo>
                  <a:pt x="243" y="211"/>
                </a:moveTo>
                <a:cubicBezTo>
                  <a:pt x="243" y="61"/>
                  <a:pt x="243" y="61"/>
                  <a:pt x="243" y="61"/>
                </a:cubicBezTo>
                <a:cubicBezTo>
                  <a:pt x="17" y="61"/>
                  <a:pt x="17" y="61"/>
                  <a:pt x="17" y="61"/>
                </a:cubicBezTo>
                <a:cubicBezTo>
                  <a:pt x="17" y="211"/>
                  <a:pt x="17" y="211"/>
                  <a:pt x="17" y="211"/>
                </a:cubicBezTo>
                <a:lnTo>
                  <a:pt x="243" y="211"/>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sz="1400" dirty="0"/>
          </a:p>
        </p:txBody>
      </p:sp>
      <p:sp>
        <p:nvSpPr>
          <p:cNvPr id="25" name="Rectangle 24"/>
          <p:cNvSpPr/>
          <p:nvPr/>
        </p:nvSpPr>
        <p:spPr bwMode="gray">
          <a:xfrm>
            <a:off x="7398615" y="1754998"/>
            <a:ext cx="842961" cy="552064"/>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26" name="Rectangle 25"/>
          <p:cNvSpPr/>
          <p:nvPr/>
        </p:nvSpPr>
        <p:spPr bwMode="gray">
          <a:xfrm>
            <a:off x="7339923" y="1560870"/>
            <a:ext cx="863407" cy="593703"/>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27" name="Freeform 27"/>
          <p:cNvSpPr>
            <a:spLocks noEditPoints="1"/>
          </p:cNvSpPr>
          <p:nvPr/>
        </p:nvSpPr>
        <p:spPr bwMode="auto">
          <a:xfrm>
            <a:off x="7332918" y="1532095"/>
            <a:ext cx="972278" cy="814086"/>
          </a:xfrm>
          <a:custGeom>
            <a:avLst/>
            <a:gdLst>
              <a:gd name="T0" fmla="*/ 205 w 260"/>
              <a:gd name="T1" fmla="*/ 46 h 227"/>
              <a:gd name="T2" fmla="*/ 205 w 260"/>
              <a:gd name="T3" fmla="*/ 18 h 227"/>
              <a:gd name="T4" fmla="*/ 17 w 260"/>
              <a:gd name="T5" fmla="*/ 18 h 227"/>
              <a:gd name="T6" fmla="*/ 17 w 260"/>
              <a:gd name="T7" fmla="*/ 46 h 227"/>
              <a:gd name="T8" fmla="*/ 205 w 260"/>
              <a:gd name="T9" fmla="*/ 46 h 227"/>
              <a:gd name="T10" fmla="*/ 242 w 260"/>
              <a:gd name="T11" fmla="*/ 44 h 227"/>
              <a:gd name="T12" fmla="*/ 242 w 260"/>
              <a:gd name="T13" fmla="*/ 40 h 227"/>
              <a:gd name="T14" fmla="*/ 234 w 260"/>
              <a:gd name="T15" fmla="*/ 32 h 227"/>
              <a:gd name="T16" fmla="*/ 242 w 260"/>
              <a:gd name="T17" fmla="*/ 24 h 227"/>
              <a:gd name="T18" fmla="*/ 243 w 260"/>
              <a:gd name="T19" fmla="*/ 20 h 227"/>
              <a:gd name="T20" fmla="*/ 239 w 260"/>
              <a:gd name="T21" fmla="*/ 20 h 227"/>
              <a:gd name="T22" fmla="*/ 230 w 260"/>
              <a:gd name="T23" fmla="*/ 28 h 227"/>
              <a:gd name="T24" fmla="*/ 222 w 260"/>
              <a:gd name="T25" fmla="*/ 19 h 227"/>
              <a:gd name="T26" fmla="*/ 218 w 260"/>
              <a:gd name="T27" fmla="*/ 19 h 227"/>
              <a:gd name="T28" fmla="*/ 218 w 260"/>
              <a:gd name="T29" fmla="*/ 23 h 227"/>
              <a:gd name="T30" fmla="*/ 226 w 260"/>
              <a:gd name="T31" fmla="*/ 32 h 227"/>
              <a:gd name="T32" fmla="*/ 218 w 260"/>
              <a:gd name="T33" fmla="*/ 40 h 227"/>
              <a:gd name="T34" fmla="*/ 218 w 260"/>
              <a:gd name="T35" fmla="*/ 44 h 227"/>
              <a:gd name="T36" fmla="*/ 222 w 260"/>
              <a:gd name="T37" fmla="*/ 44 h 227"/>
              <a:gd name="T38" fmla="*/ 230 w 260"/>
              <a:gd name="T39" fmla="*/ 36 h 227"/>
              <a:gd name="T40" fmla="*/ 238 w 260"/>
              <a:gd name="T41" fmla="*/ 44 h 227"/>
              <a:gd name="T42" fmla="*/ 242 w 260"/>
              <a:gd name="T43" fmla="*/ 44 h 227"/>
              <a:gd name="T44" fmla="*/ 260 w 260"/>
              <a:gd name="T45" fmla="*/ 0 h 227"/>
              <a:gd name="T46" fmla="*/ 260 w 260"/>
              <a:gd name="T47" fmla="*/ 227 h 227"/>
              <a:gd name="T48" fmla="*/ 0 w 260"/>
              <a:gd name="T49" fmla="*/ 227 h 227"/>
              <a:gd name="T50" fmla="*/ 0 w 260"/>
              <a:gd name="T51" fmla="*/ 0 h 227"/>
              <a:gd name="T52" fmla="*/ 260 w 260"/>
              <a:gd name="T53" fmla="*/ 0 h 227"/>
              <a:gd name="T54" fmla="*/ 243 w 260"/>
              <a:gd name="T55" fmla="*/ 211 h 227"/>
              <a:gd name="T56" fmla="*/ 243 w 260"/>
              <a:gd name="T57" fmla="*/ 61 h 227"/>
              <a:gd name="T58" fmla="*/ 17 w 260"/>
              <a:gd name="T59" fmla="*/ 61 h 227"/>
              <a:gd name="T60" fmla="*/ 17 w 260"/>
              <a:gd name="T61" fmla="*/ 211 h 227"/>
              <a:gd name="T62" fmla="*/ 243 w 260"/>
              <a:gd name="T63" fmla="*/ 2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27">
                <a:moveTo>
                  <a:pt x="205" y="46"/>
                </a:moveTo>
                <a:cubicBezTo>
                  <a:pt x="205" y="18"/>
                  <a:pt x="205" y="18"/>
                  <a:pt x="205" y="18"/>
                </a:cubicBezTo>
                <a:cubicBezTo>
                  <a:pt x="17" y="18"/>
                  <a:pt x="17" y="18"/>
                  <a:pt x="17" y="18"/>
                </a:cubicBezTo>
                <a:cubicBezTo>
                  <a:pt x="17" y="46"/>
                  <a:pt x="17" y="46"/>
                  <a:pt x="17" y="46"/>
                </a:cubicBezTo>
                <a:lnTo>
                  <a:pt x="205" y="46"/>
                </a:lnTo>
                <a:close/>
                <a:moveTo>
                  <a:pt x="242" y="44"/>
                </a:moveTo>
                <a:cubicBezTo>
                  <a:pt x="243" y="43"/>
                  <a:pt x="243" y="42"/>
                  <a:pt x="242" y="40"/>
                </a:cubicBezTo>
                <a:cubicBezTo>
                  <a:pt x="234" y="32"/>
                  <a:pt x="234" y="32"/>
                  <a:pt x="234" y="32"/>
                </a:cubicBezTo>
                <a:cubicBezTo>
                  <a:pt x="242" y="24"/>
                  <a:pt x="242" y="24"/>
                  <a:pt x="242" y="24"/>
                </a:cubicBezTo>
                <a:cubicBezTo>
                  <a:pt x="244" y="23"/>
                  <a:pt x="244" y="21"/>
                  <a:pt x="243" y="20"/>
                </a:cubicBezTo>
                <a:cubicBezTo>
                  <a:pt x="241" y="19"/>
                  <a:pt x="240" y="19"/>
                  <a:pt x="239" y="20"/>
                </a:cubicBezTo>
                <a:cubicBezTo>
                  <a:pt x="230" y="28"/>
                  <a:pt x="230" y="28"/>
                  <a:pt x="230" y="28"/>
                </a:cubicBezTo>
                <a:cubicBezTo>
                  <a:pt x="222" y="19"/>
                  <a:pt x="222" y="19"/>
                  <a:pt x="222" y="19"/>
                </a:cubicBezTo>
                <a:cubicBezTo>
                  <a:pt x="221" y="18"/>
                  <a:pt x="219" y="18"/>
                  <a:pt x="218" y="19"/>
                </a:cubicBezTo>
                <a:cubicBezTo>
                  <a:pt x="217" y="20"/>
                  <a:pt x="217" y="22"/>
                  <a:pt x="218" y="23"/>
                </a:cubicBezTo>
                <a:cubicBezTo>
                  <a:pt x="226" y="32"/>
                  <a:pt x="226" y="32"/>
                  <a:pt x="226" y="32"/>
                </a:cubicBezTo>
                <a:cubicBezTo>
                  <a:pt x="218" y="40"/>
                  <a:pt x="218" y="40"/>
                  <a:pt x="218" y="40"/>
                </a:cubicBezTo>
                <a:cubicBezTo>
                  <a:pt x="217" y="41"/>
                  <a:pt x="216" y="43"/>
                  <a:pt x="218" y="44"/>
                </a:cubicBezTo>
                <a:cubicBezTo>
                  <a:pt x="219" y="45"/>
                  <a:pt x="220" y="45"/>
                  <a:pt x="222" y="44"/>
                </a:cubicBezTo>
                <a:cubicBezTo>
                  <a:pt x="230" y="36"/>
                  <a:pt x="230" y="36"/>
                  <a:pt x="230" y="36"/>
                </a:cubicBezTo>
                <a:cubicBezTo>
                  <a:pt x="238" y="44"/>
                  <a:pt x="238" y="44"/>
                  <a:pt x="238" y="44"/>
                </a:cubicBezTo>
                <a:cubicBezTo>
                  <a:pt x="239" y="45"/>
                  <a:pt x="241" y="45"/>
                  <a:pt x="242" y="44"/>
                </a:cubicBezTo>
                <a:close/>
                <a:moveTo>
                  <a:pt x="260" y="0"/>
                </a:moveTo>
                <a:cubicBezTo>
                  <a:pt x="260" y="227"/>
                  <a:pt x="260" y="227"/>
                  <a:pt x="260" y="227"/>
                </a:cubicBezTo>
                <a:cubicBezTo>
                  <a:pt x="0" y="227"/>
                  <a:pt x="0" y="227"/>
                  <a:pt x="0" y="227"/>
                </a:cubicBezTo>
                <a:cubicBezTo>
                  <a:pt x="0" y="0"/>
                  <a:pt x="0" y="0"/>
                  <a:pt x="0" y="0"/>
                </a:cubicBezTo>
                <a:lnTo>
                  <a:pt x="260" y="0"/>
                </a:lnTo>
                <a:close/>
                <a:moveTo>
                  <a:pt x="243" y="211"/>
                </a:moveTo>
                <a:cubicBezTo>
                  <a:pt x="243" y="61"/>
                  <a:pt x="243" y="61"/>
                  <a:pt x="243" y="61"/>
                </a:cubicBezTo>
                <a:cubicBezTo>
                  <a:pt x="17" y="61"/>
                  <a:pt x="17" y="61"/>
                  <a:pt x="17" y="61"/>
                </a:cubicBezTo>
                <a:cubicBezTo>
                  <a:pt x="17" y="211"/>
                  <a:pt x="17" y="211"/>
                  <a:pt x="17" y="211"/>
                </a:cubicBezTo>
                <a:lnTo>
                  <a:pt x="243" y="211"/>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sz="1400" dirty="0"/>
          </a:p>
        </p:txBody>
      </p:sp>
      <p:sp>
        <p:nvSpPr>
          <p:cNvPr id="28" name="Rounded Rectangle 27"/>
          <p:cNvSpPr/>
          <p:nvPr/>
        </p:nvSpPr>
        <p:spPr bwMode="gray">
          <a:xfrm>
            <a:off x="7459372" y="1793901"/>
            <a:ext cx="332854" cy="453559"/>
          </a:xfrm>
          <a:prstGeom prst="roundRect">
            <a:avLst>
              <a:gd name="adj" fmla="val 11421"/>
            </a:avLst>
          </a:prstGeom>
          <a:solidFill>
            <a:schemeClr val="tx2">
              <a:lumMod val="20000"/>
              <a:lumOff val="80000"/>
            </a:schemeClr>
          </a:solidFill>
          <a:ln w="6350" algn="ctr">
            <a:noFill/>
            <a:miter lim="800000"/>
            <a:headEnd/>
            <a:tailEnd/>
          </a:ln>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4800" b="0" i="0" u="none" strike="noStrike" kern="0" cap="none" spc="0" normalizeH="0" baseline="0" noProof="0" dirty="0" smtClean="0">
              <a:ln>
                <a:noFill/>
              </a:ln>
              <a:effectLst/>
              <a:uLnTx/>
              <a:uFillTx/>
              <a:ea typeface="Arial Unicode MS" pitchFamily="34" charset="-128"/>
              <a:cs typeface="Arial Unicode MS" pitchFamily="34" charset="-128"/>
            </a:endParaRPr>
          </a:p>
        </p:txBody>
      </p:sp>
      <p:cxnSp>
        <p:nvCxnSpPr>
          <p:cNvPr id="29" name="Straight Connector 28"/>
          <p:cNvCxnSpPr/>
          <p:nvPr/>
        </p:nvCxnSpPr>
        <p:spPr>
          <a:xfrm>
            <a:off x="7502837" y="1909544"/>
            <a:ext cx="23556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502837" y="1992783"/>
            <a:ext cx="23556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502837" y="2076022"/>
            <a:ext cx="23556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bwMode="gray">
          <a:xfrm>
            <a:off x="7835691" y="1793901"/>
            <a:ext cx="332854" cy="453559"/>
          </a:xfrm>
          <a:prstGeom prst="roundRect">
            <a:avLst>
              <a:gd name="adj" fmla="val 11421"/>
            </a:avLst>
          </a:prstGeom>
          <a:solidFill>
            <a:schemeClr val="tx2">
              <a:lumMod val="20000"/>
              <a:lumOff val="80000"/>
            </a:schemeClr>
          </a:solidFill>
          <a:ln w="6350" algn="ctr">
            <a:noFill/>
            <a:miter lim="800000"/>
            <a:headEnd/>
            <a:tailEnd/>
          </a:ln>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4800" b="0" i="0" u="none" strike="noStrike" kern="0" cap="none" spc="0" normalizeH="0" baseline="0" noProof="0" dirty="0" smtClean="0">
              <a:ln>
                <a:noFill/>
              </a:ln>
              <a:effectLst/>
              <a:uLnTx/>
              <a:uFillTx/>
              <a:ea typeface="Arial Unicode MS" pitchFamily="34" charset="-128"/>
              <a:cs typeface="Arial Unicode MS" pitchFamily="34" charset="-128"/>
            </a:endParaRPr>
          </a:p>
        </p:txBody>
      </p:sp>
      <p:cxnSp>
        <p:nvCxnSpPr>
          <p:cNvPr id="33" name="Straight Connector 32"/>
          <p:cNvCxnSpPr/>
          <p:nvPr/>
        </p:nvCxnSpPr>
        <p:spPr>
          <a:xfrm>
            <a:off x="7879156" y="1909544"/>
            <a:ext cx="23556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879156" y="1992783"/>
            <a:ext cx="23556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879156" y="2076022"/>
            <a:ext cx="23556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8376700" y="1411759"/>
            <a:ext cx="2191721" cy="276999"/>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800" kern="0" dirty="0" smtClean="0">
                <a:ea typeface="Arial Unicode MS" pitchFamily="34" charset="-128"/>
                <a:cs typeface="Arial Unicode MS" pitchFamily="34" charset="-128"/>
              </a:rPr>
              <a:t>SAP Cloud Portal</a:t>
            </a:r>
          </a:p>
        </p:txBody>
      </p:sp>
      <p:grpSp>
        <p:nvGrpSpPr>
          <p:cNvPr id="36" name="Group 35"/>
          <p:cNvGrpSpPr/>
          <p:nvPr/>
        </p:nvGrpSpPr>
        <p:grpSpPr>
          <a:xfrm>
            <a:off x="10134801" y="1400830"/>
            <a:ext cx="1431401" cy="786141"/>
            <a:chOff x="5698102" y="1064804"/>
            <a:chExt cx="1073333" cy="589486"/>
          </a:xfrm>
        </p:grpSpPr>
        <p:sp>
          <p:nvSpPr>
            <p:cNvPr id="37" name="Freeform 5"/>
            <p:cNvSpPr>
              <a:spLocks/>
            </p:cNvSpPr>
            <p:nvPr/>
          </p:nvSpPr>
          <p:spPr bwMode="auto">
            <a:xfrm>
              <a:off x="5698102" y="1064804"/>
              <a:ext cx="1073333" cy="589486"/>
            </a:xfrm>
            <a:custGeom>
              <a:avLst/>
              <a:gdLst>
                <a:gd name="T0" fmla="*/ 161 w 1220"/>
                <a:gd name="T1" fmla="*/ 668 h 668"/>
                <a:gd name="T2" fmla="*/ 0 w 1220"/>
                <a:gd name="T3" fmla="*/ 507 h 668"/>
                <a:gd name="T4" fmla="*/ 138 w 1220"/>
                <a:gd name="T5" fmla="*/ 348 h 668"/>
                <a:gd name="T6" fmla="*/ 170 w 1220"/>
                <a:gd name="T7" fmla="*/ 343 h 668"/>
                <a:gd name="T8" fmla="*/ 165 w 1220"/>
                <a:gd name="T9" fmla="*/ 311 h 668"/>
                <a:gd name="T10" fmla="*/ 161 w 1220"/>
                <a:gd name="T11" fmla="*/ 268 h 668"/>
                <a:gd name="T12" fmla="*/ 430 w 1220"/>
                <a:gd name="T13" fmla="*/ 0 h 668"/>
                <a:gd name="T14" fmla="*/ 674 w 1220"/>
                <a:gd name="T15" fmla="*/ 158 h 668"/>
                <a:gd name="T16" fmla="*/ 688 w 1220"/>
                <a:gd name="T17" fmla="*/ 188 h 668"/>
                <a:gd name="T18" fmla="*/ 718 w 1220"/>
                <a:gd name="T19" fmla="*/ 173 h 668"/>
                <a:gd name="T20" fmla="*/ 818 w 1220"/>
                <a:gd name="T21" fmla="*/ 148 h 668"/>
                <a:gd name="T22" fmla="*/ 1032 w 1220"/>
                <a:gd name="T23" fmla="*/ 351 h 668"/>
                <a:gd name="T24" fmla="*/ 1034 w 1220"/>
                <a:gd name="T25" fmla="*/ 383 h 668"/>
                <a:gd name="T26" fmla="*/ 1066 w 1220"/>
                <a:gd name="T27" fmla="*/ 381 h 668"/>
                <a:gd name="T28" fmla="*/ 1076 w 1220"/>
                <a:gd name="T29" fmla="*/ 380 h 668"/>
                <a:gd name="T30" fmla="*/ 1220 w 1220"/>
                <a:gd name="T31" fmla="*/ 524 h 668"/>
                <a:gd name="T32" fmla="*/ 1076 w 1220"/>
                <a:gd name="T33" fmla="*/ 668 h 668"/>
                <a:gd name="T34" fmla="*/ 161 w 1220"/>
                <a:gd name="T35"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0" h="668">
                  <a:moveTo>
                    <a:pt x="161" y="668"/>
                  </a:moveTo>
                  <a:cubicBezTo>
                    <a:pt x="72" y="668"/>
                    <a:pt x="0" y="596"/>
                    <a:pt x="0" y="507"/>
                  </a:cubicBezTo>
                  <a:cubicBezTo>
                    <a:pt x="0" y="428"/>
                    <a:pt x="59" y="359"/>
                    <a:pt x="138" y="348"/>
                  </a:cubicBezTo>
                  <a:cubicBezTo>
                    <a:pt x="170" y="343"/>
                    <a:pt x="170" y="343"/>
                    <a:pt x="170" y="343"/>
                  </a:cubicBezTo>
                  <a:cubicBezTo>
                    <a:pt x="165" y="311"/>
                    <a:pt x="165" y="311"/>
                    <a:pt x="165" y="311"/>
                  </a:cubicBezTo>
                  <a:cubicBezTo>
                    <a:pt x="162" y="297"/>
                    <a:pt x="161" y="282"/>
                    <a:pt x="161" y="268"/>
                  </a:cubicBezTo>
                  <a:cubicBezTo>
                    <a:pt x="161" y="120"/>
                    <a:pt x="282" y="0"/>
                    <a:pt x="430" y="0"/>
                  </a:cubicBezTo>
                  <a:cubicBezTo>
                    <a:pt x="535" y="0"/>
                    <a:pt x="631" y="62"/>
                    <a:pt x="674" y="158"/>
                  </a:cubicBezTo>
                  <a:cubicBezTo>
                    <a:pt x="688" y="188"/>
                    <a:pt x="688" y="188"/>
                    <a:pt x="688" y="188"/>
                  </a:cubicBezTo>
                  <a:cubicBezTo>
                    <a:pt x="718" y="173"/>
                    <a:pt x="718" y="173"/>
                    <a:pt x="718" y="173"/>
                  </a:cubicBezTo>
                  <a:cubicBezTo>
                    <a:pt x="749" y="156"/>
                    <a:pt x="783" y="148"/>
                    <a:pt x="818" y="148"/>
                  </a:cubicBezTo>
                  <a:cubicBezTo>
                    <a:pt x="932" y="148"/>
                    <a:pt x="1026" y="237"/>
                    <a:pt x="1032" y="351"/>
                  </a:cubicBezTo>
                  <a:cubicBezTo>
                    <a:pt x="1034" y="383"/>
                    <a:pt x="1034" y="383"/>
                    <a:pt x="1034" y="383"/>
                  </a:cubicBezTo>
                  <a:cubicBezTo>
                    <a:pt x="1066" y="381"/>
                    <a:pt x="1066" y="381"/>
                    <a:pt x="1066" y="381"/>
                  </a:cubicBezTo>
                  <a:cubicBezTo>
                    <a:pt x="1070" y="381"/>
                    <a:pt x="1073" y="380"/>
                    <a:pt x="1076" y="380"/>
                  </a:cubicBezTo>
                  <a:cubicBezTo>
                    <a:pt x="1155" y="380"/>
                    <a:pt x="1220" y="445"/>
                    <a:pt x="1220" y="524"/>
                  </a:cubicBezTo>
                  <a:cubicBezTo>
                    <a:pt x="1220" y="604"/>
                    <a:pt x="1155" y="668"/>
                    <a:pt x="1076" y="668"/>
                  </a:cubicBezTo>
                  <a:lnTo>
                    <a:pt x="161" y="668"/>
                  </a:lnTo>
                  <a:close/>
                </a:path>
              </a:pathLst>
            </a:custGeom>
            <a:solidFill>
              <a:schemeClr val="bg1"/>
            </a:solidFill>
            <a:ln w="76200" cmpd="sng">
              <a:solidFill>
                <a:srgbClr val="4FB81C"/>
              </a:solidFill>
            </a:ln>
          </p:spPr>
          <p:txBody>
            <a:bodyPr vert="horz" wrap="square" lIns="91374" tIns="45680" rIns="91374" bIns="45680" numCol="1" anchor="t" anchorCtr="0" compatLnSpc="1">
              <a:prstTxWarp prst="textNoShape">
                <a:avLst/>
              </a:prstTxWarp>
            </a:bodyPr>
            <a:lstStyle/>
            <a:p>
              <a:pPr defTabSz="814281">
                <a:defRPr/>
              </a:pPr>
              <a:endParaRPr lang="en-US" sz="1200" b="1" kern="0" dirty="0">
                <a:solidFill>
                  <a:srgbClr val="FFFFFF"/>
                </a:solidFill>
                <a:latin typeface="BentonSans Regular"/>
                <a:cs typeface="BentonSans Regular"/>
              </a:endParaRPr>
            </a:p>
          </p:txBody>
        </p:sp>
        <p:pic>
          <p:nvPicPr>
            <p:cNvPr id="38" name="Picture 37"/>
            <p:cNvPicPr>
              <a:picLocks noChangeAspect="1"/>
            </p:cNvPicPr>
            <p:nvPr/>
          </p:nvPicPr>
          <p:blipFill>
            <a:blip r:embed="rId6">
              <a:clrChange>
                <a:clrFrom>
                  <a:srgbClr val="FFFFFF"/>
                </a:clrFrom>
                <a:clrTo>
                  <a:srgbClr val="FFFFFF">
                    <a:alpha val="0"/>
                  </a:srgbClr>
                </a:clrTo>
              </a:clrChange>
            </a:blip>
            <a:stretch>
              <a:fillRect/>
            </a:stretch>
          </p:blipFill>
          <p:spPr>
            <a:xfrm>
              <a:off x="5995078" y="1241646"/>
              <a:ext cx="479362" cy="348522"/>
            </a:xfrm>
            <a:prstGeom prst="rect">
              <a:avLst/>
            </a:prstGeom>
          </p:spPr>
        </p:pic>
      </p:grpSp>
      <p:grpSp>
        <p:nvGrpSpPr>
          <p:cNvPr id="39" name="Group 38"/>
          <p:cNvGrpSpPr/>
          <p:nvPr/>
        </p:nvGrpSpPr>
        <p:grpSpPr>
          <a:xfrm>
            <a:off x="7695352" y="5444058"/>
            <a:ext cx="1431401" cy="786141"/>
            <a:chOff x="3893340" y="4127014"/>
            <a:chExt cx="1073333" cy="589486"/>
          </a:xfrm>
        </p:grpSpPr>
        <p:pic>
          <p:nvPicPr>
            <p:cNvPr id="40" name="Picture 6" descr="http://www.it-guide-bb.de/daten/firmen/tw-logo-quer-weis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66129" y="4468822"/>
              <a:ext cx="984682" cy="185207"/>
            </a:xfrm>
            <a:prstGeom prst="rect">
              <a:avLst/>
            </a:prstGeom>
            <a:noFill/>
            <a:extLst>
              <a:ext uri="{909E8E84-426E-40DD-AFC4-6F175D3DCCD1}">
                <a14:hiddenFill xmlns:a14="http://schemas.microsoft.com/office/drawing/2010/main">
                  <a:solidFill>
                    <a:srgbClr val="FFFFFF"/>
                  </a:solidFill>
                </a14:hiddenFill>
              </a:ext>
            </a:extLst>
          </p:spPr>
        </p:pic>
        <p:sp>
          <p:nvSpPr>
            <p:cNvPr id="41" name="Freeform 5"/>
            <p:cNvSpPr>
              <a:spLocks/>
            </p:cNvSpPr>
            <p:nvPr/>
          </p:nvSpPr>
          <p:spPr bwMode="auto">
            <a:xfrm>
              <a:off x="3893340" y="4127014"/>
              <a:ext cx="1073333" cy="589486"/>
            </a:xfrm>
            <a:custGeom>
              <a:avLst/>
              <a:gdLst>
                <a:gd name="T0" fmla="*/ 161 w 1220"/>
                <a:gd name="T1" fmla="*/ 668 h 668"/>
                <a:gd name="T2" fmla="*/ 0 w 1220"/>
                <a:gd name="T3" fmla="*/ 507 h 668"/>
                <a:gd name="T4" fmla="*/ 138 w 1220"/>
                <a:gd name="T5" fmla="*/ 348 h 668"/>
                <a:gd name="T6" fmla="*/ 170 w 1220"/>
                <a:gd name="T7" fmla="*/ 343 h 668"/>
                <a:gd name="T8" fmla="*/ 165 w 1220"/>
                <a:gd name="T9" fmla="*/ 311 h 668"/>
                <a:gd name="T10" fmla="*/ 161 w 1220"/>
                <a:gd name="T11" fmla="*/ 268 h 668"/>
                <a:gd name="T12" fmla="*/ 430 w 1220"/>
                <a:gd name="T13" fmla="*/ 0 h 668"/>
                <a:gd name="T14" fmla="*/ 674 w 1220"/>
                <a:gd name="T15" fmla="*/ 158 h 668"/>
                <a:gd name="T16" fmla="*/ 688 w 1220"/>
                <a:gd name="T17" fmla="*/ 188 h 668"/>
                <a:gd name="T18" fmla="*/ 718 w 1220"/>
                <a:gd name="T19" fmla="*/ 173 h 668"/>
                <a:gd name="T20" fmla="*/ 818 w 1220"/>
                <a:gd name="T21" fmla="*/ 148 h 668"/>
                <a:gd name="T22" fmla="*/ 1032 w 1220"/>
                <a:gd name="T23" fmla="*/ 351 h 668"/>
                <a:gd name="T24" fmla="*/ 1034 w 1220"/>
                <a:gd name="T25" fmla="*/ 383 h 668"/>
                <a:gd name="T26" fmla="*/ 1066 w 1220"/>
                <a:gd name="T27" fmla="*/ 381 h 668"/>
                <a:gd name="T28" fmla="*/ 1076 w 1220"/>
                <a:gd name="T29" fmla="*/ 380 h 668"/>
                <a:gd name="T30" fmla="*/ 1220 w 1220"/>
                <a:gd name="T31" fmla="*/ 524 h 668"/>
                <a:gd name="T32" fmla="*/ 1076 w 1220"/>
                <a:gd name="T33" fmla="*/ 668 h 668"/>
                <a:gd name="T34" fmla="*/ 161 w 1220"/>
                <a:gd name="T35"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0" h="668">
                  <a:moveTo>
                    <a:pt x="161" y="668"/>
                  </a:moveTo>
                  <a:cubicBezTo>
                    <a:pt x="72" y="668"/>
                    <a:pt x="0" y="596"/>
                    <a:pt x="0" y="507"/>
                  </a:cubicBezTo>
                  <a:cubicBezTo>
                    <a:pt x="0" y="428"/>
                    <a:pt x="59" y="359"/>
                    <a:pt x="138" y="348"/>
                  </a:cubicBezTo>
                  <a:cubicBezTo>
                    <a:pt x="170" y="343"/>
                    <a:pt x="170" y="343"/>
                    <a:pt x="170" y="343"/>
                  </a:cubicBezTo>
                  <a:cubicBezTo>
                    <a:pt x="165" y="311"/>
                    <a:pt x="165" y="311"/>
                    <a:pt x="165" y="311"/>
                  </a:cubicBezTo>
                  <a:cubicBezTo>
                    <a:pt x="162" y="297"/>
                    <a:pt x="161" y="282"/>
                    <a:pt x="161" y="268"/>
                  </a:cubicBezTo>
                  <a:cubicBezTo>
                    <a:pt x="161" y="120"/>
                    <a:pt x="282" y="0"/>
                    <a:pt x="430" y="0"/>
                  </a:cubicBezTo>
                  <a:cubicBezTo>
                    <a:pt x="535" y="0"/>
                    <a:pt x="631" y="62"/>
                    <a:pt x="674" y="158"/>
                  </a:cubicBezTo>
                  <a:cubicBezTo>
                    <a:pt x="688" y="188"/>
                    <a:pt x="688" y="188"/>
                    <a:pt x="688" y="188"/>
                  </a:cubicBezTo>
                  <a:cubicBezTo>
                    <a:pt x="718" y="173"/>
                    <a:pt x="718" y="173"/>
                    <a:pt x="718" y="173"/>
                  </a:cubicBezTo>
                  <a:cubicBezTo>
                    <a:pt x="749" y="156"/>
                    <a:pt x="783" y="148"/>
                    <a:pt x="818" y="148"/>
                  </a:cubicBezTo>
                  <a:cubicBezTo>
                    <a:pt x="932" y="148"/>
                    <a:pt x="1026" y="237"/>
                    <a:pt x="1032" y="351"/>
                  </a:cubicBezTo>
                  <a:cubicBezTo>
                    <a:pt x="1034" y="383"/>
                    <a:pt x="1034" y="383"/>
                    <a:pt x="1034" y="383"/>
                  </a:cubicBezTo>
                  <a:cubicBezTo>
                    <a:pt x="1066" y="381"/>
                    <a:pt x="1066" y="381"/>
                    <a:pt x="1066" y="381"/>
                  </a:cubicBezTo>
                  <a:cubicBezTo>
                    <a:pt x="1070" y="381"/>
                    <a:pt x="1073" y="380"/>
                    <a:pt x="1076" y="380"/>
                  </a:cubicBezTo>
                  <a:cubicBezTo>
                    <a:pt x="1155" y="380"/>
                    <a:pt x="1220" y="445"/>
                    <a:pt x="1220" y="524"/>
                  </a:cubicBezTo>
                  <a:cubicBezTo>
                    <a:pt x="1220" y="604"/>
                    <a:pt x="1155" y="668"/>
                    <a:pt x="1076" y="668"/>
                  </a:cubicBezTo>
                  <a:lnTo>
                    <a:pt x="161" y="668"/>
                  </a:lnTo>
                  <a:close/>
                </a:path>
              </a:pathLst>
            </a:custGeom>
            <a:noFill/>
            <a:ln w="76200" cmpd="sng">
              <a:solidFill>
                <a:schemeClr val="bg1">
                  <a:lumMod val="85000"/>
                </a:schemeClr>
              </a:solidFill>
            </a:ln>
          </p:spPr>
          <p:txBody>
            <a:bodyPr vert="horz" wrap="square" lIns="91374" tIns="45680" rIns="91374" bIns="45680" numCol="1" anchor="ctr" anchorCtr="0" compatLnSpc="1">
              <a:prstTxWarp prst="textNoShape">
                <a:avLst/>
              </a:prstTxWarp>
            </a:bodyPr>
            <a:lstStyle/>
            <a:p>
              <a:pPr algn="ctr" defTabSz="814281">
                <a:defRPr/>
              </a:pPr>
              <a:endParaRPr lang="en-US" sz="2000" b="1" kern="0" dirty="0">
                <a:solidFill>
                  <a:srgbClr val="000000"/>
                </a:solidFill>
                <a:latin typeface="BentonSans Regular"/>
                <a:cs typeface="BentonSans Regular"/>
              </a:endParaRPr>
            </a:p>
          </p:txBody>
        </p:sp>
      </p:grpSp>
      <p:grpSp>
        <p:nvGrpSpPr>
          <p:cNvPr id="42" name="Group 41"/>
          <p:cNvGrpSpPr/>
          <p:nvPr/>
        </p:nvGrpSpPr>
        <p:grpSpPr>
          <a:xfrm>
            <a:off x="5995695" y="3440769"/>
            <a:ext cx="1431401" cy="786141"/>
            <a:chOff x="7345273" y="3545588"/>
            <a:chExt cx="1073333" cy="589486"/>
          </a:xfrm>
        </p:grpSpPr>
        <p:pic>
          <p:nvPicPr>
            <p:cNvPr id="43" name="Picture 2" descr="Concur Color Vertical 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00518" y="3664405"/>
              <a:ext cx="377837" cy="409575"/>
            </a:xfrm>
            <a:prstGeom prst="rect">
              <a:avLst/>
            </a:prstGeom>
            <a:noFill/>
            <a:extLst>
              <a:ext uri="{909E8E84-426E-40DD-AFC4-6F175D3DCCD1}">
                <a14:hiddenFill xmlns:a14="http://schemas.microsoft.com/office/drawing/2010/main">
                  <a:solidFill>
                    <a:srgbClr val="FFFFFF"/>
                  </a:solidFill>
                </a14:hiddenFill>
              </a:ext>
            </a:extLst>
          </p:spPr>
        </p:pic>
        <p:sp>
          <p:nvSpPr>
            <p:cNvPr id="44" name="Freeform 5"/>
            <p:cNvSpPr>
              <a:spLocks/>
            </p:cNvSpPr>
            <p:nvPr/>
          </p:nvSpPr>
          <p:spPr bwMode="auto">
            <a:xfrm>
              <a:off x="7345273" y="3545588"/>
              <a:ext cx="1073333" cy="589486"/>
            </a:xfrm>
            <a:custGeom>
              <a:avLst/>
              <a:gdLst>
                <a:gd name="T0" fmla="*/ 161 w 1220"/>
                <a:gd name="T1" fmla="*/ 668 h 668"/>
                <a:gd name="T2" fmla="*/ 0 w 1220"/>
                <a:gd name="T3" fmla="*/ 507 h 668"/>
                <a:gd name="T4" fmla="*/ 138 w 1220"/>
                <a:gd name="T5" fmla="*/ 348 h 668"/>
                <a:gd name="T6" fmla="*/ 170 w 1220"/>
                <a:gd name="T7" fmla="*/ 343 h 668"/>
                <a:gd name="T8" fmla="*/ 165 w 1220"/>
                <a:gd name="T9" fmla="*/ 311 h 668"/>
                <a:gd name="T10" fmla="*/ 161 w 1220"/>
                <a:gd name="T11" fmla="*/ 268 h 668"/>
                <a:gd name="T12" fmla="*/ 430 w 1220"/>
                <a:gd name="T13" fmla="*/ 0 h 668"/>
                <a:gd name="T14" fmla="*/ 674 w 1220"/>
                <a:gd name="T15" fmla="*/ 158 h 668"/>
                <a:gd name="T16" fmla="*/ 688 w 1220"/>
                <a:gd name="T17" fmla="*/ 188 h 668"/>
                <a:gd name="T18" fmla="*/ 718 w 1220"/>
                <a:gd name="T19" fmla="*/ 173 h 668"/>
                <a:gd name="T20" fmla="*/ 818 w 1220"/>
                <a:gd name="T21" fmla="*/ 148 h 668"/>
                <a:gd name="T22" fmla="*/ 1032 w 1220"/>
                <a:gd name="T23" fmla="*/ 351 h 668"/>
                <a:gd name="T24" fmla="*/ 1034 w 1220"/>
                <a:gd name="T25" fmla="*/ 383 h 668"/>
                <a:gd name="T26" fmla="*/ 1066 w 1220"/>
                <a:gd name="T27" fmla="*/ 381 h 668"/>
                <a:gd name="T28" fmla="*/ 1076 w 1220"/>
                <a:gd name="T29" fmla="*/ 380 h 668"/>
                <a:gd name="T30" fmla="*/ 1220 w 1220"/>
                <a:gd name="T31" fmla="*/ 524 h 668"/>
                <a:gd name="T32" fmla="*/ 1076 w 1220"/>
                <a:gd name="T33" fmla="*/ 668 h 668"/>
                <a:gd name="T34" fmla="*/ 161 w 1220"/>
                <a:gd name="T35"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0" h="668">
                  <a:moveTo>
                    <a:pt x="161" y="668"/>
                  </a:moveTo>
                  <a:cubicBezTo>
                    <a:pt x="72" y="668"/>
                    <a:pt x="0" y="596"/>
                    <a:pt x="0" y="507"/>
                  </a:cubicBezTo>
                  <a:cubicBezTo>
                    <a:pt x="0" y="428"/>
                    <a:pt x="59" y="359"/>
                    <a:pt x="138" y="348"/>
                  </a:cubicBezTo>
                  <a:cubicBezTo>
                    <a:pt x="170" y="343"/>
                    <a:pt x="170" y="343"/>
                    <a:pt x="170" y="343"/>
                  </a:cubicBezTo>
                  <a:cubicBezTo>
                    <a:pt x="165" y="311"/>
                    <a:pt x="165" y="311"/>
                    <a:pt x="165" y="311"/>
                  </a:cubicBezTo>
                  <a:cubicBezTo>
                    <a:pt x="162" y="297"/>
                    <a:pt x="161" y="282"/>
                    <a:pt x="161" y="268"/>
                  </a:cubicBezTo>
                  <a:cubicBezTo>
                    <a:pt x="161" y="120"/>
                    <a:pt x="282" y="0"/>
                    <a:pt x="430" y="0"/>
                  </a:cubicBezTo>
                  <a:cubicBezTo>
                    <a:pt x="535" y="0"/>
                    <a:pt x="631" y="62"/>
                    <a:pt x="674" y="158"/>
                  </a:cubicBezTo>
                  <a:cubicBezTo>
                    <a:pt x="688" y="188"/>
                    <a:pt x="688" y="188"/>
                    <a:pt x="688" y="188"/>
                  </a:cubicBezTo>
                  <a:cubicBezTo>
                    <a:pt x="718" y="173"/>
                    <a:pt x="718" y="173"/>
                    <a:pt x="718" y="173"/>
                  </a:cubicBezTo>
                  <a:cubicBezTo>
                    <a:pt x="749" y="156"/>
                    <a:pt x="783" y="148"/>
                    <a:pt x="818" y="148"/>
                  </a:cubicBezTo>
                  <a:cubicBezTo>
                    <a:pt x="932" y="148"/>
                    <a:pt x="1026" y="237"/>
                    <a:pt x="1032" y="351"/>
                  </a:cubicBezTo>
                  <a:cubicBezTo>
                    <a:pt x="1034" y="383"/>
                    <a:pt x="1034" y="383"/>
                    <a:pt x="1034" y="383"/>
                  </a:cubicBezTo>
                  <a:cubicBezTo>
                    <a:pt x="1066" y="381"/>
                    <a:pt x="1066" y="381"/>
                    <a:pt x="1066" y="381"/>
                  </a:cubicBezTo>
                  <a:cubicBezTo>
                    <a:pt x="1070" y="381"/>
                    <a:pt x="1073" y="380"/>
                    <a:pt x="1076" y="380"/>
                  </a:cubicBezTo>
                  <a:cubicBezTo>
                    <a:pt x="1155" y="380"/>
                    <a:pt x="1220" y="445"/>
                    <a:pt x="1220" y="524"/>
                  </a:cubicBezTo>
                  <a:cubicBezTo>
                    <a:pt x="1220" y="604"/>
                    <a:pt x="1155" y="668"/>
                    <a:pt x="1076" y="668"/>
                  </a:cubicBezTo>
                  <a:lnTo>
                    <a:pt x="161" y="668"/>
                  </a:lnTo>
                  <a:close/>
                </a:path>
              </a:pathLst>
            </a:custGeom>
            <a:noFill/>
            <a:ln w="76200" cmpd="sng">
              <a:solidFill>
                <a:schemeClr val="tx2">
                  <a:lumMod val="40000"/>
                  <a:lumOff val="60000"/>
                </a:schemeClr>
              </a:solidFill>
            </a:ln>
          </p:spPr>
          <p:txBody>
            <a:bodyPr vert="horz" wrap="square" lIns="91374" tIns="45680" rIns="91374" bIns="45680" numCol="1" anchor="ctr" anchorCtr="0" compatLnSpc="1">
              <a:prstTxWarp prst="textNoShape">
                <a:avLst/>
              </a:prstTxWarp>
            </a:bodyPr>
            <a:lstStyle/>
            <a:p>
              <a:pPr algn="ctr" defTabSz="814281">
                <a:defRPr/>
              </a:pPr>
              <a:endParaRPr lang="en-US" sz="2000" b="1" kern="0" dirty="0">
                <a:solidFill>
                  <a:srgbClr val="000000"/>
                </a:solidFill>
                <a:latin typeface="BentonSans Regular"/>
                <a:cs typeface="BentonSans Regular"/>
              </a:endParaRPr>
            </a:p>
          </p:txBody>
        </p:sp>
      </p:grpSp>
      <p:grpSp>
        <p:nvGrpSpPr>
          <p:cNvPr id="45" name="Group 44"/>
          <p:cNvGrpSpPr/>
          <p:nvPr/>
        </p:nvGrpSpPr>
        <p:grpSpPr>
          <a:xfrm>
            <a:off x="10355183" y="2438873"/>
            <a:ext cx="1431401" cy="786141"/>
            <a:chOff x="7789437" y="2147061"/>
            <a:chExt cx="1073333" cy="589486"/>
          </a:xfrm>
        </p:grpSpPr>
        <p:pic>
          <p:nvPicPr>
            <p:cNvPr id="46" name="Picture 8" descr="See full size im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72119" y="2524077"/>
              <a:ext cx="933735" cy="154067"/>
            </a:xfrm>
            <a:prstGeom prst="rect">
              <a:avLst/>
            </a:prstGeom>
            <a:noFill/>
            <a:extLst>
              <a:ext uri="{909E8E84-426E-40DD-AFC4-6F175D3DCCD1}">
                <a14:hiddenFill xmlns:a14="http://schemas.microsoft.com/office/drawing/2010/main">
                  <a:solidFill>
                    <a:srgbClr val="FFFFFF"/>
                  </a:solidFill>
                </a14:hiddenFill>
              </a:ext>
            </a:extLst>
          </p:spPr>
        </p:pic>
        <p:sp>
          <p:nvSpPr>
            <p:cNvPr id="47" name="Freeform 5"/>
            <p:cNvSpPr>
              <a:spLocks/>
            </p:cNvSpPr>
            <p:nvPr/>
          </p:nvSpPr>
          <p:spPr bwMode="auto">
            <a:xfrm>
              <a:off x="7789437" y="2147061"/>
              <a:ext cx="1073333" cy="589486"/>
            </a:xfrm>
            <a:custGeom>
              <a:avLst/>
              <a:gdLst>
                <a:gd name="T0" fmla="*/ 161 w 1220"/>
                <a:gd name="T1" fmla="*/ 668 h 668"/>
                <a:gd name="T2" fmla="*/ 0 w 1220"/>
                <a:gd name="T3" fmla="*/ 507 h 668"/>
                <a:gd name="T4" fmla="*/ 138 w 1220"/>
                <a:gd name="T5" fmla="*/ 348 h 668"/>
                <a:gd name="T6" fmla="*/ 170 w 1220"/>
                <a:gd name="T7" fmla="*/ 343 h 668"/>
                <a:gd name="T8" fmla="*/ 165 w 1220"/>
                <a:gd name="T9" fmla="*/ 311 h 668"/>
                <a:gd name="T10" fmla="*/ 161 w 1220"/>
                <a:gd name="T11" fmla="*/ 268 h 668"/>
                <a:gd name="T12" fmla="*/ 430 w 1220"/>
                <a:gd name="T13" fmla="*/ 0 h 668"/>
                <a:gd name="T14" fmla="*/ 674 w 1220"/>
                <a:gd name="T15" fmla="*/ 158 h 668"/>
                <a:gd name="T16" fmla="*/ 688 w 1220"/>
                <a:gd name="T17" fmla="*/ 188 h 668"/>
                <a:gd name="T18" fmla="*/ 718 w 1220"/>
                <a:gd name="T19" fmla="*/ 173 h 668"/>
                <a:gd name="T20" fmla="*/ 818 w 1220"/>
                <a:gd name="T21" fmla="*/ 148 h 668"/>
                <a:gd name="T22" fmla="*/ 1032 w 1220"/>
                <a:gd name="T23" fmla="*/ 351 h 668"/>
                <a:gd name="T24" fmla="*/ 1034 w 1220"/>
                <a:gd name="T25" fmla="*/ 383 h 668"/>
                <a:gd name="T26" fmla="*/ 1066 w 1220"/>
                <a:gd name="T27" fmla="*/ 381 h 668"/>
                <a:gd name="T28" fmla="*/ 1076 w 1220"/>
                <a:gd name="T29" fmla="*/ 380 h 668"/>
                <a:gd name="T30" fmla="*/ 1220 w 1220"/>
                <a:gd name="T31" fmla="*/ 524 h 668"/>
                <a:gd name="T32" fmla="*/ 1076 w 1220"/>
                <a:gd name="T33" fmla="*/ 668 h 668"/>
                <a:gd name="T34" fmla="*/ 161 w 1220"/>
                <a:gd name="T35"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0" h="668">
                  <a:moveTo>
                    <a:pt x="161" y="668"/>
                  </a:moveTo>
                  <a:cubicBezTo>
                    <a:pt x="72" y="668"/>
                    <a:pt x="0" y="596"/>
                    <a:pt x="0" y="507"/>
                  </a:cubicBezTo>
                  <a:cubicBezTo>
                    <a:pt x="0" y="428"/>
                    <a:pt x="59" y="359"/>
                    <a:pt x="138" y="348"/>
                  </a:cubicBezTo>
                  <a:cubicBezTo>
                    <a:pt x="170" y="343"/>
                    <a:pt x="170" y="343"/>
                    <a:pt x="170" y="343"/>
                  </a:cubicBezTo>
                  <a:cubicBezTo>
                    <a:pt x="165" y="311"/>
                    <a:pt x="165" y="311"/>
                    <a:pt x="165" y="311"/>
                  </a:cubicBezTo>
                  <a:cubicBezTo>
                    <a:pt x="162" y="297"/>
                    <a:pt x="161" y="282"/>
                    <a:pt x="161" y="268"/>
                  </a:cubicBezTo>
                  <a:cubicBezTo>
                    <a:pt x="161" y="120"/>
                    <a:pt x="282" y="0"/>
                    <a:pt x="430" y="0"/>
                  </a:cubicBezTo>
                  <a:cubicBezTo>
                    <a:pt x="535" y="0"/>
                    <a:pt x="631" y="62"/>
                    <a:pt x="674" y="158"/>
                  </a:cubicBezTo>
                  <a:cubicBezTo>
                    <a:pt x="688" y="188"/>
                    <a:pt x="688" y="188"/>
                    <a:pt x="688" y="188"/>
                  </a:cubicBezTo>
                  <a:cubicBezTo>
                    <a:pt x="718" y="173"/>
                    <a:pt x="718" y="173"/>
                    <a:pt x="718" y="173"/>
                  </a:cubicBezTo>
                  <a:cubicBezTo>
                    <a:pt x="749" y="156"/>
                    <a:pt x="783" y="148"/>
                    <a:pt x="818" y="148"/>
                  </a:cubicBezTo>
                  <a:cubicBezTo>
                    <a:pt x="932" y="148"/>
                    <a:pt x="1026" y="237"/>
                    <a:pt x="1032" y="351"/>
                  </a:cubicBezTo>
                  <a:cubicBezTo>
                    <a:pt x="1034" y="383"/>
                    <a:pt x="1034" y="383"/>
                    <a:pt x="1034" y="383"/>
                  </a:cubicBezTo>
                  <a:cubicBezTo>
                    <a:pt x="1066" y="381"/>
                    <a:pt x="1066" y="381"/>
                    <a:pt x="1066" y="381"/>
                  </a:cubicBezTo>
                  <a:cubicBezTo>
                    <a:pt x="1070" y="381"/>
                    <a:pt x="1073" y="380"/>
                    <a:pt x="1076" y="380"/>
                  </a:cubicBezTo>
                  <a:cubicBezTo>
                    <a:pt x="1155" y="380"/>
                    <a:pt x="1220" y="445"/>
                    <a:pt x="1220" y="524"/>
                  </a:cubicBezTo>
                  <a:cubicBezTo>
                    <a:pt x="1220" y="604"/>
                    <a:pt x="1155" y="668"/>
                    <a:pt x="1076" y="668"/>
                  </a:cubicBezTo>
                  <a:lnTo>
                    <a:pt x="161" y="668"/>
                  </a:lnTo>
                  <a:close/>
                </a:path>
              </a:pathLst>
            </a:custGeom>
            <a:noFill/>
            <a:ln w="76200" cmpd="sng">
              <a:solidFill>
                <a:srgbClr val="F0AB00"/>
              </a:solidFill>
            </a:ln>
          </p:spPr>
          <p:txBody>
            <a:bodyPr vert="horz" wrap="square" lIns="91374" tIns="45680" rIns="91374" bIns="45680" numCol="1" anchor="ctr" anchorCtr="0" compatLnSpc="1">
              <a:prstTxWarp prst="textNoShape">
                <a:avLst/>
              </a:prstTxWarp>
            </a:bodyPr>
            <a:lstStyle/>
            <a:p>
              <a:pPr algn="ctr" defTabSz="814281">
                <a:defRPr/>
              </a:pPr>
              <a:endParaRPr lang="en-US" sz="2000" b="1" kern="0" dirty="0">
                <a:solidFill>
                  <a:srgbClr val="000000"/>
                </a:solidFill>
                <a:latin typeface="BentonSans Regular"/>
                <a:cs typeface="BentonSans Regular"/>
              </a:endParaRPr>
            </a:p>
          </p:txBody>
        </p:sp>
      </p:grpSp>
      <p:grpSp>
        <p:nvGrpSpPr>
          <p:cNvPr id="51" name="Group 50"/>
          <p:cNvGrpSpPr/>
          <p:nvPr/>
        </p:nvGrpSpPr>
        <p:grpSpPr>
          <a:xfrm>
            <a:off x="6071436" y="5476883"/>
            <a:ext cx="1431401" cy="786141"/>
            <a:chOff x="3958569" y="4233598"/>
            <a:chExt cx="1073333" cy="589486"/>
          </a:xfrm>
        </p:grpSpPr>
        <p:pic>
          <p:nvPicPr>
            <p:cNvPr id="52" name="Picture 51"/>
            <p:cNvPicPr>
              <a:picLocks noChangeAspect="1"/>
            </p:cNvPicPr>
            <p:nvPr/>
          </p:nvPicPr>
          <p:blipFill>
            <a:blip r:embed="rId10"/>
            <a:stretch>
              <a:fillRect/>
            </a:stretch>
          </p:blipFill>
          <p:spPr>
            <a:xfrm>
              <a:off x="4017887" y="4597993"/>
              <a:ext cx="924244" cy="168852"/>
            </a:xfrm>
            <a:prstGeom prst="rect">
              <a:avLst/>
            </a:prstGeom>
          </p:spPr>
        </p:pic>
        <p:sp>
          <p:nvSpPr>
            <p:cNvPr id="53" name="Freeform 5"/>
            <p:cNvSpPr>
              <a:spLocks/>
            </p:cNvSpPr>
            <p:nvPr/>
          </p:nvSpPr>
          <p:spPr bwMode="auto">
            <a:xfrm>
              <a:off x="3958569" y="4233598"/>
              <a:ext cx="1073333" cy="589486"/>
            </a:xfrm>
            <a:custGeom>
              <a:avLst/>
              <a:gdLst>
                <a:gd name="T0" fmla="*/ 161 w 1220"/>
                <a:gd name="T1" fmla="*/ 668 h 668"/>
                <a:gd name="T2" fmla="*/ 0 w 1220"/>
                <a:gd name="T3" fmla="*/ 507 h 668"/>
                <a:gd name="T4" fmla="*/ 138 w 1220"/>
                <a:gd name="T5" fmla="*/ 348 h 668"/>
                <a:gd name="T6" fmla="*/ 170 w 1220"/>
                <a:gd name="T7" fmla="*/ 343 h 668"/>
                <a:gd name="T8" fmla="*/ 165 w 1220"/>
                <a:gd name="T9" fmla="*/ 311 h 668"/>
                <a:gd name="T10" fmla="*/ 161 w 1220"/>
                <a:gd name="T11" fmla="*/ 268 h 668"/>
                <a:gd name="T12" fmla="*/ 430 w 1220"/>
                <a:gd name="T13" fmla="*/ 0 h 668"/>
                <a:gd name="T14" fmla="*/ 674 w 1220"/>
                <a:gd name="T15" fmla="*/ 158 h 668"/>
                <a:gd name="T16" fmla="*/ 688 w 1220"/>
                <a:gd name="T17" fmla="*/ 188 h 668"/>
                <a:gd name="T18" fmla="*/ 718 w 1220"/>
                <a:gd name="T19" fmla="*/ 173 h 668"/>
                <a:gd name="T20" fmla="*/ 818 w 1220"/>
                <a:gd name="T21" fmla="*/ 148 h 668"/>
                <a:gd name="T22" fmla="*/ 1032 w 1220"/>
                <a:gd name="T23" fmla="*/ 351 h 668"/>
                <a:gd name="T24" fmla="*/ 1034 w 1220"/>
                <a:gd name="T25" fmla="*/ 383 h 668"/>
                <a:gd name="T26" fmla="*/ 1066 w 1220"/>
                <a:gd name="T27" fmla="*/ 381 h 668"/>
                <a:gd name="T28" fmla="*/ 1076 w 1220"/>
                <a:gd name="T29" fmla="*/ 380 h 668"/>
                <a:gd name="T30" fmla="*/ 1220 w 1220"/>
                <a:gd name="T31" fmla="*/ 524 h 668"/>
                <a:gd name="T32" fmla="*/ 1076 w 1220"/>
                <a:gd name="T33" fmla="*/ 668 h 668"/>
                <a:gd name="T34" fmla="*/ 161 w 1220"/>
                <a:gd name="T35"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0" h="668">
                  <a:moveTo>
                    <a:pt x="161" y="668"/>
                  </a:moveTo>
                  <a:cubicBezTo>
                    <a:pt x="72" y="668"/>
                    <a:pt x="0" y="596"/>
                    <a:pt x="0" y="507"/>
                  </a:cubicBezTo>
                  <a:cubicBezTo>
                    <a:pt x="0" y="428"/>
                    <a:pt x="59" y="359"/>
                    <a:pt x="138" y="348"/>
                  </a:cubicBezTo>
                  <a:cubicBezTo>
                    <a:pt x="170" y="343"/>
                    <a:pt x="170" y="343"/>
                    <a:pt x="170" y="343"/>
                  </a:cubicBezTo>
                  <a:cubicBezTo>
                    <a:pt x="165" y="311"/>
                    <a:pt x="165" y="311"/>
                    <a:pt x="165" y="311"/>
                  </a:cubicBezTo>
                  <a:cubicBezTo>
                    <a:pt x="162" y="297"/>
                    <a:pt x="161" y="282"/>
                    <a:pt x="161" y="268"/>
                  </a:cubicBezTo>
                  <a:cubicBezTo>
                    <a:pt x="161" y="120"/>
                    <a:pt x="282" y="0"/>
                    <a:pt x="430" y="0"/>
                  </a:cubicBezTo>
                  <a:cubicBezTo>
                    <a:pt x="535" y="0"/>
                    <a:pt x="631" y="62"/>
                    <a:pt x="674" y="158"/>
                  </a:cubicBezTo>
                  <a:cubicBezTo>
                    <a:pt x="688" y="188"/>
                    <a:pt x="688" y="188"/>
                    <a:pt x="688" y="188"/>
                  </a:cubicBezTo>
                  <a:cubicBezTo>
                    <a:pt x="718" y="173"/>
                    <a:pt x="718" y="173"/>
                    <a:pt x="718" y="173"/>
                  </a:cubicBezTo>
                  <a:cubicBezTo>
                    <a:pt x="749" y="156"/>
                    <a:pt x="783" y="148"/>
                    <a:pt x="818" y="148"/>
                  </a:cubicBezTo>
                  <a:cubicBezTo>
                    <a:pt x="932" y="148"/>
                    <a:pt x="1026" y="237"/>
                    <a:pt x="1032" y="351"/>
                  </a:cubicBezTo>
                  <a:cubicBezTo>
                    <a:pt x="1034" y="383"/>
                    <a:pt x="1034" y="383"/>
                    <a:pt x="1034" y="383"/>
                  </a:cubicBezTo>
                  <a:cubicBezTo>
                    <a:pt x="1066" y="381"/>
                    <a:pt x="1066" y="381"/>
                    <a:pt x="1066" y="381"/>
                  </a:cubicBezTo>
                  <a:cubicBezTo>
                    <a:pt x="1070" y="381"/>
                    <a:pt x="1073" y="380"/>
                    <a:pt x="1076" y="380"/>
                  </a:cubicBezTo>
                  <a:cubicBezTo>
                    <a:pt x="1155" y="380"/>
                    <a:pt x="1220" y="445"/>
                    <a:pt x="1220" y="524"/>
                  </a:cubicBezTo>
                  <a:cubicBezTo>
                    <a:pt x="1220" y="604"/>
                    <a:pt x="1155" y="668"/>
                    <a:pt x="1076" y="668"/>
                  </a:cubicBezTo>
                  <a:lnTo>
                    <a:pt x="161" y="668"/>
                  </a:lnTo>
                  <a:close/>
                </a:path>
              </a:pathLst>
            </a:custGeom>
            <a:noFill/>
            <a:ln w="76200" cmpd="sng">
              <a:solidFill>
                <a:schemeClr val="bg2"/>
              </a:solidFill>
            </a:ln>
          </p:spPr>
          <p:txBody>
            <a:bodyPr vert="horz" wrap="square" lIns="91374" tIns="45680" rIns="91374" bIns="45680" numCol="1" anchor="ctr" anchorCtr="0" compatLnSpc="1">
              <a:prstTxWarp prst="textNoShape">
                <a:avLst/>
              </a:prstTxWarp>
            </a:bodyPr>
            <a:lstStyle/>
            <a:p>
              <a:pPr algn="ctr" defTabSz="814281">
                <a:defRPr/>
              </a:pPr>
              <a:endParaRPr lang="en-US" sz="2000" b="1" kern="0" dirty="0">
                <a:solidFill>
                  <a:srgbClr val="000000"/>
                </a:solidFill>
                <a:latin typeface="BentonSans Regular"/>
                <a:cs typeface="BentonSans Regular"/>
              </a:endParaRPr>
            </a:p>
          </p:txBody>
        </p:sp>
      </p:grpSp>
      <p:grpSp>
        <p:nvGrpSpPr>
          <p:cNvPr id="54" name="Group 53"/>
          <p:cNvGrpSpPr/>
          <p:nvPr/>
        </p:nvGrpSpPr>
        <p:grpSpPr>
          <a:xfrm>
            <a:off x="10590120" y="4155122"/>
            <a:ext cx="1490754" cy="800669"/>
            <a:chOff x="416208" y="1613627"/>
            <a:chExt cx="1117840" cy="600381"/>
          </a:xfrm>
        </p:grpSpPr>
        <p:sp>
          <p:nvSpPr>
            <p:cNvPr id="55" name="Freeform 5"/>
            <p:cNvSpPr>
              <a:spLocks/>
            </p:cNvSpPr>
            <p:nvPr/>
          </p:nvSpPr>
          <p:spPr bwMode="auto">
            <a:xfrm>
              <a:off x="460154" y="1624522"/>
              <a:ext cx="1073894" cy="589486"/>
            </a:xfrm>
            <a:custGeom>
              <a:avLst/>
              <a:gdLst>
                <a:gd name="T0" fmla="*/ 161 w 1220"/>
                <a:gd name="T1" fmla="*/ 668 h 668"/>
                <a:gd name="T2" fmla="*/ 0 w 1220"/>
                <a:gd name="T3" fmla="*/ 507 h 668"/>
                <a:gd name="T4" fmla="*/ 138 w 1220"/>
                <a:gd name="T5" fmla="*/ 348 h 668"/>
                <a:gd name="T6" fmla="*/ 170 w 1220"/>
                <a:gd name="T7" fmla="*/ 343 h 668"/>
                <a:gd name="T8" fmla="*/ 165 w 1220"/>
                <a:gd name="T9" fmla="*/ 311 h 668"/>
                <a:gd name="T10" fmla="*/ 161 w 1220"/>
                <a:gd name="T11" fmla="*/ 268 h 668"/>
                <a:gd name="T12" fmla="*/ 430 w 1220"/>
                <a:gd name="T13" fmla="*/ 0 h 668"/>
                <a:gd name="T14" fmla="*/ 674 w 1220"/>
                <a:gd name="T15" fmla="*/ 158 h 668"/>
                <a:gd name="T16" fmla="*/ 688 w 1220"/>
                <a:gd name="T17" fmla="*/ 188 h 668"/>
                <a:gd name="T18" fmla="*/ 718 w 1220"/>
                <a:gd name="T19" fmla="*/ 173 h 668"/>
                <a:gd name="T20" fmla="*/ 818 w 1220"/>
                <a:gd name="T21" fmla="*/ 148 h 668"/>
                <a:gd name="T22" fmla="*/ 1032 w 1220"/>
                <a:gd name="T23" fmla="*/ 351 h 668"/>
                <a:gd name="T24" fmla="*/ 1034 w 1220"/>
                <a:gd name="T25" fmla="*/ 383 h 668"/>
                <a:gd name="T26" fmla="*/ 1066 w 1220"/>
                <a:gd name="T27" fmla="*/ 381 h 668"/>
                <a:gd name="T28" fmla="*/ 1076 w 1220"/>
                <a:gd name="T29" fmla="*/ 380 h 668"/>
                <a:gd name="T30" fmla="*/ 1220 w 1220"/>
                <a:gd name="T31" fmla="*/ 524 h 668"/>
                <a:gd name="T32" fmla="*/ 1076 w 1220"/>
                <a:gd name="T33" fmla="*/ 668 h 668"/>
                <a:gd name="T34" fmla="*/ 161 w 1220"/>
                <a:gd name="T35"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0" h="668">
                  <a:moveTo>
                    <a:pt x="161" y="668"/>
                  </a:moveTo>
                  <a:cubicBezTo>
                    <a:pt x="72" y="668"/>
                    <a:pt x="0" y="596"/>
                    <a:pt x="0" y="507"/>
                  </a:cubicBezTo>
                  <a:cubicBezTo>
                    <a:pt x="0" y="428"/>
                    <a:pt x="59" y="359"/>
                    <a:pt x="138" y="348"/>
                  </a:cubicBezTo>
                  <a:cubicBezTo>
                    <a:pt x="170" y="343"/>
                    <a:pt x="170" y="343"/>
                    <a:pt x="170" y="343"/>
                  </a:cubicBezTo>
                  <a:cubicBezTo>
                    <a:pt x="165" y="311"/>
                    <a:pt x="165" y="311"/>
                    <a:pt x="165" y="311"/>
                  </a:cubicBezTo>
                  <a:cubicBezTo>
                    <a:pt x="162" y="297"/>
                    <a:pt x="161" y="282"/>
                    <a:pt x="161" y="268"/>
                  </a:cubicBezTo>
                  <a:cubicBezTo>
                    <a:pt x="161" y="120"/>
                    <a:pt x="282" y="0"/>
                    <a:pt x="430" y="0"/>
                  </a:cubicBezTo>
                  <a:cubicBezTo>
                    <a:pt x="535" y="0"/>
                    <a:pt x="631" y="62"/>
                    <a:pt x="674" y="158"/>
                  </a:cubicBezTo>
                  <a:cubicBezTo>
                    <a:pt x="688" y="188"/>
                    <a:pt x="688" y="188"/>
                    <a:pt x="688" y="188"/>
                  </a:cubicBezTo>
                  <a:cubicBezTo>
                    <a:pt x="718" y="173"/>
                    <a:pt x="718" y="173"/>
                    <a:pt x="718" y="173"/>
                  </a:cubicBezTo>
                  <a:cubicBezTo>
                    <a:pt x="749" y="156"/>
                    <a:pt x="783" y="148"/>
                    <a:pt x="818" y="148"/>
                  </a:cubicBezTo>
                  <a:cubicBezTo>
                    <a:pt x="932" y="148"/>
                    <a:pt x="1026" y="237"/>
                    <a:pt x="1032" y="351"/>
                  </a:cubicBezTo>
                  <a:cubicBezTo>
                    <a:pt x="1034" y="383"/>
                    <a:pt x="1034" y="383"/>
                    <a:pt x="1034" y="383"/>
                  </a:cubicBezTo>
                  <a:cubicBezTo>
                    <a:pt x="1066" y="381"/>
                    <a:pt x="1066" y="381"/>
                    <a:pt x="1066" y="381"/>
                  </a:cubicBezTo>
                  <a:cubicBezTo>
                    <a:pt x="1070" y="381"/>
                    <a:pt x="1073" y="380"/>
                    <a:pt x="1076" y="380"/>
                  </a:cubicBezTo>
                  <a:cubicBezTo>
                    <a:pt x="1155" y="380"/>
                    <a:pt x="1220" y="445"/>
                    <a:pt x="1220" y="524"/>
                  </a:cubicBezTo>
                  <a:cubicBezTo>
                    <a:pt x="1220" y="604"/>
                    <a:pt x="1155" y="668"/>
                    <a:pt x="1076" y="668"/>
                  </a:cubicBezTo>
                  <a:lnTo>
                    <a:pt x="161" y="668"/>
                  </a:lnTo>
                  <a:close/>
                </a:path>
              </a:pathLst>
            </a:custGeom>
            <a:solidFill>
              <a:schemeClr val="bg1"/>
            </a:solidFill>
            <a:ln w="76200" cmpd="sng">
              <a:solidFill>
                <a:srgbClr val="E35500"/>
              </a:solidFill>
            </a:ln>
          </p:spPr>
          <p:txBody>
            <a:bodyPr vert="horz" wrap="square" lIns="91434" tIns="45717" rIns="91434" bIns="45717" numCol="1" anchor="t" anchorCtr="0" compatLnSpc="1">
              <a:prstTxWarp prst="textNoShape">
                <a:avLst/>
              </a:prstTxWarp>
            </a:bodyPr>
            <a:lstStyle/>
            <a:p>
              <a:pPr defTabSz="814281">
                <a:defRPr/>
              </a:pPr>
              <a:endParaRPr lang="en-US" sz="1200" b="1" kern="0" dirty="0">
                <a:solidFill>
                  <a:srgbClr val="FFFFFF"/>
                </a:solidFill>
                <a:latin typeface="BentonSans Regular"/>
                <a:cs typeface="BentonSans Regular"/>
              </a:endParaRPr>
            </a:p>
          </p:txBody>
        </p:sp>
        <p:pic>
          <p:nvPicPr>
            <p:cNvPr id="56" name="Picture 55"/>
            <p:cNvPicPr>
              <a:picLocks noChangeAspect="1"/>
            </p:cNvPicPr>
            <p:nvPr/>
          </p:nvPicPr>
          <p:blipFill>
            <a:blip r:embed="rId11"/>
            <a:stretch>
              <a:fillRect/>
            </a:stretch>
          </p:blipFill>
          <p:spPr>
            <a:xfrm>
              <a:off x="621785" y="1964083"/>
              <a:ext cx="661086" cy="205865"/>
            </a:xfrm>
            <a:prstGeom prst="rect">
              <a:avLst/>
            </a:prstGeom>
          </p:spPr>
        </p:pic>
        <p:sp>
          <p:nvSpPr>
            <p:cNvPr id="57" name="TextBox 56"/>
            <p:cNvSpPr txBox="1"/>
            <p:nvPr/>
          </p:nvSpPr>
          <p:spPr>
            <a:xfrm>
              <a:off x="416208" y="1613627"/>
              <a:ext cx="1073894" cy="346179"/>
            </a:xfrm>
            <a:prstGeom prst="rect">
              <a:avLst/>
            </a:prstGeom>
            <a:noFill/>
          </p:spPr>
          <p:txBody>
            <a:bodyPr wrap="square" lIns="0" tIns="0" rIns="0" bIns="0" rtlCol="0">
              <a:spAutoFit/>
            </a:bodyPr>
            <a:lstStyle/>
            <a:p>
              <a:pPr algn="ctr" defTabSz="456502">
                <a:buClr>
                  <a:srgbClr val="F0AB00"/>
                </a:buClr>
                <a:buSzPct val="80000"/>
                <a:defRPr/>
              </a:pPr>
              <a:endParaRPr lang="en-US" sz="1100" b="1" kern="0" dirty="0" smtClean="0">
                <a:solidFill>
                  <a:srgbClr val="FFFFFF"/>
                </a:solidFill>
                <a:latin typeface="BentonSans Bold"/>
                <a:ea typeface="Arial Unicode MS" pitchFamily="34" charset="-128"/>
                <a:cs typeface="BentonSans Bold"/>
              </a:endParaRPr>
            </a:p>
            <a:p>
              <a:pPr algn="ctr" defTabSz="456502">
                <a:buClr>
                  <a:srgbClr val="F0AB00"/>
                </a:buClr>
                <a:buSzPct val="80000"/>
                <a:defRPr/>
              </a:pPr>
              <a:r>
                <a:rPr lang="en-US" sz="1100" b="1" kern="0" dirty="0" smtClean="0">
                  <a:solidFill>
                    <a:srgbClr val="000000"/>
                  </a:solidFill>
                  <a:latin typeface="BentonSans Bold"/>
                  <a:ea typeface="Arial Unicode MS" pitchFamily="34" charset="-128"/>
                  <a:cs typeface="BentonSans Bold"/>
                </a:rPr>
                <a:t/>
              </a:r>
              <a:br>
                <a:rPr lang="en-US" sz="1100" b="1" kern="0" dirty="0" smtClean="0">
                  <a:solidFill>
                    <a:srgbClr val="000000"/>
                  </a:solidFill>
                  <a:latin typeface="BentonSans Bold"/>
                  <a:ea typeface="Arial Unicode MS" pitchFamily="34" charset="-128"/>
                  <a:cs typeface="BentonSans Bold"/>
                </a:rPr>
              </a:br>
              <a:r>
                <a:rPr lang="en-US" sz="800" kern="0" dirty="0" smtClean="0">
                  <a:solidFill>
                    <a:srgbClr val="000000"/>
                  </a:solidFill>
                  <a:latin typeface="BentonSans Bold"/>
                  <a:ea typeface="Arial Unicode MS" pitchFamily="34" charset="-128"/>
                  <a:cs typeface="BentonSans Bold"/>
                </a:rPr>
                <a:t>Cloud Edition</a:t>
              </a:r>
              <a:endParaRPr lang="en-US" sz="900" kern="0" dirty="0">
                <a:solidFill>
                  <a:srgbClr val="000000"/>
                </a:solidFill>
                <a:latin typeface="BentonSans Bold"/>
                <a:ea typeface="Arial Unicode MS" pitchFamily="34" charset="-128"/>
                <a:cs typeface="BentonSans Bold"/>
              </a:endParaRPr>
            </a:p>
          </p:txBody>
        </p:sp>
      </p:grpSp>
      <p:grpSp>
        <p:nvGrpSpPr>
          <p:cNvPr id="58" name="Group 57"/>
          <p:cNvGrpSpPr/>
          <p:nvPr/>
        </p:nvGrpSpPr>
        <p:grpSpPr>
          <a:xfrm>
            <a:off x="7103356" y="2605720"/>
            <a:ext cx="1431401" cy="786141"/>
            <a:chOff x="6099849" y="2959456"/>
            <a:chExt cx="1431401" cy="786141"/>
          </a:xfrm>
        </p:grpSpPr>
        <p:sp>
          <p:nvSpPr>
            <p:cNvPr id="59" name="Freeform 5"/>
            <p:cNvSpPr>
              <a:spLocks/>
            </p:cNvSpPr>
            <p:nvPr/>
          </p:nvSpPr>
          <p:spPr bwMode="auto">
            <a:xfrm>
              <a:off x="6099849" y="2959456"/>
              <a:ext cx="1431401" cy="786141"/>
            </a:xfrm>
            <a:custGeom>
              <a:avLst/>
              <a:gdLst>
                <a:gd name="T0" fmla="*/ 161 w 1220"/>
                <a:gd name="T1" fmla="*/ 668 h 668"/>
                <a:gd name="T2" fmla="*/ 0 w 1220"/>
                <a:gd name="T3" fmla="*/ 507 h 668"/>
                <a:gd name="T4" fmla="*/ 138 w 1220"/>
                <a:gd name="T5" fmla="*/ 348 h 668"/>
                <a:gd name="T6" fmla="*/ 170 w 1220"/>
                <a:gd name="T7" fmla="*/ 343 h 668"/>
                <a:gd name="T8" fmla="*/ 165 w 1220"/>
                <a:gd name="T9" fmla="*/ 311 h 668"/>
                <a:gd name="T10" fmla="*/ 161 w 1220"/>
                <a:gd name="T11" fmla="*/ 268 h 668"/>
                <a:gd name="T12" fmla="*/ 430 w 1220"/>
                <a:gd name="T13" fmla="*/ 0 h 668"/>
                <a:gd name="T14" fmla="*/ 674 w 1220"/>
                <a:gd name="T15" fmla="*/ 158 h 668"/>
                <a:gd name="T16" fmla="*/ 688 w 1220"/>
                <a:gd name="T17" fmla="*/ 188 h 668"/>
                <a:gd name="T18" fmla="*/ 718 w 1220"/>
                <a:gd name="T19" fmla="*/ 173 h 668"/>
                <a:gd name="T20" fmla="*/ 818 w 1220"/>
                <a:gd name="T21" fmla="*/ 148 h 668"/>
                <a:gd name="T22" fmla="*/ 1032 w 1220"/>
                <a:gd name="T23" fmla="*/ 351 h 668"/>
                <a:gd name="T24" fmla="*/ 1034 w 1220"/>
                <a:gd name="T25" fmla="*/ 383 h 668"/>
                <a:gd name="T26" fmla="*/ 1066 w 1220"/>
                <a:gd name="T27" fmla="*/ 381 h 668"/>
                <a:gd name="T28" fmla="*/ 1076 w 1220"/>
                <a:gd name="T29" fmla="*/ 380 h 668"/>
                <a:gd name="T30" fmla="*/ 1220 w 1220"/>
                <a:gd name="T31" fmla="*/ 524 h 668"/>
                <a:gd name="T32" fmla="*/ 1076 w 1220"/>
                <a:gd name="T33" fmla="*/ 668 h 668"/>
                <a:gd name="T34" fmla="*/ 161 w 1220"/>
                <a:gd name="T35"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0" h="668">
                  <a:moveTo>
                    <a:pt x="161" y="668"/>
                  </a:moveTo>
                  <a:cubicBezTo>
                    <a:pt x="72" y="668"/>
                    <a:pt x="0" y="596"/>
                    <a:pt x="0" y="507"/>
                  </a:cubicBezTo>
                  <a:cubicBezTo>
                    <a:pt x="0" y="428"/>
                    <a:pt x="59" y="359"/>
                    <a:pt x="138" y="348"/>
                  </a:cubicBezTo>
                  <a:cubicBezTo>
                    <a:pt x="170" y="343"/>
                    <a:pt x="170" y="343"/>
                    <a:pt x="170" y="343"/>
                  </a:cubicBezTo>
                  <a:cubicBezTo>
                    <a:pt x="165" y="311"/>
                    <a:pt x="165" y="311"/>
                    <a:pt x="165" y="311"/>
                  </a:cubicBezTo>
                  <a:cubicBezTo>
                    <a:pt x="162" y="297"/>
                    <a:pt x="161" y="282"/>
                    <a:pt x="161" y="268"/>
                  </a:cubicBezTo>
                  <a:cubicBezTo>
                    <a:pt x="161" y="120"/>
                    <a:pt x="282" y="0"/>
                    <a:pt x="430" y="0"/>
                  </a:cubicBezTo>
                  <a:cubicBezTo>
                    <a:pt x="535" y="0"/>
                    <a:pt x="631" y="62"/>
                    <a:pt x="674" y="158"/>
                  </a:cubicBezTo>
                  <a:cubicBezTo>
                    <a:pt x="688" y="188"/>
                    <a:pt x="688" y="188"/>
                    <a:pt x="688" y="188"/>
                  </a:cubicBezTo>
                  <a:cubicBezTo>
                    <a:pt x="718" y="173"/>
                    <a:pt x="718" y="173"/>
                    <a:pt x="718" y="173"/>
                  </a:cubicBezTo>
                  <a:cubicBezTo>
                    <a:pt x="749" y="156"/>
                    <a:pt x="783" y="148"/>
                    <a:pt x="818" y="148"/>
                  </a:cubicBezTo>
                  <a:cubicBezTo>
                    <a:pt x="932" y="148"/>
                    <a:pt x="1026" y="237"/>
                    <a:pt x="1032" y="351"/>
                  </a:cubicBezTo>
                  <a:cubicBezTo>
                    <a:pt x="1034" y="383"/>
                    <a:pt x="1034" y="383"/>
                    <a:pt x="1034" y="383"/>
                  </a:cubicBezTo>
                  <a:cubicBezTo>
                    <a:pt x="1066" y="381"/>
                    <a:pt x="1066" y="381"/>
                    <a:pt x="1066" y="381"/>
                  </a:cubicBezTo>
                  <a:cubicBezTo>
                    <a:pt x="1070" y="381"/>
                    <a:pt x="1073" y="380"/>
                    <a:pt x="1076" y="380"/>
                  </a:cubicBezTo>
                  <a:cubicBezTo>
                    <a:pt x="1155" y="380"/>
                    <a:pt x="1220" y="445"/>
                    <a:pt x="1220" y="524"/>
                  </a:cubicBezTo>
                  <a:cubicBezTo>
                    <a:pt x="1220" y="604"/>
                    <a:pt x="1155" y="668"/>
                    <a:pt x="1076" y="668"/>
                  </a:cubicBezTo>
                  <a:lnTo>
                    <a:pt x="161" y="668"/>
                  </a:lnTo>
                  <a:close/>
                </a:path>
              </a:pathLst>
            </a:custGeom>
            <a:solidFill>
              <a:schemeClr val="bg1"/>
            </a:solidFill>
            <a:ln w="76200" cmpd="sng">
              <a:solidFill>
                <a:srgbClr val="760A85"/>
              </a:solidFill>
            </a:ln>
          </p:spPr>
          <p:txBody>
            <a:bodyPr vert="horz" wrap="square" lIns="91374" tIns="45680" rIns="91374" bIns="45680" numCol="1" anchor="t" anchorCtr="0" compatLnSpc="1">
              <a:prstTxWarp prst="textNoShape">
                <a:avLst/>
              </a:prstTxWarp>
            </a:bodyPr>
            <a:lstStyle/>
            <a:p>
              <a:pPr defTabSz="814281">
                <a:defRPr/>
              </a:pPr>
              <a:endParaRPr lang="en-US" sz="1200" b="1" kern="0" dirty="0">
                <a:solidFill>
                  <a:srgbClr val="FFFFFF"/>
                </a:solidFill>
                <a:latin typeface="BentonSans Regular"/>
                <a:cs typeface="BentonSans Regular"/>
              </a:endParaRPr>
            </a:p>
          </p:txBody>
        </p:sp>
        <p:pic>
          <p:nvPicPr>
            <p:cNvPr id="60" name="Picture 5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91933" y="3426071"/>
              <a:ext cx="1215613" cy="236941"/>
            </a:xfrm>
            <a:prstGeom prst="rect">
              <a:avLst/>
            </a:prstGeom>
          </p:spPr>
        </p:pic>
      </p:grpSp>
      <p:grpSp>
        <p:nvGrpSpPr>
          <p:cNvPr id="61" name="Group 60"/>
          <p:cNvGrpSpPr/>
          <p:nvPr/>
        </p:nvGrpSpPr>
        <p:grpSpPr>
          <a:xfrm>
            <a:off x="5872332" y="4489456"/>
            <a:ext cx="1431401" cy="786141"/>
            <a:chOff x="4687268" y="4452032"/>
            <a:chExt cx="1431401" cy="786141"/>
          </a:xfrm>
        </p:grpSpPr>
        <p:sp>
          <p:nvSpPr>
            <p:cNvPr id="62" name="Freeform 5"/>
            <p:cNvSpPr>
              <a:spLocks/>
            </p:cNvSpPr>
            <p:nvPr/>
          </p:nvSpPr>
          <p:spPr bwMode="auto">
            <a:xfrm>
              <a:off x="4687268" y="4452032"/>
              <a:ext cx="1431401" cy="786141"/>
            </a:xfrm>
            <a:custGeom>
              <a:avLst/>
              <a:gdLst>
                <a:gd name="T0" fmla="*/ 161 w 1220"/>
                <a:gd name="T1" fmla="*/ 668 h 668"/>
                <a:gd name="T2" fmla="*/ 0 w 1220"/>
                <a:gd name="T3" fmla="*/ 507 h 668"/>
                <a:gd name="T4" fmla="*/ 138 w 1220"/>
                <a:gd name="T5" fmla="*/ 348 h 668"/>
                <a:gd name="T6" fmla="*/ 170 w 1220"/>
                <a:gd name="T7" fmla="*/ 343 h 668"/>
                <a:gd name="T8" fmla="*/ 165 w 1220"/>
                <a:gd name="T9" fmla="*/ 311 h 668"/>
                <a:gd name="T10" fmla="*/ 161 w 1220"/>
                <a:gd name="T11" fmla="*/ 268 h 668"/>
                <a:gd name="T12" fmla="*/ 430 w 1220"/>
                <a:gd name="T13" fmla="*/ 0 h 668"/>
                <a:gd name="T14" fmla="*/ 674 w 1220"/>
                <a:gd name="T15" fmla="*/ 158 h 668"/>
                <a:gd name="T16" fmla="*/ 688 w 1220"/>
                <a:gd name="T17" fmla="*/ 188 h 668"/>
                <a:gd name="T18" fmla="*/ 718 w 1220"/>
                <a:gd name="T19" fmla="*/ 173 h 668"/>
                <a:gd name="T20" fmla="*/ 818 w 1220"/>
                <a:gd name="T21" fmla="*/ 148 h 668"/>
                <a:gd name="T22" fmla="*/ 1032 w 1220"/>
                <a:gd name="T23" fmla="*/ 351 h 668"/>
                <a:gd name="T24" fmla="*/ 1034 w 1220"/>
                <a:gd name="T25" fmla="*/ 383 h 668"/>
                <a:gd name="T26" fmla="*/ 1066 w 1220"/>
                <a:gd name="T27" fmla="*/ 381 h 668"/>
                <a:gd name="T28" fmla="*/ 1076 w 1220"/>
                <a:gd name="T29" fmla="*/ 380 h 668"/>
                <a:gd name="T30" fmla="*/ 1220 w 1220"/>
                <a:gd name="T31" fmla="*/ 524 h 668"/>
                <a:gd name="T32" fmla="*/ 1076 w 1220"/>
                <a:gd name="T33" fmla="*/ 668 h 668"/>
                <a:gd name="T34" fmla="*/ 161 w 1220"/>
                <a:gd name="T35"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0" h="668">
                  <a:moveTo>
                    <a:pt x="161" y="668"/>
                  </a:moveTo>
                  <a:cubicBezTo>
                    <a:pt x="72" y="668"/>
                    <a:pt x="0" y="596"/>
                    <a:pt x="0" y="507"/>
                  </a:cubicBezTo>
                  <a:cubicBezTo>
                    <a:pt x="0" y="428"/>
                    <a:pt x="59" y="359"/>
                    <a:pt x="138" y="348"/>
                  </a:cubicBezTo>
                  <a:cubicBezTo>
                    <a:pt x="170" y="343"/>
                    <a:pt x="170" y="343"/>
                    <a:pt x="170" y="343"/>
                  </a:cubicBezTo>
                  <a:cubicBezTo>
                    <a:pt x="165" y="311"/>
                    <a:pt x="165" y="311"/>
                    <a:pt x="165" y="311"/>
                  </a:cubicBezTo>
                  <a:cubicBezTo>
                    <a:pt x="162" y="297"/>
                    <a:pt x="161" y="282"/>
                    <a:pt x="161" y="268"/>
                  </a:cubicBezTo>
                  <a:cubicBezTo>
                    <a:pt x="161" y="120"/>
                    <a:pt x="282" y="0"/>
                    <a:pt x="430" y="0"/>
                  </a:cubicBezTo>
                  <a:cubicBezTo>
                    <a:pt x="535" y="0"/>
                    <a:pt x="631" y="62"/>
                    <a:pt x="674" y="158"/>
                  </a:cubicBezTo>
                  <a:cubicBezTo>
                    <a:pt x="688" y="188"/>
                    <a:pt x="688" y="188"/>
                    <a:pt x="688" y="188"/>
                  </a:cubicBezTo>
                  <a:cubicBezTo>
                    <a:pt x="718" y="173"/>
                    <a:pt x="718" y="173"/>
                    <a:pt x="718" y="173"/>
                  </a:cubicBezTo>
                  <a:cubicBezTo>
                    <a:pt x="749" y="156"/>
                    <a:pt x="783" y="148"/>
                    <a:pt x="818" y="148"/>
                  </a:cubicBezTo>
                  <a:cubicBezTo>
                    <a:pt x="932" y="148"/>
                    <a:pt x="1026" y="237"/>
                    <a:pt x="1032" y="351"/>
                  </a:cubicBezTo>
                  <a:cubicBezTo>
                    <a:pt x="1034" y="383"/>
                    <a:pt x="1034" y="383"/>
                    <a:pt x="1034" y="383"/>
                  </a:cubicBezTo>
                  <a:cubicBezTo>
                    <a:pt x="1066" y="381"/>
                    <a:pt x="1066" y="381"/>
                    <a:pt x="1066" y="381"/>
                  </a:cubicBezTo>
                  <a:cubicBezTo>
                    <a:pt x="1070" y="381"/>
                    <a:pt x="1073" y="380"/>
                    <a:pt x="1076" y="380"/>
                  </a:cubicBezTo>
                  <a:cubicBezTo>
                    <a:pt x="1155" y="380"/>
                    <a:pt x="1220" y="445"/>
                    <a:pt x="1220" y="524"/>
                  </a:cubicBezTo>
                  <a:cubicBezTo>
                    <a:pt x="1220" y="604"/>
                    <a:pt x="1155" y="668"/>
                    <a:pt x="1076" y="668"/>
                  </a:cubicBezTo>
                  <a:lnTo>
                    <a:pt x="161" y="668"/>
                  </a:lnTo>
                  <a:close/>
                </a:path>
              </a:pathLst>
            </a:custGeom>
            <a:noFill/>
            <a:ln w="76200" cmpd="sng">
              <a:solidFill>
                <a:schemeClr val="bg1">
                  <a:lumMod val="85000"/>
                </a:schemeClr>
              </a:solidFill>
            </a:ln>
          </p:spPr>
          <p:txBody>
            <a:bodyPr vert="horz" wrap="square" lIns="91374" tIns="45680" rIns="91374" bIns="45680" numCol="1" anchor="ctr" anchorCtr="0" compatLnSpc="1">
              <a:prstTxWarp prst="textNoShape">
                <a:avLst/>
              </a:prstTxWarp>
            </a:bodyPr>
            <a:lstStyle/>
            <a:p>
              <a:pPr algn="ctr" defTabSz="814281">
                <a:defRPr/>
              </a:pPr>
              <a:endParaRPr lang="en-US" sz="2000" b="1" kern="0" dirty="0">
                <a:solidFill>
                  <a:srgbClr val="000000"/>
                </a:solidFill>
                <a:latin typeface="BentonSans Regular"/>
                <a:cs typeface="BentonSans Regular"/>
              </a:endParaRPr>
            </a:p>
          </p:txBody>
        </p:sp>
        <p:pic>
          <p:nvPicPr>
            <p:cNvPr id="63" name="Picture 6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03548" y="4953694"/>
              <a:ext cx="1231849" cy="235693"/>
            </a:xfrm>
            <a:prstGeom prst="rect">
              <a:avLst/>
            </a:prstGeom>
          </p:spPr>
        </p:pic>
      </p:grpSp>
      <p:grpSp>
        <p:nvGrpSpPr>
          <p:cNvPr id="64" name="Group 63"/>
          <p:cNvGrpSpPr/>
          <p:nvPr/>
        </p:nvGrpSpPr>
        <p:grpSpPr>
          <a:xfrm>
            <a:off x="7388292" y="4031822"/>
            <a:ext cx="1431401" cy="786141"/>
            <a:chOff x="2471084" y="3112004"/>
            <a:chExt cx="1431401" cy="786141"/>
          </a:xfrm>
        </p:grpSpPr>
        <p:sp>
          <p:nvSpPr>
            <p:cNvPr id="65" name="Freeform 5"/>
            <p:cNvSpPr>
              <a:spLocks/>
            </p:cNvSpPr>
            <p:nvPr/>
          </p:nvSpPr>
          <p:spPr bwMode="auto">
            <a:xfrm>
              <a:off x="2471084" y="3112004"/>
              <a:ext cx="1431401" cy="786141"/>
            </a:xfrm>
            <a:custGeom>
              <a:avLst/>
              <a:gdLst>
                <a:gd name="T0" fmla="*/ 161 w 1220"/>
                <a:gd name="T1" fmla="*/ 668 h 668"/>
                <a:gd name="T2" fmla="*/ 0 w 1220"/>
                <a:gd name="T3" fmla="*/ 507 h 668"/>
                <a:gd name="T4" fmla="*/ 138 w 1220"/>
                <a:gd name="T5" fmla="*/ 348 h 668"/>
                <a:gd name="T6" fmla="*/ 170 w 1220"/>
                <a:gd name="T7" fmla="*/ 343 h 668"/>
                <a:gd name="T8" fmla="*/ 165 w 1220"/>
                <a:gd name="T9" fmla="*/ 311 h 668"/>
                <a:gd name="T10" fmla="*/ 161 w 1220"/>
                <a:gd name="T11" fmla="*/ 268 h 668"/>
                <a:gd name="T12" fmla="*/ 430 w 1220"/>
                <a:gd name="T13" fmla="*/ 0 h 668"/>
                <a:gd name="T14" fmla="*/ 674 w 1220"/>
                <a:gd name="T15" fmla="*/ 158 h 668"/>
                <a:gd name="T16" fmla="*/ 688 w 1220"/>
                <a:gd name="T17" fmla="*/ 188 h 668"/>
                <a:gd name="T18" fmla="*/ 718 w 1220"/>
                <a:gd name="T19" fmla="*/ 173 h 668"/>
                <a:gd name="T20" fmla="*/ 818 w 1220"/>
                <a:gd name="T21" fmla="*/ 148 h 668"/>
                <a:gd name="T22" fmla="*/ 1032 w 1220"/>
                <a:gd name="T23" fmla="*/ 351 h 668"/>
                <a:gd name="T24" fmla="*/ 1034 w 1220"/>
                <a:gd name="T25" fmla="*/ 383 h 668"/>
                <a:gd name="T26" fmla="*/ 1066 w 1220"/>
                <a:gd name="T27" fmla="*/ 381 h 668"/>
                <a:gd name="T28" fmla="*/ 1076 w 1220"/>
                <a:gd name="T29" fmla="*/ 380 h 668"/>
                <a:gd name="T30" fmla="*/ 1220 w 1220"/>
                <a:gd name="T31" fmla="*/ 524 h 668"/>
                <a:gd name="T32" fmla="*/ 1076 w 1220"/>
                <a:gd name="T33" fmla="*/ 668 h 668"/>
                <a:gd name="T34" fmla="*/ 161 w 1220"/>
                <a:gd name="T35"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0" h="668">
                  <a:moveTo>
                    <a:pt x="161" y="668"/>
                  </a:moveTo>
                  <a:cubicBezTo>
                    <a:pt x="72" y="668"/>
                    <a:pt x="0" y="596"/>
                    <a:pt x="0" y="507"/>
                  </a:cubicBezTo>
                  <a:cubicBezTo>
                    <a:pt x="0" y="428"/>
                    <a:pt x="59" y="359"/>
                    <a:pt x="138" y="348"/>
                  </a:cubicBezTo>
                  <a:cubicBezTo>
                    <a:pt x="170" y="343"/>
                    <a:pt x="170" y="343"/>
                    <a:pt x="170" y="343"/>
                  </a:cubicBezTo>
                  <a:cubicBezTo>
                    <a:pt x="165" y="311"/>
                    <a:pt x="165" y="311"/>
                    <a:pt x="165" y="311"/>
                  </a:cubicBezTo>
                  <a:cubicBezTo>
                    <a:pt x="162" y="297"/>
                    <a:pt x="161" y="282"/>
                    <a:pt x="161" y="268"/>
                  </a:cubicBezTo>
                  <a:cubicBezTo>
                    <a:pt x="161" y="120"/>
                    <a:pt x="282" y="0"/>
                    <a:pt x="430" y="0"/>
                  </a:cubicBezTo>
                  <a:cubicBezTo>
                    <a:pt x="535" y="0"/>
                    <a:pt x="631" y="62"/>
                    <a:pt x="674" y="158"/>
                  </a:cubicBezTo>
                  <a:cubicBezTo>
                    <a:pt x="688" y="188"/>
                    <a:pt x="688" y="188"/>
                    <a:pt x="688" y="188"/>
                  </a:cubicBezTo>
                  <a:cubicBezTo>
                    <a:pt x="718" y="173"/>
                    <a:pt x="718" y="173"/>
                    <a:pt x="718" y="173"/>
                  </a:cubicBezTo>
                  <a:cubicBezTo>
                    <a:pt x="749" y="156"/>
                    <a:pt x="783" y="148"/>
                    <a:pt x="818" y="148"/>
                  </a:cubicBezTo>
                  <a:cubicBezTo>
                    <a:pt x="932" y="148"/>
                    <a:pt x="1026" y="237"/>
                    <a:pt x="1032" y="351"/>
                  </a:cubicBezTo>
                  <a:cubicBezTo>
                    <a:pt x="1034" y="383"/>
                    <a:pt x="1034" y="383"/>
                    <a:pt x="1034" y="383"/>
                  </a:cubicBezTo>
                  <a:cubicBezTo>
                    <a:pt x="1066" y="381"/>
                    <a:pt x="1066" y="381"/>
                    <a:pt x="1066" y="381"/>
                  </a:cubicBezTo>
                  <a:cubicBezTo>
                    <a:pt x="1070" y="381"/>
                    <a:pt x="1073" y="380"/>
                    <a:pt x="1076" y="380"/>
                  </a:cubicBezTo>
                  <a:cubicBezTo>
                    <a:pt x="1155" y="380"/>
                    <a:pt x="1220" y="445"/>
                    <a:pt x="1220" y="524"/>
                  </a:cubicBezTo>
                  <a:cubicBezTo>
                    <a:pt x="1220" y="604"/>
                    <a:pt x="1155" y="668"/>
                    <a:pt x="1076" y="668"/>
                  </a:cubicBezTo>
                  <a:lnTo>
                    <a:pt x="161" y="668"/>
                  </a:lnTo>
                  <a:close/>
                </a:path>
              </a:pathLst>
            </a:custGeom>
            <a:noFill/>
            <a:ln w="76200" cmpd="sng">
              <a:solidFill>
                <a:schemeClr val="bg1">
                  <a:lumMod val="85000"/>
                </a:schemeClr>
              </a:solidFill>
            </a:ln>
          </p:spPr>
          <p:txBody>
            <a:bodyPr vert="horz" wrap="square" lIns="91374" tIns="45680" rIns="91374" bIns="45680" numCol="1" anchor="ctr" anchorCtr="0" compatLnSpc="1">
              <a:prstTxWarp prst="textNoShape">
                <a:avLst/>
              </a:prstTxWarp>
            </a:bodyPr>
            <a:lstStyle/>
            <a:p>
              <a:pPr algn="ctr" defTabSz="814281">
                <a:defRPr/>
              </a:pPr>
              <a:endParaRPr lang="en-US" sz="2000" b="1" kern="0" dirty="0">
                <a:solidFill>
                  <a:srgbClr val="000000"/>
                </a:solidFill>
                <a:latin typeface="BentonSans Regular"/>
                <a:cs typeface="BentonSans Regular"/>
              </a:endParaRPr>
            </a:p>
          </p:txBody>
        </p:sp>
        <p:pic>
          <p:nvPicPr>
            <p:cNvPr id="66" name="Picture 6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563721" y="3593514"/>
              <a:ext cx="1189996" cy="233704"/>
            </a:xfrm>
            <a:prstGeom prst="rect">
              <a:avLst/>
            </a:prstGeom>
          </p:spPr>
        </p:pic>
      </p:grpSp>
      <p:grpSp>
        <p:nvGrpSpPr>
          <p:cNvPr id="67" name="Group 66"/>
          <p:cNvGrpSpPr/>
          <p:nvPr/>
        </p:nvGrpSpPr>
        <p:grpSpPr>
          <a:xfrm>
            <a:off x="8703400" y="1742075"/>
            <a:ext cx="1431401" cy="786141"/>
            <a:chOff x="9042699" y="1621268"/>
            <a:chExt cx="1431401" cy="786141"/>
          </a:xfrm>
        </p:grpSpPr>
        <p:sp>
          <p:nvSpPr>
            <p:cNvPr id="68" name="Freeform 5"/>
            <p:cNvSpPr>
              <a:spLocks/>
            </p:cNvSpPr>
            <p:nvPr/>
          </p:nvSpPr>
          <p:spPr bwMode="auto">
            <a:xfrm>
              <a:off x="9042699" y="1621268"/>
              <a:ext cx="1431401" cy="786141"/>
            </a:xfrm>
            <a:custGeom>
              <a:avLst/>
              <a:gdLst>
                <a:gd name="T0" fmla="*/ 161 w 1220"/>
                <a:gd name="T1" fmla="*/ 668 h 668"/>
                <a:gd name="T2" fmla="*/ 0 w 1220"/>
                <a:gd name="T3" fmla="*/ 507 h 668"/>
                <a:gd name="T4" fmla="*/ 138 w 1220"/>
                <a:gd name="T5" fmla="*/ 348 h 668"/>
                <a:gd name="T6" fmla="*/ 170 w 1220"/>
                <a:gd name="T7" fmla="*/ 343 h 668"/>
                <a:gd name="T8" fmla="*/ 165 w 1220"/>
                <a:gd name="T9" fmla="*/ 311 h 668"/>
                <a:gd name="T10" fmla="*/ 161 w 1220"/>
                <a:gd name="T11" fmla="*/ 268 h 668"/>
                <a:gd name="T12" fmla="*/ 430 w 1220"/>
                <a:gd name="T13" fmla="*/ 0 h 668"/>
                <a:gd name="T14" fmla="*/ 674 w 1220"/>
                <a:gd name="T15" fmla="*/ 158 h 668"/>
                <a:gd name="T16" fmla="*/ 688 w 1220"/>
                <a:gd name="T17" fmla="*/ 188 h 668"/>
                <a:gd name="T18" fmla="*/ 718 w 1220"/>
                <a:gd name="T19" fmla="*/ 173 h 668"/>
                <a:gd name="T20" fmla="*/ 818 w 1220"/>
                <a:gd name="T21" fmla="*/ 148 h 668"/>
                <a:gd name="T22" fmla="*/ 1032 w 1220"/>
                <a:gd name="T23" fmla="*/ 351 h 668"/>
                <a:gd name="T24" fmla="*/ 1034 w 1220"/>
                <a:gd name="T25" fmla="*/ 383 h 668"/>
                <a:gd name="T26" fmla="*/ 1066 w 1220"/>
                <a:gd name="T27" fmla="*/ 381 h 668"/>
                <a:gd name="T28" fmla="*/ 1076 w 1220"/>
                <a:gd name="T29" fmla="*/ 380 h 668"/>
                <a:gd name="T30" fmla="*/ 1220 w 1220"/>
                <a:gd name="T31" fmla="*/ 524 h 668"/>
                <a:gd name="T32" fmla="*/ 1076 w 1220"/>
                <a:gd name="T33" fmla="*/ 668 h 668"/>
                <a:gd name="T34" fmla="*/ 161 w 1220"/>
                <a:gd name="T35"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0" h="668">
                  <a:moveTo>
                    <a:pt x="161" y="668"/>
                  </a:moveTo>
                  <a:cubicBezTo>
                    <a:pt x="72" y="668"/>
                    <a:pt x="0" y="596"/>
                    <a:pt x="0" y="507"/>
                  </a:cubicBezTo>
                  <a:cubicBezTo>
                    <a:pt x="0" y="428"/>
                    <a:pt x="59" y="359"/>
                    <a:pt x="138" y="348"/>
                  </a:cubicBezTo>
                  <a:cubicBezTo>
                    <a:pt x="170" y="343"/>
                    <a:pt x="170" y="343"/>
                    <a:pt x="170" y="343"/>
                  </a:cubicBezTo>
                  <a:cubicBezTo>
                    <a:pt x="165" y="311"/>
                    <a:pt x="165" y="311"/>
                    <a:pt x="165" y="311"/>
                  </a:cubicBezTo>
                  <a:cubicBezTo>
                    <a:pt x="162" y="297"/>
                    <a:pt x="161" y="282"/>
                    <a:pt x="161" y="268"/>
                  </a:cubicBezTo>
                  <a:cubicBezTo>
                    <a:pt x="161" y="120"/>
                    <a:pt x="282" y="0"/>
                    <a:pt x="430" y="0"/>
                  </a:cubicBezTo>
                  <a:cubicBezTo>
                    <a:pt x="535" y="0"/>
                    <a:pt x="631" y="62"/>
                    <a:pt x="674" y="158"/>
                  </a:cubicBezTo>
                  <a:cubicBezTo>
                    <a:pt x="688" y="188"/>
                    <a:pt x="688" y="188"/>
                    <a:pt x="688" y="188"/>
                  </a:cubicBezTo>
                  <a:cubicBezTo>
                    <a:pt x="718" y="173"/>
                    <a:pt x="718" y="173"/>
                    <a:pt x="718" y="173"/>
                  </a:cubicBezTo>
                  <a:cubicBezTo>
                    <a:pt x="749" y="156"/>
                    <a:pt x="783" y="148"/>
                    <a:pt x="818" y="148"/>
                  </a:cubicBezTo>
                  <a:cubicBezTo>
                    <a:pt x="932" y="148"/>
                    <a:pt x="1026" y="237"/>
                    <a:pt x="1032" y="351"/>
                  </a:cubicBezTo>
                  <a:cubicBezTo>
                    <a:pt x="1034" y="383"/>
                    <a:pt x="1034" y="383"/>
                    <a:pt x="1034" y="383"/>
                  </a:cubicBezTo>
                  <a:cubicBezTo>
                    <a:pt x="1066" y="381"/>
                    <a:pt x="1066" y="381"/>
                    <a:pt x="1066" y="381"/>
                  </a:cubicBezTo>
                  <a:cubicBezTo>
                    <a:pt x="1070" y="381"/>
                    <a:pt x="1073" y="380"/>
                    <a:pt x="1076" y="380"/>
                  </a:cubicBezTo>
                  <a:cubicBezTo>
                    <a:pt x="1155" y="380"/>
                    <a:pt x="1220" y="445"/>
                    <a:pt x="1220" y="524"/>
                  </a:cubicBezTo>
                  <a:cubicBezTo>
                    <a:pt x="1220" y="604"/>
                    <a:pt x="1155" y="668"/>
                    <a:pt x="1076" y="668"/>
                  </a:cubicBezTo>
                  <a:lnTo>
                    <a:pt x="161" y="668"/>
                  </a:lnTo>
                  <a:close/>
                </a:path>
              </a:pathLst>
            </a:custGeom>
            <a:solidFill>
              <a:schemeClr val="bg1"/>
            </a:solidFill>
            <a:ln w="76200" cmpd="sng">
              <a:solidFill>
                <a:srgbClr val="0076CB"/>
              </a:solidFill>
            </a:ln>
          </p:spPr>
          <p:txBody>
            <a:bodyPr vert="horz" wrap="square" lIns="91374" tIns="45680" rIns="91374" bIns="45680" numCol="1" anchor="t" anchorCtr="0" compatLnSpc="1">
              <a:prstTxWarp prst="textNoShape">
                <a:avLst/>
              </a:prstTxWarp>
            </a:bodyPr>
            <a:lstStyle/>
            <a:p>
              <a:pPr defTabSz="814281">
                <a:defRPr/>
              </a:pPr>
              <a:endParaRPr lang="en-US" sz="1200" b="1" kern="0" dirty="0">
                <a:solidFill>
                  <a:srgbClr val="FFFFFF"/>
                </a:solidFill>
                <a:latin typeface="BentonSans Regular"/>
                <a:cs typeface="BentonSans Regular"/>
              </a:endParaRPr>
            </a:p>
          </p:txBody>
        </p:sp>
        <p:pic>
          <p:nvPicPr>
            <p:cNvPr id="69" name="Picture 6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140587" y="2157960"/>
              <a:ext cx="1167751" cy="139796"/>
            </a:xfrm>
            <a:prstGeom prst="rect">
              <a:avLst/>
            </a:prstGeom>
          </p:spPr>
        </p:pic>
      </p:grpSp>
      <p:sp>
        <p:nvSpPr>
          <p:cNvPr id="71" name="Rectangle 70"/>
          <p:cNvSpPr/>
          <p:nvPr/>
        </p:nvSpPr>
        <p:spPr bwMode="gray">
          <a:xfrm>
            <a:off x="10770183" y="161670"/>
            <a:ext cx="1097280" cy="458815"/>
          </a:xfrm>
          <a:prstGeom prst="rect">
            <a:avLst/>
          </a:prstGeom>
          <a:solidFill>
            <a:schemeClr val="tx2"/>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a:t>
            </a:r>
            <a:r>
              <a:rPr lang="en-US" sz="1100" b="1" kern="0" dirty="0" smtClean="0">
                <a:solidFill>
                  <a:srgbClr val="FFFFFF"/>
                </a:solidFill>
                <a:ea typeface="Arial Unicode MS" pitchFamily="34" charset="-128"/>
                <a:cs typeface="Arial Unicode MS" pitchFamily="34" charset="-128"/>
              </a:rPr>
              <a:t>Innovations</a:t>
            </a:r>
            <a:endPar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026147097"/>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SAP’s </a:t>
            </a:r>
            <a:r>
              <a:rPr lang="en-US" dirty="0" smtClean="0"/>
              <a:t>security products</a:t>
            </a:r>
            <a:br>
              <a:rPr lang="en-US" dirty="0" smtClean="0"/>
            </a:br>
            <a:r>
              <a:rPr lang="en-US" sz="2400" dirty="0"/>
              <a:t>SAP Cloud Identity Access Governance, access analysis service</a:t>
            </a:r>
          </a:p>
        </p:txBody>
      </p:sp>
      <p:pic>
        <p:nvPicPr>
          <p:cNvPr id="4" name="Picture 3"/>
          <p:cNvPicPr>
            <a:picLocks noChangeAspect="1"/>
          </p:cNvPicPr>
          <p:nvPr/>
        </p:nvPicPr>
        <p:blipFill>
          <a:blip r:embed="rId3"/>
          <a:stretch>
            <a:fillRect/>
          </a:stretch>
        </p:blipFill>
        <p:spPr>
          <a:xfrm>
            <a:off x="1304923" y="1319707"/>
            <a:ext cx="8985073" cy="5054105"/>
          </a:xfrm>
          <a:prstGeom prst="rect">
            <a:avLst/>
          </a:prstGeom>
        </p:spPr>
      </p:pic>
      <p:sp>
        <p:nvSpPr>
          <p:cNvPr id="5" name="TextBox 4"/>
          <p:cNvSpPr txBox="1"/>
          <p:nvPr/>
        </p:nvSpPr>
        <p:spPr>
          <a:xfrm rot="2226265">
            <a:off x="9299238" y="2069463"/>
            <a:ext cx="2671567" cy="553998"/>
          </a:xfrm>
          <a:prstGeom prst="rect">
            <a:avLst/>
          </a:prstGeom>
          <a:solidFill>
            <a:srgbClr val="FF0000"/>
          </a:solidFill>
        </p:spPr>
        <p:txBody>
          <a:bodyPr wrap="square" lIns="0" tIns="0" rIns="0" bIns="0" rtlCol="0">
            <a:spAutoFit/>
          </a:bodyPr>
          <a:lstStyle/>
          <a:p>
            <a:pPr algn="ctr" fontAlgn="base">
              <a:spcBef>
                <a:spcPts val="600"/>
              </a:spcBef>
              <a:spcAft>
                <a:spcPct val="0"/>
              </a:spcAft>
              <a:buClr>
                <a:srgbClr val="F0AB00"/>
              </a:buClr>
              <a:buSzPct val="80000"/>
            </a:pPr>
            <a:r>
              <a:rPr lang="en-US" sz="1800" kern="0" dirty="0" smtClean="0">
                <a:ea typeface="Arial Unicode MS" pitchFamily="34" charset="-128"/>
                <a:cs typeface="Arial Unicode MS" pitchFamily="34" charset="-128"/>
              </a:rPr>
              <a:t>Lab preview for the  access analysis service</a:t>
            </a:r>
          </a:p>
        </p:txBody>
      </p:sp>
      <p:sp>
        <p:nvSpPr>
          <p:cNvPr id="6" name="Rectangle 5"/>
          <p:cNvSpPr/>
          <p:nvPr/>
        </p:nvSpPr>
        <p:spPr bwMode="gray">
          <a:xfrm>
            <a:off x="10770183" y="161670"/>
            <a:ext cx="1097280" cy="458815"/>
          </a:xfrm>
          <a:prstGeom prst="rect">
            <a:avLst/>
          </a:prstGeom>
          <a:solidFill>
            <a:schemeClr val="tx2"/>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a:t>
            </a:r>
            <a:r>
              <a:rPr lang="en-US" sz="1100" b="1" kern="0" dirty="0" smtClean="0">
                <a:solidFill>
                  <a:srgbClr val="FFFFFF"/>
                </a:solidFill>
                <a:ea typeface="Arial Unicode MS" pitchFamily="34" charset="-128"/>
                <a:cs typeface="Arial Unicode MS" pitchFamily="34" charset="-128"/>
              </a:rPr>
              <a:t>Innovations</a:t>
            </a:r>
            <a:endPar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4967317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gray">
          <a:xfrm>
            <a:off x="10770183" y="161670"/>
            <a:ext cx="1097280" cy="458815"/>
          </a:xfrm>
          <a:prstGeom prst="rect">
            <a:avLst/>
          </a:prstGeom>
          <a:solidFill>
            <a:schemeClr val="tx2"/>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a:t>
            </a:r>
            <a:r>
              <a:rPr lang="en-US" sz="1100" b="1" kern="0" dirty="0" smtClean="0">
                <a:solidFill>
                  <a:srgbClr val="FFFFFF"/>
                </a:solidFill>
                <a:ea typeface="Arial Unicode MS" pitchFamily="34" charset="-128"/>
                <a:cs typeface="Arial Unicode MS" pitchFamily="34" charset="-128"/>
              </a:rPr>
              <a:t>Innovations</a:t>
            </a:r>
            <a:endPar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endParaRPr>
          </a:p>
        </p:txBody>
      </p:sp>
      <p:pic>
        <p:nvPicPr>
          <p:cNvPr id="5" name="Picture 4"/>
          <p:cNvPicPr>
            <a:picLocks noChangeAspect="1"/>
          </p:cNvPicPr>
          <p:nvPr/>
        </p:nvPicPr>
        <p:blipFill>
          <a:blip r:embed="rId3"/>
          <a:stretch>
            <a:fillRect/>
          </a:stretch>
        </p:blipFill>
        <p:spPr>
          <a:xfrm>
            <a:off x="1895474" y="1266187"/>
            <a:ext cx="9001126" cy="5063134"/>
          </a:xfrm>
          <a:prstGeom prst="rect">
            <a:avLst/>
          </a:prstGeom>
        </p:spPr>
      </p:pic>
      <p:sp>
        <p:nvSpPr>
          <p:cNvPr id="9" name="Title 1"/>
          <p:cNvSpPr>
            <a:spLocks noGrp="1"/>
          </p:cNvSpPr>
          <p:nvPr>
            <p:ph type="title"/>
          </p:nvPr>
        </p:nvSpPr>
        <p:spPr>
          <a:xfrm>
            <a:off x="324000" y="324075"/>
            <a:ext cx="11545200" cy="756175"/>
          </a:xfrm>
        </p:spPr>
        <p:txBody>
          <a:bodyPr/>
          <a:lstStyle/>
          <a:p>
            <a:r>
              <a:rPr lang="en-US" dirty="0"/>
              <a:t>SAP’s </a:t>
            </a:r>
            <a:r>
              <a:rPr lang="en-US" dirty="0" smtClean="0"/>
              <a:t>security products</a:t>
            </a:r>
            <a:br>
              <a:rPr lang="en-US" dirty="0" smtClean="0"/>
            </a:br>
            <a:r>
              <a:rPr lang="en-US" sz="2400" dirty="0"/>
              <a:t>SAP Cloud Identity Access Governance, access analysis service</a:t>
            </a:r>
          </a:p>
        </p:txBody>
      </p:sp>
      <p:sp>
        <p:nvSpPr>
          <p:cNvPr id="7" name="TextBox 6"/>
          <p:cNvSpPr txBox="1"/>
          <p:nvPr/>
        </p:nvSpPr>
        <p:spPr>
          <a:xfrm rot="2226265">
            <a:off x="9299238" y="2069463"/>
            <a:ext cx="2671567" cy="553998"/>
          </a:xfrm>
          <a:prstGeom prst="rect">
            <a:avLst/>
          </a:prstGeom>
          <a:solidFill>
            <a:srgbClr val="FF0000"/>
          </a:solidFill>
        </p:spPr>
        <p:txBody>
          <a:bodyPr wrap="square" lIns="0" tIns="0" rIns="0" bIns="0" rtlCol="0">
            <a:spAutoFit/>
          </a:bodyPr>
          <a:lstStyle/>
          <a:p>
            <a:pPr algn="ctr" fontAlgn="base">
              <a:spcBef>
                <a:spcPts val="600"/>
              </a:spcBef>
              <a:spcAft>
                <a:spcPct val="0"/>
              </a:spcAft>
              <a:buClr>
                <a:srgbClr val="F0AB00"/>
              </a:buClr>
              <a:buSzPct val="80000"/>
            </a:pPr>
            <a:r>
              <a:rPr lang="en-US" sz="1800" kern="0" dirty="0" smtClean="0">
                <a:ea typeface="Arial Unicode MS" pitchFamily="34" charset="-128"/>
                <a:cs typeface="Arial Unicode MS" pitchFamily="34" charset="-128"/>
              </a:rPr>
              <a:t>Lab preview for the  access analysis service</a:t>
            </a:r>
          </a:p>
        </p:txBody>
      </p:sp>
    </p:spTree>
    <p:extLst>
      <p:ext uri="{BB962C8B-B14F-4D97-AF65-F5344CB8AC3E}">
        <p14:creationId xmlns:p14="http://schemas.microsoft.com/office/powerpoint/2010/main" val="37374488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327006" y="1537078"/>
            <a:ext cx="11542196" cy="671667"/>
          </a:xfrm>
        </p:spPr>
        <p:txBody>
          <a:bodyPr/>
          <a:lstStyle/>
          <a:p>
            <a:r>
              <a:rPr lang="en-US" dirty="0" smtClean="0"/>
              <a:t>Integration of SAP Identity Management and SAP HANA Cloud Platform, provisioning service enables provisioning to cloud applications in a heterogeneous landscape</a:t>
            </a:r>
          </a:p>
        </p:txBody>
      </p:sp>
      <p:sp>
        <p:nvSpPr>
          <p:cNvPr id="2" name="Text Placeholder 1"/>
          <p:cNvSpPr>
            <a:spLocks noGrp="1"/>
          </p:cNvSpPr>
          <p:nvPr>
            <p:ph type="body" sz="quarter" idx="11"/>
          </p:nvPr>
        </p:nvSpPr>
        <p:spPr>
          <a:xfrm>
            <a:off x="323917" y="2536958"/>
            <a:ext cx="5585996" cy="3550926"/>
          </a:xfrm>
        </p:spPr>
        <p:txBody>
          <a:bodyPr/>
          <a:lstStyle/>
          <a:p>
            <a:r>
              <a:rPr lang="en-US" sz="2400" dirty="0" smtClean="0"/>
              <a:t>Integration</a:t>
            </a:r>
          </a:p>
          <a:p>
            <a:pPr lvl="1"/>
            <a:r>
              <a:rPr lang="en-US" sz="2000" dirty="0" smtClean="0"/>
              <a:t>SAP HANA Cloud Platform, identity provisioning service based on SCIM</a:t>
            </a:r>
          </a:p>
          <a:p>
            <a:pPr lvl="1"/>
            <a:r>
              <a:rPr lang="en-US" sz="2000" dirty="0" smtClean="0"/>
              <a:t>Hybrid deployment model: SAP HCP, identity provisioning service as extension for SAP Identity Management</a:t>
            </a:r>
          </a:p>
          <a:p>
            <a:pPr>
              <a:spcBef>
                <a:spcPts val="900"/>
              </a:spcBef>
            </a:pPr>
            <a:r>
              <a:rPr lang="en-US" sz="2400" dirty="0" smtClean="0"/>
              <a:t>Enterprise readiness</a:t>
            </a:r>
          </a:p>
          <a:p>
            <a:pPr lvl="1"/>
            <a:r>
              <a:rPr lang="en-US" sz="2000" dirty="0" smtClean="0"/>
              <a:t>Ease of installation and operations</a:t>
            </a:r>
          </a:p>
          <a:p>
            <a:pPr marL="0" lvl="1" indent="0">
              <a:spcBef>
                <a:spcPts val="900"/>
              </a:spcBef>
              <a:buSzPct val="80000"/>
              <a:buNone/>
            </a:pPr>
            <a:r>
              <a:rPr lang="en-US" sz="2400" b="1" dirty="0" smtClean="0"/>
              <a:t>Rapid-Deployment Solution package</a:t>
            </a:r>
            <a:endParaRPr lang="en-US" sz="2400" b="1" dirty="0"/>
          </a:p>
        </p:txBody>
      </p:sp>
      <p:sp>
        <p:nvSpPr>
          <p:cNvPr id="4" name="Title 3"/>
          <p:cNvSpPr>
            <a:spLocks noGrp="1"/>
          </p:cNvSpPr>
          <p:nvPr>
            <p:ph type="title"/>
          </p:nvPr>
        </p:nvSpPr>
        <p:spPr>
          <a:xfrm>
            <a:off x="242609" y="343164"/>
            <a:ext cx="11542196" cy="756350"/>
          </a:xfrm>
        </p:spPr>
        <p:txBody>
          <a:bodyPr/>
          <a:lstStyle/>
          <a:p>
            <a:r>
              <a:rPr lang="en-US" dirty="0"/>
              <a:t>SAP’s </a:t>
            </a:r>
            <a:r>
              <a:rPr lang="en-US" dirty="0" smtClean="0"/>
              <a:t>security products – </a:t>
            </a:r>
            <a:r>
              <a:rPr lang="en-US" sz="2200" dirty="0" smtClean="0"/>
              <a:t>planned innovations for Identity Management</a:t>
            </a:r>
            <a:r>
              <a:rPr lang="en-US" sz="3200" dirty="0" smtClean="0"/>
              <a:t/>
            </a:r>
            <a:br>
              <a:rPr lang="en-US" sz="3200" dirty="0" smtClean="0"/>
            </a:br>
            <a:r>
              <a:rPr lang="en-US" sz="2000" b="0" dirty="0" smtClean="0"/>
              <a:t>Enhancements in SPs for SAP Identity Management 8.0</a:t>
            </a:r>
            <a:endParaRPr lang="en-US" sz="2000" b="0" dirty="0"/>
          </a:p>
        </p:txBody>
      </p:sp>
      <p:sp>
        <p:nvSpPr>
          <p:cNvPr id="12" name="TextBox 11"/>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14" name="Rectangle 13"/>
          <p:cNvSpPr/>
          <p:nvPr/>
        </p:nvSpPr>
        <p:spPr bwMode="gray">
          <a:xfrm>
            <a:off x="10898199" y="161670"/>
            <a:ext cx="1097280" cy="458815"/>
          </a:xfrm>
          <a:prstGeom prst="rect">
            <a:avLst/>
          </a:prstGeom>
          <a:solidFill>
            <a:schemeClr val="tx2"/>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a:t>
            </a:r>
            <a:r>
              <a:rPr lang="en-US" sz="1100" b="1" kern="0" dirty="0" smtClean="0">
                <a:solidFill>
                  <a:srgbClr val="FFFFFF"/>
                </a:solidFill>
                <a:ea typeface="Arial Unicode MS" pitchFamily="34" charset="-128"/>
                <a:cs typeface="Arial Unicode MS" pitchFamily="34" charset="-128"/>
              </a:rPr>
              <a:t>Innovations</a:t>
            </a:r>
            <a:endPar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endParaRPr>
          </a:p>
        </p:txBody>
      </p:sp>
      <p:grpSp>
        <p:nvGrpSpPr>
          <p:cNvPr id="9" name="Group 8"/>
          <p:cNvGrpSpPr/>
          <p:nvPr/>
        </p:nvGrpSpPr>
        <p:grpSpPr>
          <a:xfrm>
            <a:off x="6357408" y="2092215"/>
            <a:ext cx="5510055" cy="4177068"/>
            <a:chOff x="849263" y="1701565"/>
            <a:chExt cx="5510055" cy="4177068"/>
          </a:xfrm>
        </p:grpSpPr>
        <p:cxnSp>
          <p:nvCxnSpPr>
            <p:cNvPr id="10" name="Straight Connector 9"/>
            <p:cNvCxnSpPr/>
            <p:nvPr/>
          </p:nvCxnSpPr>
          <p:spPr>
            <a:xfrm>
              <a:off x="1864277" y="4280105"/>
              <a:ext cx="4132176" cy="2"/>
            </a:xfrm>
            <a:prstGeom prst="line">
              <a:avLst/>
            </a:prstGeom>
            <a:ln w="19050">
              <a:headEnd/>
              <a:tailEnd/>
            </a:ln>
          </p:spPr>
          <p:style>
            <a:lnRef idx="1">
              <a:schemeClr val="dk1"/>
            </a:lnRef>
            <a:fillRef idx="0">
              <a:schemeClr val="dk1"/>
            </a:fillRef>
            <a:effectRef idx="0">
              <a:schemeClr val="dk1"/>
            </a:effectRef>
            <a:fontRef idx="minor">
              <a:schemeClr val="tx1"/>
            </a:fontRef>
          </p:style>
        </p:cxnSp>
        <p:sp>
          <p:nvSpPr>
            <p:cNvPr id="11" name="Oval 10"/>
            <p:cNvSpPr/>
            <p:nvPr/>
          </p:nvSpPr>
          <p:spPr bwMode="gray">
            <a:xfrm>
              <a:off x="2464580" y="4799219"/>
              <a:ext cx="2824484" cy="491714"/>
            </a:xfrm>
            <a:prstGeom prst="ellipse">
              <a:avLst/>
            </a:prstGeom>
            <a:solidFill>
              <a:schemeClr val="bg1">
                <a:lumMod val="95000"/>
              </a:schemeClr>
            </a:solidFill>
            <a:effectLst>
              <a:outerShdw blurRad="50800" dist="38100" dir="5400000" algn="t" rotWithShape="0">
                <a:prstClr val="black">
                  <a:alpha val="40000"/>
                </a:prstClr>
              </a:outerShdw>
            </a:effectLst>
          </p:spPr>
          <p:txBody>
            <a:bodyPr lIns="91385" tIns="45692" rIns="91385" bIns="45692" anchor="ctr" anchorCtr="1"/>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a:defRPr/>
              </a:pPr>
              <a:endParaRPr lang="en-US" sz="900" dirty="0">
                <a:solidFill>
                  <a:srgbClr val="FFFFFF"/>
                </a:solidFill>
                <a:cs typeface="Arial"/>
              </a:endParaRPr>
            </a:p>
          </p:txBody>
        </p:sp>
        <p:sp>
          <p:nvSpPr>
            <p:cNvPr id="15" name="Text Box 12"/>
            <p:cNvSpPr txBox="1">
              <a:spLocks noChangeArrowheads="1"/>
            </p:cNvSpPr>
            <p:nvPr/>
          </p:nvSpPr>
          <p:spPr bwMode="auto">
            <a:xfrm>
              <a:off x="2712428" y="5579037"/>
              <a:ext cx="2468360" cy="29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lIns="80079" tIns="41645" rIns="80079" bIns="41645">
              <a:spAutoFit/>
            </a:bodyPr>
            <a:lstStyle>
              <a:lvl1pPr defTabSz="1084263" eaLnBrk="0" hangingPunct="0">
                <a:defRPr sz="2100">
                  <a:solidFill>
                    <a:schemeClr val="tx1"/>
                  </a:solidFill>
                  <a:latin typeface="Arial" panose="020B0604020202020204" pitchFamily="34" charset="0"/>
                  <a:cs typeface="Arial" panose="020B0604020202020204" pitchFamily="34" charset="0"/>
                </a:defRPr>
              </a:lvl1pPr>
              <a:lvl2pPr marL="742950" indent="-285750" defTabSz="1084263" eaLnBrk="0" hangingPunct="0">
                <a:defRPr sz="2100">
                  <a:solidFill>
                    <a:schemeClr val="tx1"/>
                  </a:solidFill>
                  <a:latin typeface="Arial" panose="020B0604020202020204" pitchFamily="34" charset="0"/>
                  <a:cs typeface="Arial" panose="020B0604020202020204" pitchFamily="34" charset="0"/>
                </a:defRPr>
              </a:lvl2pPr>
              <a:lvl3pPr marL="1143000" indent="-228600" defTabSz="1084263" eaLnBrk="0" hangingPunct="0">
                <a:defRPr sz="2100">
                  <a:solidFill>
                    <a:schemeClr val="tx1"/>
                  </a:solidFill>
                  <a:latin typeface="Arial" panose="020B0604020202020204" pitchFamily="34" charset="0"/>
                  <a:cs typeface="Arial" panose="020B0604020202020204" pitchFamily="34" charset="0"/>
                </a:defRPr>
              </a:lvl3pPr>
              <a:lvl4pPr marL="1600200" indent="-228600" defTabSz="1084263" eaLnBrk="0" hangingPunct="0">
                <a:defRPr sz="2100">
                  <a:solidFill>
                    <a:schemeClr val="tx1"/>
                  </a:solidFill>
                  <a:latin typeface="Arial" panose="020B0604020202020204" pitchFamily="34" charset="0"/>
                  <a:cs typeface="Arial" panose="020B0604020202020204" pitchFamily="34" charset="0"/>
                </a:defRPr>
              </a:lvl4pPr>
              <a:lvl5pPr marL="2057400" indent="-228600" defTabSz="1084263" eaLnBrk="0" hangingPunct="0">
                <a:defRPr sz="2100">
                  <a:solidFill>
                    <a:schemeClr val="tx1"/>
                  </a:solidFill>
                  <a:latin typeface="Arial" panose="020B0604020202020204" pitchFamily="34" charset="0"/>
                  <a:cs typeface="Arial" panose="020B0604020202020204" pitchFamily="34" charset="0"/>
                </a:defRPr>
              </a:lvl5pPr>
              <a:lvl6pPr marL="2514600" indent="-228600" defTabSz="1084263"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6pPr>
              <a:lvl7pPr marL="2971800" indent="-228600" defTabSz="1084263"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7pPr>
              <a:lvl8pPr marL="3429000" indent="-228600" defTabSz="1084263"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8pPr>
              <a:lvl9pPr marL="3886200" indent="-228600" defTabSz="1084263"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9pPr>
            </a:lstStyle>
            <a:p>
              <a:pPr algn="ctr" eaLnBrk="1" hangingPunct="1"/>
              <a:r>
                <a:rPr lang="en-US" sz="1400" b="1" dirty="0">
                  <a:solidFill>
                    <a:srgbClr val="000000"/>
                  </a:solidFill>
                </a:rPr>
                <a:t>SAP Identity Management</a:t>
              </a:r>
            </a:p>
          </p:txBody>
        </p:sp>
        <p:pic>
          <p:nvPicPr>
            <p:cNvPr id="16" name="Picture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9263" y="3674381"/>
              <a:ext cx="1305621" cy="62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5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43220" y="4726602"/>
              <a:ext cx="564967" cy="420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13"/>
            <p:cNvSpPr txBox="1">
              <a:spLocks noChangeArrowheads="1"/>
            </p:cNvSpPr>
            <p:nvPr/>
          </p:nvSpPr>
          <p:spPr bwMode="auto">
            <a:xfrm>
              <a:off x="5350254" y="4201057"/>
              <a:ext cx="1009064" cy="453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lIns="80079" tIns="41645" rIns="80079" bIns="41645">
              <a:spAutoFit/>
            </a:bodyPr>
            <a:lstStyle>
              <a:lvl1pPr eaLnBrk="0" hangingPunct="0">
                <a:defRPr sz="2100">
                  <a:solidFill>
                    <a:schemeClr val="tx1"/>
                  </a:solidFill>
                  <a:latin typeface="Arial" panose="020B0604020202020204" pitchFamily="34" charset="0"/>
                  <a:cs typeface="Arial" panose="020B0604020202020204" pitchFamily="34" charset="0"/>
                </a:defRPr>
              </a:lvl1pPr>
              <a:lvl2pPr marL="742950" indent="-285750" eaLnBrk="0" hangingPunct="0">
                <a:defRPr sz="2100">
                  <a:solidFill>
                    <a:schemeClr val="tx1"/>
                  </a:solidFill>
                  <a:latin typeface="Arial" panose="020B0604020202020204" pitchFamily="34" charset="0"/>
                  <a:cs typeface="Arial" panose="020B0604020202020204" pitchFamily="34" charset="0"/>
                </a:defRPr>
              </a:lvl2pPr>
              <a:lvl3pPr marL="1143000" indent="-228600" eaLnBrk="0" hangingPunct="0">
                <a:defRPr sz="2100">
                  <a:solidFill>
                    <a:schemeClr val="tx1"/>
                  </a:solidFill>
                  <a:latin typeface="Arial" panose="020B0604020202020204" pitchFamily="34" charset="0"/>
                  <a:cs typeface="Arial" panose="020B0604020202020204" pitchFamily="34" charset="0"/>
                </a:defRPr>
              </a:lvl3pPr>
              <a:lvl4pPr marL="1600200" indent="-228600" eaLnBrk="0" hangingPunct="0">
                <a:defRPr sz="2100">
                  <a:solidFill>
                    <a:schemeClr val="tx1"/>
                  </a:solidFill>
                  <a:latin typeface="Arial" panose="020B0604020202020204" pitchFamily="34" charset="0"/>
                  <a:cs typeface="Arial" panose="020B0604020202020204" pitchFamily="34" charset="0"/>
                </a:defRPr>
              </a:lvl4pPr>
              <a:lvl5pPr marL="2057400" indent="-228600" eaLnBrk="0" hangingPunct="0">
                <a:defRPr sz="21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9pPr>
            </a:lstStyle>
            <a:p>
              <a:pPr eaLnBrk="1" hangingPunct="1"/>
              <a:r>
                <a:rPr lang="en-US" sz="1200" dirty="0">
                  <a:solidFill>
                    <a:srgbClr val="000000"/>
                  </a:solidFill>
                </a:rPr>
                <a:t> </a:t>
              </a:r>
              <a:br>
                <a:rPr lang="en-US" sz="1200" dirty="0">
                  <a:solidFill>
                    <a:srgbClr val="000000"/>
                  </a:solidFill>
                </a:rPr>
              </a:br>
              <a:r>
                <a:rPr lang="en-US" sz="1200" dirty="0">
                  <a:solidFill>
                    <a:srgbClr val="000000"/>
                  </a:solidFill>
                </a:rPr>
                <a:t>On-premise</a:t>
              </a:r>
            </a:p>
          </p:txBody>
        </p:sp>
        <p:sp>
          <p:nvSpPr>
            <p:cNvPr id="19" name="Cloud 18"/>
            <p:cNvSpPr/>
            <p:nvPr/>
          </p:nvSpPr>
          <p:spPr bwMode="gray">
            <a:xfrm>
              <a:off x="4084311" y="1845615"/>
              <a:ext cx="1806934" cy="892720"/>
            </a:xfrm>
            <a:prstGeom prst="cloud">
              <a:avLst/>
            </a:prstGeom>
            <a:solidFill>
              <a:schemeClr val="bg1"/>
            </a:solidFill>
            <a:ln w="28575">
              <a:solidFill>
                <a:schemeClr val="accent2">
                  <a:lumMod val="60000"/>
                  <a:lumOff val="40000"/>
                </a:schemeClr>
              </a:solidFill>
            </a:ln>
            <a:effectLst/>
          </p:spPr>
          <p:txBody>
            <a:bodyPr lIns="91385" tIns="45692" rIns="91385" bIns="45692" anchor="ctr" anchorCtr="1"/>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a:defRPr/>
              </a:pPr>
              <a:endParaRPr lang="en-US" sz="900" dirty="0">
                <a:solidFill>
                  <a:srgbClr val="FFFFFF"/>
                </a:solidFill>
                <a:cs typeface="Arial"/>
              </a:endParaRPr>
            </a:p>
          </p:txBody>
        </p:sp>
        <p:sp>
          <p:nvSpPr>
            <p:cNvPr id="20" name="Text Box 13"/>
            <p:cNvSpPr txBox="1">
              <a:spLocks noChangeArrowheads="1"/>
            </p:cNvSpPr>
            <p:nvPr/>
          </p:nvSpPr>
          <p:spPr bwMode="auto">
            <a:xfrm>
              <a:off x="4289953" y="1900345"/>
              <a:ext cx="1479286" cy="453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lIns="80079" tIns="41645" rIns="80079" bIns="41645">
              <a:spAutoFit/>
            </a:bodyPr>
            <a:lstStyle>
              <a:lvl1pPr eaLnBrk="0" hangingPunct="0">
                <a:defRPr sz="2100">
                  <a:solidFill>
                    <a:schemeClr val="tx1"/>
                  </a:solidFill>
                  <a:latin typeface="Arial" panose="020B0604020202020204" pitchFamily="34" charset="0"/>
                  <a:cs typeface="Arial" panose="020B0604020202020204" pitchFamily="34" charset="0"/>
                </a:defRPr>
              </a:lvl1pPr>
              <a:lvl2pPr marL="742950" indent="-285750" eaLnBrk="0" hangingPunct="0">
                <a:defRPr sz="2100">
                  <a:solidFill>
                    <a:schemeClr val="tx1"/>
                  </a:solidFill>
                  <a:latin typeface="Arial" panose="020B0604020202020204" pitchFamily="34" charset="0"/>
                  <a:cs typeface="Arial" panose="020B0604020202020204" pitchFamily="34" charset="0"/>
                </a:defRPr>
              </a:lvl2pPr>
              <a:lvl3pPr marL="1143000" indent="-228600" eaLnBrk="0" hangingPunct="0">
                <a:defRPr sz="2100">
                  <a:solidFill>
                    <a:schemeClr val="tx1"/>
                  </a:solidFill>
                  <a:latin typeface="Arial" panose="020B0604020202020204" pitchFamily="34" charset="0"/>
                  <a:cs typeface="Arial" panose="020B0604020202020204" pitchFamily="34" charset="0"/>
                </a:defRPr>
              </a:lvl3pPr>
              <a:lvl4pPr marL="1600200" indent="-228600" eaLnBrk="0" hangingPunct="0">
                <a:defRPr sz="2100">
                  <a:solidFill>
                    <a:schemeClr val="tx1"/>
                  </a:solidFill>
                  <a:latin typeface="Arial" panose="020B0604020202020204" pitchFamily="34" charset="0"/>
                  <a:cs typeface="Arial" panose="020B0604020202020204" pitchFamily="34" charset="0"/>
                </a:defRPr>
              </a:lvl4pPr>
              <a:lvl5pPr marL="2057400" indent="-228600" eaLnBrk="0" hangingPunct="0">
                <a:defRPr sz="21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9pPr>
            </a:lstStyle>
            <a:p>
              <a:pPr algn="ctr" eaLnBrk="1" hangingPunct="1"/>
              <a:r>
                <a:rPr lang="en-US" sz="1200" dirty="0">
                  <a:solidFill>
                    <a:srgbClr val="000000"/>
                  </a:solidFill>
                </a:rPr>
                <a:t> </a:t>
              </a:r>
              <a:br>
                <a:rPr lang="en-US" sz="1200" dirty="0">
                  <a:solidFill>
                    <a:srgbClr val="000000"/>
                  </a:solidFill>
                </a:rPr>
              </a:br>
              <a:r>
                <a:rPr lang="en-US" sz="1200" dirty="0">
                  <a:solidFill>
                    <a:srgbClr val="000000"/>
                  </a:solidFill>
                </a:rPr>
                <a:t>Cloud applications</a:t>
              </a:r>
            </a:p>
          </p:txBody>
        </p:sp>
        <p:grpSp>
          <p:nvGrpSpPr>
            <p:cNvPr id="21" name="Group 45"/>
            <p:cNvGrpSpPr>
              <a:grpSpLocks/>
            </p:cNvGrpSpPr>
            <p:nvPr/>
          </p:nvGrpSpPr>
          <p:grpSpPr bwMode="auto">
            <a:xfrm>
              <a:off x="4250212" y="2480455"/>
              <a:ext cx="1038832" cy="420282"/>
              <a:chOff x="673076" y="2384425"/>
              <a:chExt cx="1793715" cy="698230"/>
            </a:xfrm>
          </p:grpSpPr>
          <p:pic>
            <p:nvPicPr>
              <p:cNvPr id="47" name="Picture 4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076" y="2387124"/>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4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54125" y="2522479"/>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4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47629" y="2384425"/>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oup 45"/>
            <p:cNvGrpSpPr>
              <a:grpSpLocks/>
            </p:cNvGrpSpPr>
            <p:nvPr/>
          </p:nvGrpSpPr>
          <p:grpSpPr bwMode="auto">
            <a:xfrm>
              <a:off x="4402647" y="2632885"/>
              <a:ext cx="1038832" cy="420282"/>
              <a:chOff x="673076" y="2384425"/>
              <a:chExt cx="1793715" cy="698230"/>
            </a:xfrm>
          </p:grpSpPr>
          <p:pic>
            <p:nvPicPr>
              <p:cNvPr id="44" name="Picture 4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076" y="2387124"/>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54125" y="2522479"/>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4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47629" y="2384425"/>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Cloud 22"/>
            <p:cNvSpPr/>
            <p:nvPr/>
          </p:nvSpPr>
          <p:spPr bwMode="gray">
            <a:xfrm>
              <a:off x="1988984" y="1766515"/>
              <a:ext cx="1806934" cy="892720"/>
            </a:xfrm>
            <a:prstGeom prst="cloud">
              <a:avLst/>
            </a:prstGeom>
            <a:solidFill>
              <a:schemeClr val="bg1"/>
            </a:solidFill>
            <a:ln w="28575">
              <a:solidFill>
                <a:schemeClr val="accent1"/>
              </a:solidFill>
            </a:ln>
            <a:effectLst/>
          </p:spPr>
          <p:txBody>
            <a:bodyPr lIns="91385" tIns="45692" rIns="91385" bIns="45692" anchor="ctr" anchorCtr="1"/>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a:defRPr/>
              </a:pPr>
              <a:endParaRPr lang="en-US" sz="900" dirty="0">
                <a:solidFill>
                  <a:srgbClr val="FFFFFF"/>
                </a:solidFill>
                <a:cs typeface="Arial"/>
              </a:endParaRPr>
            </a:p>
          </p:txBody>
        </p:sp>
        <p:sp>
          <p:nvSpPr>
            <p:cNvPr id="24" name="Text Box 13"/>
            <p:cNvSpPr txBox="1">
              <a:spLocks noChangeArrowheads="1"/>
            </p:cNvSpPr>
            <p:nvPr/>
          </p:nvSpPr>
          <p:spPr bwMode="auto">
            <a:xfrm>
              <a:off x="2194625" y="1821250"/>
              <a:ext cx="1479286" cy="453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lIns="80079" tIns="41645" rIns="80079" bIns="41645">
              <a:spAutoFit/>
            </a:bodyPr>
            <a:lstStyle>
              <a:lvl1pPr eaLnBrk="0" hangingPunct="0">
                <a:defRPr sz="2100">
                  <a:solidFill>
                    <a:schemeClr val="tx1"/>
                  </a:solidFill>
                  <a:latin typeface="Arial" panose="020B0604020202020204" pitchFamily="34" charset="0"/>
                  <a:cs typeface="Arial" panose="020B0604020202020204" pitchFamily="34" charset="0"/>
                </a:defRPr>
              </a:lvl1pPr>
              <a:lvl2pPr marL="742950" indent="-285750" eaLnBrk="0" hangingPunct="0">
                <a:defRPr sz="2100">
                  <a:solidFill>
                    <a:schemeClr val="tx1"/>
                  </a:solidFill>
                  <a:latin typeface="Arial" panose="020B0604020202020204" pitchFamily="34" charset="0"/>
                  <a:cs typeface="Arial" panose="020B0604020202020204" pitchFamily="34" charset="0"/>
                </a:defRPr>
              </a:lvl2pPr>
              <a:lvl3pPr marL="1143000" indent="-228600" eaLnBrk="0" hangingPunct="0">
                <a:defRPr sz="2100">
                  <a:solidFill>
                    <a:schemeClr val="tx1"/>
                  </a:solidFill>
                  <a:latin typeface="Arial" panose="020B0604020202020204" pitchFamily="34" charset="0"/>
                  <a:cs typeface="Arial" panose="020B0604020202020204" pitchFamily="34" charset="0"/>
                </a:defRPr>
              </a:lvl3pPr>
              <a:lvl4pPr marL="1600200" indent="-228600" eaLnBrk="0" hangingPunct="0">
                <a:defRPr sz="2100">
                  <a:solidFill>
                    <a:schemeClr val="tx1"/>
                  </a:solidFill>
                  <a:latin typeface="Arial" panose="020B0604020202020204" pitchFamily="34" charset="0"/>
                  <a:cs typeface="Arial" panose="020B0604020202020204" pitchFamily="34" charset="0"/>
                </a:defRPr>
              </a:lvl4pPr>
              <a:lvl5pPr marL="2057400" indent="-228600" eaLnBrk="0" hangingPunct="0">
                <a:defRPr sz="21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9pPr>
            </a:lstStyle>
            <a:p>
              <a:pPr algn="ctr" eaLnBrk="1" hangingPunct="1"/>
              <a:r>
                <a:rPr lang="en-US" sz="1200" dirty="0">
                  <a:solidFill>
                    <a:srgbClr val="000000"/>
                  </a:solidFill>
                </a:rPr>
                <a:t> </a:t>
              </a:r>
              <a:br>
                <a:rPr lang="en-US" sz="1200" dirty="0">
                  <a:solidFill>
                    <a:srgbClr val="000000"/>
                  </a:solidFill>
                </a:rPr>
              </a:br>
              <a:r>
                <a:rPr lang="en-US" sz="1200" dirty="0">
                  <a:solidFill>
                    <a:srgbClr val="000000"/>
                  </a:solidFill>
                </a:rPr>
                <a:t>Cloud applications</a:t>
              </a:r>
            </a:p>
          </p:txBody>
        </p:sp>
        <p:grpSp>
          <p:nvGrpSpPr>
            <p:cNvPr id="25" name="Group 45"/>
            <p:cNvGrpSpPr>
              <a:grpSpLocks/>
            </p:cNvGrpSpPr>
            <p:nvPr/>
          </p:nvGrpSpPr>
          <p:grpSpPr bwMode="auto">
            <a:xfrm>
              <a:off x="2154884" y="2401361"/>
              <a:ext cx="1038832" cy="420282"/>
              <a:chOff x="673076" y="2384425"/>
              <a:chExt cx="1793715" cy="698230"/>
            </a:xfrm>
          </p:grpSpPr>
          <p:pic>
            <p:nvPicPr>
              <p:cNvPr id="41" name="Picture 4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076" y="2387124"/>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4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54125" y="2522479"/>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4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47629" y="2384425"/>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oup 45"/>
            <p:cNvGrpSpPr>
              <a:grpSpLocks/>
            </p:cNvGrpSpPr>
            <p:nvPr/>
          </p:nvGrpSpPr>
          <p:grpSpPr bwMode="auto">
            <a:xfrm>
              <a:off x="2307319" y="2553791"/>
              <a:ext cx="1038832" cy="420282"/>
              <a:chOff x="673076" y="2384425"/>
              <a:chExt cx="1793715" cy="698230"/>
            </a:xfrm>
          </p:grpSpPr>
          <p:pic>
            <p:nvPicPr>
              <p:cNvPr id="38" name="Picture 4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076" y="2387124"/>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4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54125" y="2522479"/>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4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47629" y="2384425"/>
                <a:ext cx="719162" cy="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27" name="Straight Arrow Connector 26"/>
            <p:cNvCxnSpPr/>
            <p:nvPr/>
          </p:nvCxnSpPr>
          <p:spPr>
            <a:xfrm flipH="1">
              <a:off x="3892245" y="2966245"/>
              <a:ext cx="397708" cy="347618"/>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28" name="Picture 1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91863" y="1701565"/>
              <a:ext cx="700431" cy="332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 Box 13"/>
            <p:cNvSpPr txBox="1">
              <a:spLocks noChangeArrowheads="1"/>
            </p:cNvSpPr>
            <p:nvPr/>
          </p:nvSpPr>
          <p:spPr bwMode="auto">
            <a:xfrm>
              <a:off x="5350253" y="3747537"/>
              <a:ext cx="587546" cy="453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lIns="80079" tIns="41645" rIns="80079" bIns="41645">
              <a:spAutoFit/>
            </a:bodyPr>
            <a:lstStyle>
              <a:lvl1pPr eaLnBrk="0" hangingPunct="0">
                <a:defRPr sz="2100">
                  <a:solidFill>
                    <a:schemeClr val="tx1"/>
                  </a:solidFill>
                  <a:latin typeface="Arial" panose="020B0604020202020204" pitchFamily="34" charset="0"/>
                  <a:cs typeface="Arial" panose="020B0604020202020204" pitchFamily="34" charset="0"/>
                </a:defRPr>
              </a:lvl1pPr>
              <a:lvl2pPr marL="742950" indent="-285750" eaLnBrk="0" hangingPunct="0">
                <a:defRPr sz="2100">
                  <a:solidFill>
                    <a:schemeClr val="tx1"/>
                  </a:solidFill>
                  <a:latin typeface="Arial" panose="020B0604020202020204" pitchFamily="34" charset="0"/>
                  <a:cs typeface="Arial" panose="020B0604020202020204" pitchFamily="34" charset="0"/>
                </a:defRPr>
              </a:lvl2pPr>
              <a:lvl3pPr marL="1143000" indent="-228600" eaLnBrk="0" hangingPunct="0">
                <a:defRPr sz="2100">
                  <a:solidFill>
                    <a:schemeClr val="tx1"/>
                  </a:solidFill>
                  <a:latin typeface="Arial" panose="020B0604020202020204" pitchFamily="34" charset="0"/>
                  <a:cs typeface="Arial" panose="020B0604020202020204" pitchFamily="34" charset="0"/>
                </a:defRPr>
              </a:lvl3pPr>
              <a:lvl4pPr marL="1600200" indent="-228600" eaLnBrk="0" hangingPunct="0">
                <a:defRPr sz="2100">
                  <a:solidFill>
                    <a:schemeClr val="tx1"/>
                  </a:solidFill>
                  <a:latin typeface="Arial" panose="020B0604020202020204" pitchFamily="34" charset="0"/>
                  <a:cs typeface="Arial" panose="020B0604020202020204" pitchFamily="34" charset="0"/>
                </a:defRPr>
              </a:lvl4pPr>
              <a:lvl5pPr marL="2057400" indent="-228600" eaLnBrk="0" hangingPunct="0">
                <a:defRPr sz="21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0"/>
                </a:spcBef>
                <a:spcAft>
                  <a:spcPct val="0"/>
                </a:spcAft>
                <a:defRPr sz="2100">
                  <a:solidFill>
                    <a:schemeClr val="tx1"/>
                  </a:solidFill>
                  <a:latin typeface="Arial" panose="020B0604020202020204" pitchFamily="34" charset="0"/>
                  <a:cs typeface="Arial" panose="020B0604020202020204" pitchFamily="34" charset="0"/>
                </a:defRPr>
              </a:lvl9pPr>
            </a:lstStyle>
            <a:p>
              <a:pPr eaLnBrk="1" hangingPunct="1"/>
              <a:r>
                <a:rPr lang="en-US" sz="1200" dirty="0">
                  <a:solidFill>
                    <a:srgbClr val="000000"/>
                  </a:solidFill>
                </a:rPr>
                <a:t> </a:t>
              </a:r>
              <a:br>
                <a:rPr lang="en-US" sz="1200" dirty="0">
                  <a:solidFill>
                    <a:srgbClr val="000000"/>
                  </a:solidFill>
                </a:rPr>
              </a:br>
              <a:r>
                <a:rPr lang="en-US" sz="1200" dirty="0">
                  <a:solidFill>
                    <a:srgbClr val="000000"/>
                  </a:solidFill>
                </a:rPr>
                <a:t>Cloud</a:t>
              </a:r>
            </a:p>
          </p:txBody>
        </p:sp>
        <p:grpSp>
          <p:nvGrpSpPr>
            <p:cNvPr id="30" name="Group 29"/>
            <p:cNvGrpSpPr/>
            <p:nvPr/>
          </p:nvGrpSpPr>
          <p:grpSpPr>
            <a:xfrm>
              <a:off x="2496354" y="3214083"/>
              <a:ext cx="3178100" cy="767573"/>
              <a:chOff x="1120748" y="3323407"/>
              <a:chExt cx="3033601" cy="767395"/>
            </a:xfrm>
          </p:grpSpPr>
          <p:sp>
            <p:nvSpPr>
              <p:cNvPr id="33" name="Rounded Rectangle 32"/>
              <p:cNvSpPr/>
              <p:nvPr/>
            </p:nvSpPr>
            <p:spPr bwMode="gray">
              <a:xfrm>
                <a:off x="1120748" y="3508739"/>
                <a:ext cx="2704092" cy="582063"/>
              </a:xfrm>
              <a:prstGeom prst="roundRect">
                <a:avLst/>
              </a:prstGeom>
              <a:ln w="38100">
                <a:headEnd/>
                <a:tailEnd/>
              </a:ln>
            </p:spPr>
            <p:style>
              <a:lnRef idx="2">
                <a:schemeClr val="accent1"/>
              </a:lnRef>
              <a:fillRef idx="1">
                <a:schemeClr val="lt1"/>
              </a:fillRef>
              <a:effectRef idx="0">
                <a:schemeClr val="accent1"/>
              </a:effectRef>
              <a:fontRef idx="minor">
                <a:schemeClr val="dk1"/>
              </a:fontRef>
            </p:style>
            <p:txBody>
              <a:bodyPr lIns="107188" tIns="85750" rIns="107188" bIns="85750" anchor="ctr"/>
              <a:lstStyle/>
              <a:p>
                <a:pPr marL="536575" indent="-90488" algn="ctr" fontAlgn="base">
                  <a:spcBef>
                    <a:spcPct val="50000"/>
                  </a:spcBef>
                  <a:spcAft>
                    <a:spcPct val="0"/>
                  </a:spcAft>
                  <a:buClr>
                    <a:srgbClr val="F0AB00"/>
                  </a:buClr>
                  <a:buSzPct val="80000"/>
                  <a:defRPr/>
                </a:pPr>
                <a:r>
                  <a:rPr lang="en-US" sz="1200" b="1" kern="0" dirty="0" smtClean="0">
                    <a:solidFill>
                      <a:srgbClr val="000000"/>
                    </a:solidFill>
                    <a:ea typeface="Arial Unicode MS" pitchFamily="34" charset="-128"/>
                    <a:cs typeface="Arial Unicode MS" pitchFamily="34" charset="-128"/>
                  </a:rPr>
                  <a:t>SAP HANA Cloud Platform, identity provisioning service</a:t>
                </a:r>
                <a:endParaRPr lang="en-US" sz="1400" kern="0" dirty="0">
                  <a:solidFill>
                    <a:srgbClr val="000000"/>
                  </a:solidFill>
                  <a:ea typeface="Arial Unicode MS" pitchFamily="34" charset="-128"/>
                  <a:cs typeface="Arial Unicode MS" pitchFamily="34" charset="-128"/>
                </a:endParaRPr>
              </a:p>
            </p:txBody>
          </p:sp>
          <p:grpSp>
            <p:nvGrpSpPr>
              <p:cNvPr id="34" name="Group 30"/>
              <p:cNvGrpSpPr>
                <a:grpSpLocks/>
              </p:cNvGrpSpPr>
              <p:nvPr/>
            </p:nvGrpSpPr>
            <p:grpSpPr bwMode="auto">
              <a:xfrm>
                <a:off x="1265533" y="3645024"/>
                <a:ext cx="342098" cy="345638"/>
                <a:chOff x="1251797" y="4111025"/>
                <a:chExt cx="1419600" cy="1419600"/>
              </a:xfrm>
            </p:grpSpPr>
            <p:sp>
              <p:nvSpPr>
                <p:cNvPr id="36" name="Oval 35"/>
                <p:cNvSpPr/>
                <p:nvPr/>
              </p:nvSpPr>
              <p:spPr bwMode="gray">
                <a:xfrm>
                  <a:off x="1251797" y="4111025"/>
                  <a:ext cx="1419600" cy="1419600"/>
                </a:xfrm>
                <a:prstGeom prst="ellipse">
                  <a:avLst/>
                </a:prstGeom>
                <a:solidFill>
                  <a:schemeClr val="bg1"/>
                </a:solidFill>
                <a:ln w="76200" algn="ctr">
                  <a:solidFill>
                    <a:schemeClr val="accent1"/>
                  </a:solidFill>
                  <a:miter lim="800000"/>
                  <a:headEnd/>
                  <a:tailEnd/>
                </a:ln>
              </p:spPr>
              <p:txBody>
                <a:bodyPr lIns="90021" tIns="72017" rIns="90021" bIns="72017" anchor="ctr"/>
                <a:lstStyle/>
                <a:p>
                  <a:pPr algn="ctr" defTabSz="766027" fontAlgn="base">
                    <a:spcBef>
                      <a:spcPct val="50000"/>
                    </a:spcBef>
                    <a:spcAft>
                      <a:spcPct val="0"/>
                    </a:spcAft>
                    <a:buClr>
                      <a:srgbClr val="F0AB00"/>
                    </a:buClr>
                    <a:buSzPct val="80000"/>
                    <a:defRPr/>
                  </a:pPr>
                  <a:endParaRPr lang="en-US" kern="0" dirty="0">
                    <a:solidFill>
                      <a:srgbClr val="000000"/>
                    </a:solidFill>
                    <a:ea typeface="Arial Unicode MS" pitchFamily="34" charset="-128"/>
                    <a:cs typeface="Arial Unicode MS" pitchFamily="34" charset="-128"/>
                  </a:endParaRPr>
                </a:p>
              </p:txBody>
            </p:sp>
            <p:pic>
              <p:nvPicPr>
                <p:cNvPr id="37" name="Picture 2" descr="C:\Users\D044724\AppData\Local\Temp\Rar$DR00.175\group_12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46620" y="4297226"/>
                  <a:ext cx="1047197" cy="1047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5" name="Picture 1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586024" y="3323407"/>
                <a:ext cx="5683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1" name="Straight Arrow Connector 30"/>
            <p:cNvCxnSpPr/>
            <p:nvPr/>
          </p:nvCxnSpPr>
          <p:spPr>
            <a:xfrm>
              <a:off x="3326233" y="2974073"/>
              <a:ext cx="397708" cy="347618"/>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3802329" y="4078379"/>
              <a:ext cx="0" cy="556472"/>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93731450"/>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327006" y="1469701"/>
            <a:ext cx="11542196" cy="882692"/>
          </a:xfrm>
        </p:spPr>
        <p:txBody>
          <a:bodyPr/>
          <a:lstStyle/>
          <a:p>
            <a:r>
              <a:rPr lang="en-US" dirty="0">
                <a:solidFill>
                  <a:srgbClr val="000000"/>
                </a:solidFill>
              </a:rPr>
              <a:t>SAP Single Sign-On allows customers to authenticate securely. This includes the capability to strengthen the authentication process dynamically, or to reduce user authorizations based on contextual information. You can leverage these capabilities for network edge authentication to prevent illegitimate traffic from reaching critical backend systems.</a:t>
            </a:r>
            <a:endParaRPr lang="en-US" dirty="0"/>
          </a:p>
        </p:txBody>
      </p:sp>
      <p:sp>
        <p:nvSpPr>
          <p:cNvPr id="2" name="Text Placeholder 1"/>
          <p:cNvSpPr>
            <a:spLocks noGrp="1"/>
          </p:cNvSpPr>
          <p:nvPr>
            <p:ph type="body" sz="quarter" idx="11"/>
          </p:nvPr>
        </p:nvSpPr>
        <p:spPr>
          <a:xfrm>
            <a:off x="323916" y="2536958"/>
            <a:ext cx="6529271" cy="3550926"/>
          </a:xfrm>
        </p:spPr>
        <p:txBody>
          <a:bodyPr/>
          <a:lstStyle/>
          <a:p>
            <a:pPr>
              <a:spcBef>
                <a:spcPts val="200"/>
              </a:spcBef>
            </a:pPr>
            <a:r>
              <a:rPr lang="en-US" sz="1800" dirty="0" smtClean="0"/>
              <a:t>Integration</a:t>
            </a:r>
          </a:p>
          <a:p>
            <a:pPr lvl="1"/>
            <a:r>
              <a:rPr lang="en-US" sz="1600" dirty="0" smtClean="0"/>
              <a:t>Seamless integration scenarios with SAP Mobile Platform</a:t>
            </a:r>
          </a:p>
          <a:p>
            <a:pPr lvl="1"/>
            <a:r>
              <a:rPr lang="en-US" sz="1600" dirty="0" smtClean="0"/>
              <a:t>Extended support for cloud scenarios</a:t>
            </a:r>
          </a:p>
          <a:p>
            <a:pPr lvl="1"/>
            <a:endParaRPr lang="en-US" sz="1600" dirty="0" smtClean="0"/>
          </a:p>
          <a:p>
            <a:pPr>
              <a:spcBef>
                <a:spcPts val="200"/>
              </a:spcBef>
            </a:pPr>
            <a:r>
              <a:rPr lang="en-US" sz="1800" dirty="0" smtClean="0"/>
              <a:t>TCO reduction</a:t>
            </a:r>
          </a:p>
          <a:p>
            <a:pPr lvl="1"/>
            <a:r>
              <a:rPr lang="en-US" sz="1600" dirty="0" smtClean="0"/>
              <a:t>Certificate Lifecycle Management for AS Java and HANA DB</a:t>
            </a:r>
          </a:p>
          <a:p>
            <a:pPr lvl="1"/>
            <a:r>
              <a:rPr lang="en-US" sz="1600" dirty="0" smtClean="0"/>
              <a:t>Enhanced Mac OS X support</a:t>
            </a:r>
          </a:p>
          <a:p>
            <a:pPr lvl="1"/>
            <a:endParaRPr lang="en-US" sz="1600" dirty="0" smtClean="0"/>
          </a:p>
          <a:p>
            <a:pPr marL="0" lvl="1">
              <a:buSzPct val="80000"/>
              <a:buNone/>
            </a:pPr>
            <a:r>
              <a:rPr lang="en-US" sz="1600" b="1" dirty="0" smtClean="0"/>
              <a:t>Advanced security capabilities</a:t>
            </a:r>
          </a:p>
          <a:p>
            <a:pPr lvl="1"/>
            <a:r>
              <a:rPr lang="en-US" sz="1600" dirty="0" smtClean="0"/>
              <a:t>Network edge authentication support with SAP Web Dispatcher</a:t>
            </a:r>
          </a:p>
          <a:p>
            <a:pPr lvl="1"/>
            <a:r>
              <a:rPr lang="en-US" sz="1600" dirty="0" smtClean="0"/>
              <a:t>Additional cryptographic capabilities and security protocols</a:t>
            </a:r>
          </a:p>
          <a:p>
            <a:pPr lvl="1"/>
            <a:r>
              <a:rPr lang="en-US" sz="1600" dirty="0" smtClean="0"/>
              <a:t>Support for certificate revocation using OCSP</a:t>
            </a:r>
          </a:p>
          <a:p>
            <a:endParaRPr lang="en-US" sz="1800" dirty="0"/>
          </a:p>
        </p:txBody>
      </p:sp>
      <p:sp>
        <p:nvSpPr>
          <p:cNvPr id="4" name="Title 3"/>
          <p:cNvSpPr>
            <a:spLocks noGrp="1"/>
          </p:cNvSpPr>
          <p:nvPr>
            <p:ph type="title"/>
          </p:nvPr>
        </p:nvSpPr>
        <p:spPr/>
        <p:txBody>
          <a:bodyPr/>
          <a:lstStyle/>
          <a:p>
            <a:r>
              <a:rPr lang="en-US" dirty="0"/>
              <a:t>SAP’s </a:t>
            </a:r>
            <a:r>
              <a:rPr lang="en-US" dirty="0" smtClean="0"/>
              <a:t>security products – planned innovations for SAP SSO</a:t>
            </a:r>
            <a:br>
              <a:rPr lang="en-US" dirty="0" smtClean="0"/>
            </a:br>
            <a:r>
              <a:rPr lang="en-US" sz="2400" b="0" dirty="0" smtClean="0"/>
              <a:t>Reduction of administration and increased security</a:t>
            </a:r>
            <a:endParaRPr lang="en-US" sz="2400" b="0" dirty="0"/>
          </a:p>
        </p:txBody>
      </p:sp>
      <p:sp>
        <p:nvSpPr>
          <p:cNvPr id="12" name="TextBox 11"/>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14" name="Rectangle 13"/>
          <p:cNvSpPr/>
          <p:nvPr/>
        </p:nvSpPr>
        <p:spPr bwMode="gray">
          <a:xfrm>
            <a:off x="10770183" y="161670"/>
            <a:ext cx="1097280" cy="458815"/>
          </a:xfrm>
          <a:prstGeom prst="rect">
            <a:avLst/>
          </a:prstGeom>
          <a:solidFill>
            <a:schemeClr val="tx2"/>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a:t>
            </a:r>
            <a:r>
              <a:rPr lang="en-US" sz="1100" b="1" kern="0" dirty="0" smtClean="0">
                <a:solidFill>
                  <a:srgbClr val="FFFFFF"/>
                </a:solidFill>
                <a:ea typeface="Arial Unicode MS" pitchFamily="34" charset="-128"/>
                <a:cs typeface="Arial Unicode MS" pitchFamily="34" charset="-128"/>
              </a:rPr>
              <a:t>Innovations</a:t>
            </a:r>
            <a:endPar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endParaRPr>
          </a:p>
        </p:txBody>
      </p:sp>
      <p:pic>
        <p:nvPicPr>
          <p:cNvPr id="16" name="Picture Placeholder 1"/>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1268" r="11268"/>
          <a:stretch>
            <a:fillRect/>
          </a:stretch>
        </p:blipFill>
        <p:spPr>
          <a:xfrm>
            <a:off x="7911816" y="2864911"/>
            <a:ext cx="3474284" cy="2989033"/>
          </a:xfrm>
        </p:spPr>
      </p:pic>
    </p:spTree>
    <p:extLst>
      <p:ext uri="{BB962C8B-B14F-4D97-AF65-F5344CB8AC3E}">
        <p14:creationId xmlns:p14="http://schemas.microsoft.com/office/powerpoint/2010/main" val="2115965822"/>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327006" y="1488952"/>
            <a:ext cx="11542196" cy="671667"/>
          </a:xfrm>
        </p:spPr>
        <p:txBody>
          <a:bodyPr/>
          <a:lstStyle/>
          <a:p>
            <a:r>
              <a:rPr lang="en-US" dirty="0" smtClean="0"/>
              <a:t>Take SAP Identity Management a step further by enhancing the integration with SAP‘s on-premise GRC product as well as with the new planned SAP Cloud Identity Access Governance services</a:t>
            </a:r>
            <a:endParaRPr lang="en-US" dirty="0"/>
          </a:p>
        </p:txBody>
      </p:sp>
      <p:sp>
        <p:nvSpPr>
          <p:cNvPr id="2" name="Text Placeholder 1"/>
          <p:cNvSpPr>
            <a:spLocks noGrp="1"/>
          </p:cNvSpPr>
          <p:nvPr>
            <p:ph type="body" sz="quarter" idx="11"/>
          </p:nvPr>
        </p:nvSpPr>
        <p:spPr/>
        <p:txBody>
          <a:bodyPr/>
          <a:lstStyle/>
          <a:p>
            <a:r>
              <a:rPr lang="en-US" dirty="0" smtClean="0"/>
              <a:t>Identity, governance and administration</a:t>
            </a:r>
          </a:p>
          <a:p>
            <a:pPr lvl="1"/>
            <a:r>
              <a:rPr lang="en-US" dirty="0" smtClean="0"/>
              <a:t>Enhanced integration with SAP GRC to deliver an identity, governance and administration suite</a:t>
            </a:r>
          </a:p>
          <a:p>
            <a:pPr marL="0" lvl="1" indent="0">
              <a:spcBef>
                <a:spcPts val="900"/>
              </a:spcBef>
              <a:buSzPct val="80000"/>
              <a:buNone/>
            </a:pPr>
            <a:r>
              <a:rPr lang="en-US" b="1" dirty="0" smtClean="0"/>
              <a:t>Integration with SAP Cloud Identity Access Governance services</a:t>
            </a:r>
          </a:p>
          <a:p>
            <a:pPr lvl="1"/>
            <a:r>
              <a:rPr lang="en-US" dirty="0" smtClean="0"/>
              <a:t>Identity authentication service (SSO)</a:t>
            </a:r>
          </a:p>
          <a:p>
            <a:pPr lvl="1"/>
            <a:r>
              <a:rPr lang="en-US" dirty="0" smtClean="0"/>
              <a:t>Identity provisioning service</a:t>
            </a:r>
          </a:p>
          <a:p>
            <a:pPr lvl="1"/>
            <a:r>
              <a:rPr lang="en-US" dirty="0" smtClean="0"/>
              <a:t>Access analysis service</a:t>
            </a:r>
          </a:p>
          <a:p>
            <a:pPr marL="0" lvl="1" indent="0">
              <a:spcBef>
                <a:spcPts val="900"/>
              </a:spcBef>
              <a:buSzPct val="80000"/>
              <a:buNone/>
            </a:pPr>
            <a:r>
              <a:rPr lang="en-US" b="1" dirty="0" smtClean="0"/>
              <a:t>Integration</a:t>
            </a:r>
          </a:p>
          <a:p>
            <a:pPr lvl="1"/>
            <a:r>
              <a:rPr lang="en-US" dirty="0" smtClean="0"/>
              <a:t>HANA connector enhancements</a:t>
            </a:r>
          </a:p>
          <a:p>
            <a:pPr lvl="1"/>
            <a:r>
              <a:rPr lang="en-US" dirty="0" smtClean="0"/>
              <a:t>SuccessFactors connector enhancements</a:t>
            </a:r>
          </a:p>
          <a:p>
            <a:pPr>
              <a:spcBef>
                <a:spcPts val="900"/>
              </a:spcBef>
            </a:pPr>
            <a:r>
              <a:rPr lang="en-US" dirty="0" smtClean="0"/>
              <a:t>Enterprise readiness</a:t>
            </a:r>
          </a:p>
          <a:p>
            <a:pPr lvl="1"/>
            <a:r>
              <a:rPr lang="en-US" dirty="0" smtClean="0"/>
              <a:t>Further enhancing ease of operations</a:t>
            </a:r>
          </a:p>
          <a:p>
            <a:endParaRPr lang="en-US" dirty="0"/>
          </a:p>
        </p:txBody>
      </p:sp>
      <p:sp>
        <p:nvSpPr>
          <p:cNvPr id="4" name="Title 3"/>
          <p:cNvSpPr>
            <a:spLocks noGrp="1"/>
          </p:cNvSpPr>
          <p:nvPr>
            <p:ph type="title"/>
          </p:nvPr>
        </p:nvSpPr>
        <p:spPr>
          <a:xfrm>
            <a:off x="216340" y="340168"/>
            <a:ext cx="11542196" cy="756350"/>
          </a:xfrm>
        </p:spPr>
        <p:txBody>
          <a:bodyPr/>
          <a:lstStyle/>
          <a:p>
            <a:r>
              <a:rPr lang="en-US" dirty="0"/>
              <a:t>SAP’s </a:t>
            </a:r>
            <a:r>
              <a:rPr lang="en-US" dirty="0" smtClean="0"/>
              <a:t>security products – </a:t>
            </a:r>
            <a:r>
              <a:rPr lang="en-US" sz="2200" dirty="0" smtClean="0"/>
              <a:t>planned </a:t>
            </a:r>
            <a:r>
              <a:rPr lang="en-US" sz="2200" dirty="0"/>
              <a:t>innovations </a:t>
            </a:r>
            <a:r>
              <a:rPr lang="en-US" sz="2200" dirty="0" smtClean="0"/>
              <a:t>for Identity </a:t>
            </a:r>
            <a:r>
              <a:rPr lang="en-US" sz="2200" dirty="0"/>
              <a:t>Management</a:t>
            </a:r>
            <a:r>
              <a:rPr lang="en-US" dirty="0" smtClean="0"/>
              <a:t/>
            </a:r>
            <a:br>
              <a:rPr lang="en-US" dirty="0" smtClean="0"/>
            </a:br>
            <a:r>
              <a:rPr lang="en-US" sz="2000" b="0" dirty="0" smtClean="0"/>
              <a:t>Integration with GRC on-premise and SAP Cloud Identity Access Governance services</a:t>
            </a:r>
            <a:endParaRPr lang="en-US" sz="2000" b="0" dirty="0"/>
          </a:p>
        </p:txBody>
      </p:sp>
      <p:sp>
        <p:nvSpPr>
          <p:cNvPr id="12" name="TextBox 11"/>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7" name="Rectangle 6"/>
          <p:cNvSpPr/>
          <p:nvPr/>
        </p:nvSpPr>
        <p:spPr bwMode="gray">
          <a:xfrm>
            <a:off x="10898199" y="161670"/>
            <a:ext cx="1097280" cy="458815"/>
          </a:xfrm>
          <a:prstGeom prst="rect">
            <a:avLst/>
          </a:prstGeom>
          <a:solidFill>
            <a:schemeClr val="tx2"/>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a:t>
            </a:r>
            <a:r>
              <a:rPr lang="en-US" sz="1100" b="1" kern="0" dirty="0" smtClean="0">
                <a:solidFill>
                  <a:srgbClr val="FFFFFF"/>
                </a:solidFill>
                <a:ea typeface="Arial Unicode MS" pitchFamily="34" charset="-128"/>
                <a:cs typeface="Arial Unicode MS" pitchFamily="34" charset="-128"/>
              </a:rPr>
              <a:t>Innovations</a:t>
            </a:r>
            <a:endPar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1564992148"/>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325267" y="1434904"/>
            <a:ext cx="11542196" cy="671667"/>
          </a:xfrm>
        </p:spPr>
        <p:txBody>
          <a:bodyPr/>
          <a:lstStyle/>
          <a:p>
            <a:r>
              <a:rPr lang="en-US" sz="1800" dirty="0" smtClean="0"/>
              <a:t>Enterprise Threat Detection helps customers find attacks against their business critical systems with application data.</a:t>
            </a:r>
            <a:endParaRPr lang="en-US" sz="1800" dirty="0"/>
          </a:p>
        </p:txBody>
      </p:sp>
      <p:sp>
        <p:nvSpPr>
          <p:cNvPr id="2" name="Text Placeholder 1"/>
          <p:cNvSpPr>
            <a:spLocks noGrp="1"/>
          </p:cNvSpPr>
          <p:nvPr>
            <p:ph type="body" sz="quarter" idx="11"/>
          </p:nvPr>
        </p:nvSpPr>
        <p:spPr/>
        <p:txBody>
          <a:bodyPr/>
          <a:lstStyle/>
          <a:p>
            <a:r>
              <a:rPr lang="en-US" altLang="de-DE" sz="1800" dirty="0" smtClean="0"/>
              <a:t>Event &amp; context integration</a:t>
            </a:r>
          </a:p>
          <a:p>
            <a:pPr lvl="1"/>
            <a:r>
              <a:rPr lang="en-US" altLang="de-DE" sz="1600" dirty="0" smtClean="0"/>
              <a:t>Further ABAP / Java logs</a:t>
            </a:r>
          </a:p>
          <a:p>
            <a:pPr lvl="1"/>
            <a:r>
              <a:rPr lang="en-US" altLang="de-DE" sz="1600" dirty="0" smtClean="0"/>
              <a:t>SAP GRC products</a:t>
            </a:r>
          </a:p>
          <a:p>
            <a:pPr lvl="1"/>
            <a:r>
              <a:rPr lang="en-US" altLang="de-DE" sz="1600" dirty="0" smtClean="0"/>
              <a:t>3</a:t>
            </a:r>
            <a:r>
              <a:rPr lang="en-US" altLang="de-DE" sz="1600" baseline="30000" dirty="0" smtClean="0"/>
              <a:t>rd</a:t>
            </a:r>
            <a:r>
              <a:rPr lang="en-US" altLang="de-DE" sz="1600" dirty="0" smtClean="0"/>
              <a:t> party products via CEF</a:t>
            </a:r>
          </a:p>
          <a:p>
            <a:r>
              <a:rPr lang="en-US" altLang="de-DE" sz="1800" dirty="0" smtClean="0"/>
              <a:t>Forensic lab</a:t>
            </a:r>
          </a:p>
          <a:p>
            <a:pPr lvl="1"/>
            <a:r>
              <a:rPr lang="en-US" altLang="de-DE" sz="1600" dirty="0" smtClean="0"/>
              <a:t>User behavior analytics</a:t>
            </a:r>
          </a:p>
          <a:p>
            <a:pPr lvl="1"/>
            <a:r>
              <a:rPr lang="en-US" altLang="de-DE" sz="1600" dirty="0" smtClean="0"/>
              <a:t>Enhanced functions for pattern definition</a:t>
            </a:r>
          </a:p>
          <a:p>
            <a:r>
              <a:rPr lang="en-US" altLang="de-DE" sz="1800" dirty="0" smtClean="0"/>
              <a:t>Attack detection patterns</a:t>
            </a:r>
          </a:p>
          <a:p>
            <a:pPr lvl="1"/>
            <a:r>
              <a:rPr lang="en-US" altLang="de-DE" sz="1600" dirty="0" smtClean="0"/>
              <a:t>Regular pattern delivery</a:t>
            </a:r>
          </a:p>
          <a:p>
            <a:pPr lvl="0">
              <a:buClr>
                <a:srgbClr val="F0AB00"/>
              </a:buClr>
            </a:pPr>
            <a:r>
              <a:rPr lang="en-US" altLang="de-DE" sz="1800" dirty="0" smtClean="0">
                <a:solidFill>
                  <a:srgbClr val="000000"/>
                </a:solidFill>
              </a:rPr>
              <a:t>Alerts and investigations </a:t>
            </a:r>
          </a:p>
          <a:p>
            <a:pPr lvl="1"/>
            <a:r>
              <a:rPr lang="en-US" altLang="de-DE" sz="1600" dirty="0" smtClean="0"/>
              <a:t>Integration with SAP Solution Manager</a:t>
            </a:r>
            <a:endParaRPr lang="en-US" sz="1600" dirty="0"/>
          </a:p>
        </p:txBody>
      </p:sp>
      <p:sp>
        <p:nvSpPr>
          <p:cNvPr id="4" name="Title 3"/>
          <p:cNvSpPr>
            <a:spLocks noGrp="1"/>
          </p:cNvSpPr>
          <p:nvPr>
            <p:ph type="title"/>
          </p:nvPr>
        </p:nvSpPr>
        <p:spPr/>
        <p:txBody>
          <a:bodyPr/>
          <a:lstStyle/>
          <a:p>
            <a:r>
              <a:rPr lang="en-US" dirty="0"/>
              <a:t>SAP’s </a:t>
            </a:r>
            <a:r>
              <a:rPr lang="en-US" dirty="0" smtClean="0"/>
              <a:t>security products</a:t>
            </a:r>
            <a:br>
              <a:rPr lang="en-US" dirty="0" smtClean="0"/>
            </a:br>
            <a:r>
              <a:rPr lang="en-US" sz="2400" dirty="0"/>
              <a:t>SAP ETD integration of logs from further SAP products</a:t>
            </a:r>
          </a:p>
        </p:txBody>
      </p:sp>
      <p:sp>
        <p:nvSpPr>
          <p:cNvPr id="12" name="TextBox 11"/>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14" name="Rectangle 13"/>
          <p:cNvSpPr/>
          <p:nvPr/>
        </p:nvSpPr>
        <p:spPr bwMode="gray">
          <a:xfrm>
            <a:off x="10770183" y="161670"/>
            <a:ext cx="1097280" cy="458815"/>
          </a:xfrm>
          <a:prstGeom prst="rect">
            <a:avLst/>
          </a:prstGeom>
          <a:solidFill>
            <a:schemeClr val="tx2"/>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a:t>
            </a:r>
            <a:r>
              <a:rPr lang="en-US" sz="1100" b="1" kern="0" dirty="0" smtClean="0">
                <a:solidFill>
                  <a:srgbClr val="FFFFFF"/>
                </a:solidFill>
                <a:ea typeface="Arial Unicode MS" pitchFamily="34" charset="-128"/>
                <a:cs typeface="Arial Unicode MS" pitchFamily="34" charset="-128"/>
              </a:rPr>
              <a:t>Innovations</a:t>
            </a:r>
            <a:endPar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820742335"/>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325267" y="1434904"/>
            <a:ext cx="10029170" cy="671667"/>
          </a:xfrm>
        </p:spPr>
        <p:txBody>
          <a:bodyPr/>
          <a:lstStyle/>
          <a:p>
            <a:r>
              <a:rPr lang="en-US" dirty="0" smtClean="0"/>
              <a:t>New checks and reporting capabilities as well as full integration with development tools in Eclipse will significantly enhance the usability and the results of CVA and help customers find security vulnerabilities faster</a:t>
            </a:r>
            <a:endParaRPr lang="en-US" dirty="0"/>
          </a:p>
        </p:txBody>
      </p:sp>
      <p:sp>
        <p:nvSpPr>
          <p:cNvPr id="2" name="Text Placeholder 1"/>
          <p:cNvSpPr>
            <a:spLocks noGrp="1"/>
          </p:cNvSpPr>
          <p:nvPr>
            <p:ph type="body" sz="quarter" idx="11"/>
          </p:nvPr>
        </p:nvSpPr>
        <p:spPr>
          <a:xfrm>
            <a:off x="314290" y="2106571"/>
            <a:ext cx="7210115" cy="4043972"/>
          </a:xfrm>
        </p:spPr>
        <p:txBody>
          <a:bodyPr/>
          <a:lstStyle/>
          <a:p>
            <a:r>
              <a:rPr lang="en-US" dirty="0" smtClean="0"/>
              <a:t>New checks</a:t>
            </a:r>
          </a:p>
          <a:p>
            <a:pPr lvl="1"/>
            <a:r>
              <a:rPr lang="en-US" dirty="0" smtClean="0"/>
              <a:t>Potential abuse of URL redirect</a:t>
            </a:r>
          </a:p>
          <a:p>
            <a:pPr lvl="1"/>
            <a:r>
              <a:rPr lang="en-US" dirty="0" smtClean="0"/>
              <a:t>SQL Script scanning (AMDP)</a:t>
            </a:r>
          </a:p>
          <a:p>
            <a:pPr lvl="1"/>
            <a:r>
              <a:rPr lang="en-US" dirty="0" smtClean="0"/>
              <a:t>Detection of direct access to sensitive DB tables</a:t>
            </a:r>
            <a:endParaRPr lang="en-US" sz="1700" dirty="0" smtClean="0"/>
          </a:p>
          <a:p>
            <a:r>
              <a:rPr lang="en-US" dirty="0" smtClean="0"/>
              <a:t>Flexibility &amp; performance</a:t>
            </a:r>
          </a:p>
          <a:p>
            <a:pPr lvl="1">
              <a:buClr>
                <a:srgbClr val="F0AB00"/>
              </a:buClr>
            </a:pPr>
            <a:r>
              <a:rPr lang="en-US" dirty="0" smtClean="0">
                <a:solidFill>
                  <a:srgbClr val="000000"/>
                </a:solidFill>
              </a:rPr>
              <a:t>Ability to check modifications to SAP programs</a:t>
            </a:r>
          </a:p>
          <a:p>
            <a:pPr lvl="1">
              <a:buClr>
                <a:srgbClr val="F0AB00"/>
              </a:buClr>
            </a:pPr>
            <a:r>
              <a:rPr lang="en-US" dirty="0" smtClean="0">
                <a:solidFill>
                  <a:srgbClr val="000000"/>
                </a:solidFill>
              </a:rPr>
              <a:t>Improved data flow analysis</a:t>
            </a:r>
            <a:endParaRPr lang="en-US" dirty="0" smtClean="0"/>
          </a:p>
          <a:p>
            <a:r>
              <a:rPr lang="en-US" dirty="0" smtClean="0"/>
              <a:t>Reporting</a:t>
            </a:r>
          </a:p>
          <a:p>
            <a:pPr lvl="1"/>
            <a:r>
              <a:rPr lang="en-US" dirty="0" smtClean="0"/>
              <a:t>Public API to allow customer to create own reports</a:t>
            </a:r>
          </a:p>
          <a:p>
            <a:r>
              <a:rPr lang="en-US" dirty="0" smtClean="0"/>
              <a:t>Landscape</a:t>
            </a:r>
          </a:p>
          <a:p>
            <a:pPr lvl="1"/>
            <a:r>
              <a:rPr lang="en-US" kern="0" dirty="0" smtClean="0">
                <a:ea typeface="Arial Unicode MS" pitchFamily="34" charset="-128"/>
                <a:cs typeface="Arial Unicode MS" pitchFamily="34" charset="-128"/>
              </a:rPr>
              <a:t>Central Security Scan support including Exemptions, Transport, Trigger remote scan locally</a:t>
            </a:r>
          </a:p>
          <a:p>
            <a:r>
              <a:rPr lang="en-US" dirty="0" smtClean="0"/>
              <a:t>Developer productivity</a:t>
            </a:r>
          </a:p>
          <a:p>
            <a:pPr lvl="1"/>
            <a:r>
              <a:rPr lang="en-US" dirty="0" smtClean="0"/>
              <a:t>Full integration with ABAP development tools in Eclipse</a:t>
            </a:r>
          </a:p>
          <a:p>
            <a:endParaRPr lang="en-US" dirty="0"/>
          </a:p>
        </p:txBody>
      </p:sp>
      <p:sp>
        <p:nvSpPr>
          <p:cNvPr id="4" name="Title 3"/>
          <p:cNvSpPr>
            <a:spLocks noGrp="1"/>
          </p:cNvSpPr>
          <p:nvPr>
            <p:ph type="title"/>
          </p:nvPr>
        </p:nvSpPr>
        <p:spPr/>
        <p:txBody>
          <a:bodyPr/>
          <a:lstStyle/>
          <a:p>
            <a:r>
              <a:rPr lang="en-US" dirty="0"/>
              <a:t>SAP’s </a:t>
            </a:r>
            <a:r>
              <a:rPr lang="en-US" dirty="0" smtClean="0"/>
              <a:t>security products</a:t>
            </a:r>
            <a:br>
              <a:rPr lang="en-US" dirty="0" smtClean="0"/>
            </a:br>
            <a:r>
              <a:rPr lang="en-US" sz="2400" dirty="0"/>
              <a:t>SAP NW AS, add-on for CVA – new checks, reporting and </a:t>
            </a:r>
            <a:r>
              <a:rPr lang="en-US" sz="2400" dirty="0" smtClean="0"/>
              <a:t>dev. </a:t>
            </a:r>
            <a:r>
              <a:rPr lang="en-US" sz="2400" dirty="0"/>
              <a:t>productivity</a:t>
            </a:r>
          </a:p>
        </p:txBody>
      </p:sp>
      <p:sp>
        <p:nvSpPr>
          <p:cNvPr id="12" name="TextBox 11"/>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14" name="Rectangle 13"/>
          <p:cNvSpPr/>
          <p:nvPr/>
        </p:nvSpPr>
        <p:spPr bwMode="gray">
          <a:xfrm>
            <a:off x="10770183" y="161670"/>
            <a:ext cx="1097280" cy="458815"/>
          </a:xfrm>
          <a:prstGeom prst="rect">
            <a:avLst/>
          </a:prstGeom>
          <a:solidFill>
            <a:schemeClr val="tx2"/>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a:t>
            </a:r>
            <a:r>
              <a:rPr lang="en-US" sz="1100" b="1" kern="0" dirty="0" smtClean="0">
                <a:solidFill>
                  <a:srgbClr val="FFFFFF"/>
                </a:solidFill>
                <a:ea typeface="Arial Unicode MS" pitchFamily="34" charset="-128"/>
                <a:cs typeface="Arial Unicode MS" pitchFamily="34" charset="-128"/>
              </a:rPr>
              <a:t>Innovations</a:t>
            </a:r>
            <a:endPar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endParaRPr>
          </a:p>
        </p:txBody>
      </p:sp>
      <p:pic>
        <p:nvPicPr>
          <p:cNvPr id="9" name="Picture 2" descr="C:\Data\PM\Bilder\274092_v_srgb_s_gl.ep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71709" y="1907362"/>
            <a:ext cx="2325601" cy="132700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1" descr="C:\Data\PM\Bilder\274942_v_srgb_s_gl.ep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28093" y="5017468"/>
            <a:ext cx="892329" cy="989747"/>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9513094" y="3282480"/>
            <a:ext cx="1619294" cy="1296444"/>
            <a:chOff x="6153150" y="-3327400"/>
            <a:chExt cx="6407150" cy="4424363"/>
          </a:xfrm>
        </p:grpSpPr>
        <p:sp>
          <p:nvSpPr>
            <p:cNvPr id="13" name="Rectangle 12"/>
            <p:cNvSpPr>
              <a:spLocks noChangeArrowheads="1"/>
            </p:cNvSpPr>
            <p:nvPr/>
          </p:nvSpPr>
          <p:spPr bwMode="auto">
            <a:xfrm>
              <a:off x="6153150" y="-3327400"/>
              <a:ext cx="6407150" cy="4424363"/>
            </a:xfrm>
            <a:prstGeom prst="rect">
              <a:avLst/>
            </a:prstGeom>
            <a:solidFill>
              <a:srgbClr val="FFFFFF"/>
            </a:solid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Rectangle 14"/>
            <p:cNvSpPr>
              <a:spLocks noChangeArrowheads="1"/>
            </p:cNvSpPr>
            <p:nvPr/>
          </p:nvSpPr>
          <p:spPr bwMode="auto">
            <a:xfrm>
              <a:off x="6153150" y="-576263"/>
              <a:ext cx="6407150" cy="1673225"/>
            </a:xfrm>
            <a:prstGeom prst="rect">
              <a:avLst/>
            </a:prstGeom>
            <a:solidFill>
              <a:srgbClr val="FFB200"/>
            </a:solidFill>
            <a:ln w="0">
              <a:solidFill>
                <a:srgbClr val="FFB2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7"/>
            <p:cNvSpPr>
              <a:spLocks/>
            </p:cNvSpPr>
            <p:nvPr/>
          </p:nvSpPr>
          <p:spPr bwMode="auto">
            <a:xfrm>
              <a:off x="8421688" y="-2990850"/>
              <a:ext cx="1482725" cy="889000"/>
            </a:xfrm>
            <a:custGeom>
              <a:avLst/>
              <a:gdLst>
                <a:gd name="T0" fmla="*/ 793 w 934"/>
                <a:gd name="T1" fmla="*/ 0 h 560"/>
                <a:gd name="T2" fmla="*/ 847 w 934"/>
                <a:gd name="T3" fmla="*/ 11 h 560"/>
                <a:gd name="T4" fmla="*/ 891 w 934"/>
                <a:gd name="T5" fmla="*/ 44 h 560"/>
                <a:gd name="T6" fmla="*/ 923 w 934"/>
                <a:gd name="T7" fmla="*/ 87 h 560"/>
                <a:gd name="T8" fmla="*/ 934 w 934"/>
                <a:gd name="T9" fmla="*/ 147 h 560"/>
                <a:gd name="T10" fmla="*/ 923 w 934"/>
                <a:gd name="T11" fmla="*/ 196 h 560"/>
                <a:gd name="T12" fmla="*/ 896 w 934"/>
                <a:gd name="T13" fmla="*/ 245 h 560"/>
                <a:gd name="T14" fmla="*/ 847 w 934"/>
                <a:gd name="T15" fmla="*/ 277 h 560"/>
                <a:gd name="T16" fmla="*/ 195 w 934"/>
                <a:gd name="T17" fmla="*/ 549 h 560"/>
                <a:gd name="T18" fmla="*/ 168 w 934"/>
                <a:gd name="T19" fmla="*/ 560 h 560"/>
                <a:gd name="T20" fmla="*/ 141 w 934"/>
                <a:gd name="T21" fmla="*/ 560 h 560"/>
                <a:gd name="T22" fmla="*/ 87 w 934"/>
                <a:gd name="T23" fmla="*/ 549 h 560"/>
                <a:gd name="T24" fmla="*/ 43 w 934"/>
                <a:gd name="T25" fmla="*/ 522 h 560"/>
                <a:gd name="T26" fmla="*/ 11 w 934"/>
                <a:gd name="T27" fmla="*/ 473 h 560"/>
                <a:gd name="T28" fmla="*/ 0 w 934"/>
                <a:gd name="T29" fmla="*/ 418 h 560"/>
                <a:gd name="T30" fmla="*/ 11 w 934"/>
                <a:gd name="T31" fmla="*/ 364 h 560"/>
                <a:gd name="T32" fmla="*/ 38 w 934"/>
                <a:gd name="T33" fmla="*/ 321 h 560"/>
                <a:gd name="T34" fmla="*/ 87 w 934"/>
                <a:gd name="T35" fmla="*/ 288 h 560"/>
                <a:gd name="T36" fmla="*/ 739 w 934"/>
                <a:gd name="T37" fmla="*/ 11 h 560"/>
                <a:gd name="T38" fmla="*/ 793 w 934"/>
                <a:gd name="T3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34" h="560">
                  <a:moveTo>
                    <a:pt x="793" y="0"/>
                  </a:moveTo>
                  <a:lnTo>
                    <a:pt x="847" y="11"/>
                  </a:lnTo>
                  <a:lnTo>
                    <a:pt x="891" y="44"/>
                  </a:lnTo>
                  <a:lnTo>
                    <a:pt x="923" y="87"/>
                  </a:lnTo>
                  <a:lnTo>
                    <a:pt x="934" y="147"/>
                  </a:lnTo>
                  <a:lnTo>
                    <a:pt x="923" y="196"/>
                  </a:lnTo>
                  <a:lnTo>
                    <a:pt x="896" y="245"/>
                  </a:lnTo>
                  <a:lnTo>
                    <a:pt x="847" y="277"/>
                  </a:lnTo>
                  <a:lnTo>
                    <a:pt x="195" y="549"/>
                  </a:lnTo>
                  <a:lnTo>
                    <a:pt x="168" y="560"/>
                  </a:lnTo>
                  <a:lnTo>
                    <a:pt x="141" y="560"/>
                  </a:lnTo>
                  <a:lnTo>
                    <a:pt x="87" y="549"/>
                  </a:lnTo>
                  <a:lnTo>
                    <a:pt x="43" y="522"/>
                  </a:lnTo>
                  <a:lnTo>
                    <a:pt x="11" y="473"/>
                  </a:lnTo>
                  <a:lnTo>
                    <a:pt x="0" y="418"/>
                  </a:lnTo>
                  <a:lnTo>
                    <a:pt x="11" y="364"/>
                  </a:lnTo>
                  <a:lnTo>
                    <a:pt x="38" y="321"/>
                  </a:lnTo>
                  <a:lnTo>
                    <a:pt x="87" y="288"/>
                  </a:lnTo>
                  <a:lnTo>
                    <a:pt x="739" y="11"/>
                  </a:lnTo>
                  <a:lnTo>
                    <a:pt x="793" y="0"/>
                  </a:lnTo>
                  <a:close/>
                </a:path>
              </a:pathLst>
            </a:custGeom>
            <a:solidFill>
              <a:srgbClr val="FFB200"/>
            </a:solidFill>
            <a:ln w="0">
              <a:solidFill>
                <a:srgbClr val="FFB2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8"/>
            <p:cNvSpPr>
              <a:spLocks/>
            </p:cNvSpPr>
            <p:nvPr/>
          </p:nvSpPr>
          <p:spPr bwMode="auto">
            <a:xfrm>
              <a:off x="8361363" y="-2568575"/>
              <a:ext cx="1982788" cy="1095375"/>
            </a:xfrm>
            <a:custGeom>
              <a:avLst/>
              <a:gdLst>
                <a:gd name="T0" fmla="*/ 1108 w 1249"/>
                <a:gd name="T1" fmla="*/ 0 h 690"/>
                <a:gd name="T2" fmla="*/ 1162 w 1249"/>
                <a:gd name="T3" fmla="*/ 6 h 690"/>
                <a:gd name="T4" fmla="*/ 1211 w 1249"/>
                <a:gd name="T5" fmla="*/ 38 h 690"/>
                <a:gd name="T6" fmla="*/ 1238 w 1249"/>
                <a:gd name="T7" fmla="*/ 87 h 690"/>
                <a:gd name="T8" fmla="*/ 1249 w 1249"/>
                <a:gd name="T9" fmla="*/ 142 h 690"/>
                <a:gd name="T10" fmla="*/ 1244 w 1249"/>
                <a:gd name="T11" fmla="*/ 196 h 690"/>
                <a:gd name="T12" fmla="*/ 1211 w 1249"/>
                <a:gd name="T13" fmla="*/ 239 h 690"/>
                <a:gd name="T14" fmla="*/ 1162 w 1249"/>
                <a:gd name="T15" fmla="*/ 272 h 690"/>
                <a:gd name="T16" fmla="*/ 201 w 1249"/>
                <a:gd name="T17" fmla="*/ 679 h 690"/>
                <a:gd name="T18" fmla="*/ 173 w 1249"/>
                <a:gd name="T19" fmla="*/ 685 h 690"/>
                <a:gd name="T20" fmla="*/ 146 w 1249"/>
                <a:gd name="T21" fmla="*/ 690 h 690"/>
                <a:gd name="T22" fmla="*/ 92 w 1249"/>
                <a:gd name="T23" fmla="*/ 679 h 690"/>
                <a:gd name="T24" fmla="*/ 43 w 1249"/>
                <a:gd name="T25" fmla="*/ 647 h 690"/>
                <a:gd name="T26" fmla="*/ 16 w 1249"/>
                <a:gd name="T27" fmla="*/ 603 h 690"/>
                <a:gd name="T28" fmla="*/ 0 w 1249"/>
                <a:gd name="T29" fmla="*/ 544 h 690"/>
                <a:gd name="T30" fmla="*/ 11 w 1249"/>
                <a:gd name="T31" fmla="*/ 495 h 690"/>
                <a:gd name="T32" fmla="*/ 43 w 1249"/>
                <a:gd name="T33" fmla="*/ 446 h 690"/>
                <a:gd name="T34" fmla="*/ 92 w 1249"/>
                <a:gd name="T35" fmla="*/ 413 h 690"/>
                <a:gd name="T36" fmla="*/ 1054 w 1249"/>
                <a:gd name="T37" fmla="*/ 11 h 690"/>
                <a:gd name="T38" fmla="*/ 1108 w 1249"/>
                <a:gd name="T39" fmla="*/ 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49" h="690">
                  <a:moveTo>
                    <a:pt x="1108" y="0"/>
                  </a:moveTo>
                  <a:lnTo>
                    <a:pt x="1162" y="6"/>
                  </a:lnTo>
                  <a:lnTo>
                    <a:pt x="1211" y="38"/>
                  </a:lnTo>
                  <a:lnTo>
                    <a:pt x="1238" y="87"/>
                  </a:lnTo>
                  <a:lnTo>
                    <a:pt x="1249" y="142"/>
                  </a:lnTo>
                  <a:lnTo>
                    <a:pt x="1244" y="196"/>
                  </a:lnTo>
                  <a:lnTo>
                    <a:pt x="1211" y="239"/>
                  </a:lnTo>
                  <a:lnTo>
                    <a:pt x="1162" y="272"/>
                  </a:lnTo>
                  <a:lnTo>
                    <a:pt x="201" y="679"/>
                  </a:lnTo>
                  <a:lnTo>
                    <a:pt x="173" y="685"/>
                  </a:lnTo>
                  <a:lnTo>
                    <a:pt x="146" y="690"/>
                  </a:lnTo>
                  <a:lnTo>
                    <a:pt x="92" y="679"/>
                  </a:lnTo>
                  <a:lnTo>
                    <a:pt x="43" y="647"/>
                  </a:lnTo>
                  <a:lnTo>
                    <a:pt x="16" y="603"/>
                  </a:lnTo>
                  <a:lnTo>
                    <a:pt x="0" y="544"/>
                  </a:lnTo>
                  <a:lnTo>
                    <a:pt x="11" y="495"/>
                  </a:lnTo>
                  <a:lnTo>
                    <a:pt x="43" y="446"/>
                  </a:lnTo>
                  <a:lnTo>
                    <a:pt x="92" y="413"/>
                  </a:lnTo>
                  <a:lnTo>
                    <a:pt x="1054" y="11"/>
                  </a:lnTo>
                  <a:lnTo>
                    <a:pt x="1108" y="0"/>
                  </a:lnTo>
                  <a:close/>
                </a:path>
              </a:pathLst>
            </a:custGeom>
            <a:solidFill>
              <a:srgbClr val="FFB200"/>
            </a:solidFill>
            <a:ln w="0">
              <a:solidFill>
                <a:srgbClr val="FFB2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noEditPoints="1"/>
            </p:cNvSpPr>
            <p:nvPr/>
          </p:nvSpPr>
          <p:spPr bwMode="auto">
            <a:xfrm>
              <a:off x="8550275" y="-1973263"/>
              <a:ext cx="1793875" cy="1509713"/>
            </a:xfrm>
            <a:custGeom>
              <a:avLst/>
              <a:gdLst>
                <a:gd name="T0" fmla="*/ 522 w 1130"/>
                <a:gd name="T1" fmla="*/ 935 h 951"/>
                <a:gd name="T2" fmla="*/ 522 w 1130"/>
                <a:gd name="T3" fmla="*/ 935 h 951"/>
                <a:gd name="T4" fmla="*/ 522 w 1130"/>
                <a:gd name="T5" fmla="*/ 951 h 951"/>
                <a:gd name="T6" fmla="*/ 522 w 1130"/>
                <a:gd name="T7" fmla="*/ 935 h 951"/>
                <a:gd name="T8" fmla="*/ 989 w 1130"/>
                <a:gd name="T9" fmla="*/ 0 h 951"/>
                <a:gd name="T10" fmla="*/ 1038 w 1130"/>
                <a:gd name="T11" fmla="*/ 11 h 951"/>
                <a:gd name="T12" fmla="*/ 1087 w 1130"/>
                <a:gd name="T13" fmla="*/ 44 h 951"/>
                <a:gd name="T14" fmla="*/ 1119 w 1130"/>
                <a:gd name="T15" fmla="*/ 93 h 951"/>
                <a:gd name="T16" fmla="*/ 1130 w 1130"/>
                <a:gd name="T17" fmla="*/ 147 h 951"/>
                <a:gd name="T18" fmla="*/ 1119 w 1130"/>
                <a:gd name="T19" fmla="*/ 201 h 951"/>
                <a:gd name="T20" fmla="*/ 1087 w 1130"/>
                <a:gd name="T21" fmla="*/ 245 h 951"/>
                <a:gd name="T22" fmla="*/ 1043 w 1130"/>
                <a:gd name="T23" fmla="*/ 277 h 951"/>
                <a:gd name="T24" fmla="*/ 440 w 1130"/>
                <a:gd name="T25" fmla="*/ 527 h 951"/>
                <a:gd name="T26" fmla="*/ 473 w 1130"/>
                <a:gd name="T27" fmla="*/ 614 h 951"/>
                <a:gd name="T28" fmla="*/ 500 w 1130"/>
                <a:gd name="T29" fmla="*/ 717 h 951"/>
                <a:gd name="T30" fmla="*/ 516 w 1130"/>
                <a:gd name="T31" fmla="*/ 826 h 951"/>
                <a:gd name="T32" fmla="*/ 522 w 1130"/>
                <a:gd name="T33" fmla="*/ 935 h 951"/>
                <a:gd name="T34" fmla="*/ 294 w 1130"/>
                <a:gd name="T35" fmla="*/ 935 h 951"/>
                <a:gd name="T36" fmla="*/ 294 w 1130"/>
                <a:gd name="T37" fmla="*/ 951 h 951"/>
                <a:gd name="T38" fmla="*/ 294 w 1130"/>
                <a:gd name="T39" fmla="*/ 875 h 951"/>
                <a:gd name="T40" fmla="*/ 283 w 1130"/>
                <a:gd name="T41" fmla="*/ 799 h 951"/>
                <a:gd name="T42" fmla="*/ 272 w 1130"/>
                <a:gd name="T43" fmla="*/ 723 h 951"/>
                <a:gd name="T44" fmla="*/ 255 w 1130"/>
                <a:gd name="T45" fmla="*/ 663 h 951"/>
                <a:gd name="T46" fmla="*/ 239 w 1130"/>
                <a:gd name="T47" fmla="*/ 625 h 951"/>
                <a:gd name="T48" fmla="*/ 234 w 1130"/>
                <a:gd name="T49" fmla="*/ 614 h 951"/>
                <a:gd name="T50" fmla="*/ 201 w 1130"/>
                <a:gd name="T51" fmla="*/ 630 h 951"/>
                <a:gd name="T52" fmla="*/ 174 w 1130"/>
                <a:gd name="T53" fmla="*/ 641 h 951"/>
                <a:gd name="T54" fmla="*/ 147 w 1130"/>
                <a:gd name="T55" fmla="*/ 641 h 951"/>
                <a:gd name="T56" fmla="*/ 93 w 1130"/>
                <a:gd name="T57" fmla="*/ 630 h 951"/>
                <a:gd name="T58" fmla="*/ 44 w 1130"/>
                <a:gd name="T59" fmla="*/ 603 h 951"/>
                <a:gd name="T60" fmla="*/ 16 w 1130"/>
                <a:gd name="T61" fmla="*/ 554 h 951"/>
                <a:gd name="T62" fmla="*/ 0 w 1130"/>
                <a:gd name="T63" fmla="*/ 500 h 951"/>
                <a:gd name="T64" fmla="*/ 11 w 1130"/>
                <a:gd name="T65" fmla="*/ 446 h 951"/>
                <a:gd name="T66" fmla="*/ 44 w 1130"/>
                <a:gd name="T67" fmla="*/ 402 h 951"/>
                <a:gd name="T68" fmla="*/ 93 w 1130"/>
                <a:gd name="T69" fmla="*/ 370 h 951"/>
                <a:gd name="T70" fmla="*/ 929 w 1130"/>
                <a:gd name="T71" fmla="*/ 16 h 951"/>
                <a:gd name="T72" fmla="*/ 989 w 1130"/>
                <a:gd name="T73"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0" h="951">
                  <a:moveTo>
                    <a:pt x="522" y="935"/>
                  </a:moveTo>
                  <a:lnTo>
                    <a:pt x="522" y="935"/>
                  </a:lnTo>
                  <a:lnTo>
                    <a:pt x="522" y="951"/>
                  </a:lnTo>
                  <a:lnTo>
                    <a:pt x="522" y="935"/>
                  </a:lnTo>
                  <a:close/>
                  <a:moveTo>
                    <a:pt x="989" y="0"/>
                  </a:moveTo>
                  <a:lnTo>
                    <a:pt x="1038" y="11"/>
                  </a:lnTo>
                  <a:lnTo>
                    <a:pt x="1087" y="44"/>
                  </a:lnTo>
                  <a:lnTo>
                    <a:pt x="1119" y="93"/>
                  </a:lnTo>
                  <a:lnTo>
                    <a:pt x="1130" y="147"/>
                  </a:lnTo>
                  <a:lnTo>
                    <a:pt x="1119" y="201"/>
                  </a:lnTo>
                  <a:lnTo>
                    <a:pt x="1087" y="245"/>
                  </a:lnTo>
                  <a:lnTo>
                    <a:pt x="1043" y="277"/>
                  </a:lnTo>
                  <a:lnTo>
                    <a:pt x="440" y="527"/>
                  </a:lnTo>
                  <a:lnTo>
                    <a:pt x="473" y="614"/>
                  </a:lnTo>
                  <a:lnTo>
                    <a:pt x="500" y="717"/>
                  </a:lnTo>
                  <a:lnTo>
                    <a:pt x="516" y="826"/>
                  </a:lnTo>
                  <a:lnTo>
                    <a:pt x="522" y="935"/>
                  </a:lnTo>
                  <a:lnTo>
                    <a:pt x="294" y="935"/>
                  </a:lnTo>
                  <a:lnTo>
                    <a:pt x="294" y="951"/>
                  </a:lnTo>
                  <a:lnTo>
                    <a:pt x="294" y="875"/>
                  </a:lnTo>
                  <a:lnTo>
                    <a:pt x="283" y="799"/>
                  </a:lnTo>
                  <a:lnTo>
                    <a:pt x="272" y="723"/>
                  </a:lnTo>
                  <a:lnTo>
                    <a:pt x="255" y="663"/>
                  </a:lnTo>
                  <a:lnTo>
                    <a:pt x="239" y="625"/>
                  </a:lnTo>
                  <a:lnTo>
                    <a:pt x="234" y="614"/>
                  </a:lnTo>
                  <a:lnTo>
                    <a:pt x="201" y="630"/>
                  </a:lnTo>
                  <a:lnTo>
                    <a:pt x="174" y="641"/>
                  </a:lnTo>
                  <a:lnTo>
                    <a:pt x="147" y="641"/>
                  </a:lnTo>
                  <a:lnTo>
                    <a:pt x="93" y="630"/>
                  </a:lnTo>
                  <a:lnTo>
                    <a:pt x="44" y="603"/>
                  </a:lnTo>
                  <a:lnTo>
                    <a:pt x="16" y="554"/>
                  </a:lnTo>
                  <a:lnTo>
                    <a:pt x="0" y="500"/>
                  </a:lnTo>
                  <a:lnTo>
                    <a:pt x="11" y="446"/>
                  </a:lnTo>
                  <a:lnTo>
                    <a:pt x="44" y="402"/>
                  </a:lnTo>
                  <a:lnTo>
                    <a:pt x="93" y="370"/>
                  </a:lnTo>
                  <a:lnTo>
                    <a:pt x="929" y="16"/>
                  </a:lnTo>
                  <a:lnTo>
                    <a:pt x="989" y="0"/>
                  </a:lnTo>
                  <a:close/>
                </a:path>
              </a:pathLst>
            </a:custGeom>
            <a:solidFill>
              <a:srgbClr val="FFB200"/>
            </a:solidFill>
            <a:ln w="0">
              <a:solidFill>
                <a:srgbClr val="FFB2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 name="Freeform 20"/>
            <p:cNvSpPr>
              <a:spLocks/>
            </p:cNvSpPr>
            <p:nvPr/>
          </p:nvSpPr>
          <p:spPr bwMode="auto">
            <a:xfrm>
              <a:off x="9482138" y="-1317625"/>
              <a:ext cx="655638" cy="1130300"/>
            </a:xfrm>
            <a:custGeom>
              <a:avLst/>
              <a:gdLst>
                <a:gd name="T0" fmla="*/ 320 w 413"/>
                <a:gd name="T1" fmla="*/ 0 h 712"/>
                <a:gd name="T2" fmla="*/ 364 w 413"/>
                <a:gd name="T3" fmla="*/ 16 h 712"/>
                <a:gd name="T4" fmla="*/ 396 w 413"/>
                <a:gd name="T5" fmla="*/ 49 h 712"/>
                <a:gd name="T6" fmla="*/ 413 w 413"/>
                <a:gd name="T7" fmla="*/ 87 h 712"/>
                <a:gd name="T8" fmla="*/ 413 w 413"/>
                <a:gd name="T9" fmla="*/ 136 h 712"/>
                <a:gd name="T10" fmla="*/ 396 w 413"/>
                <a:gd name="T11" fmla="*/ 174 h 712"/>
                <a:gd name="T12" fmla="*/ 364 w 413"/>
                <a:gd name="T13" fmla="*/ 206 h 712"/>
                <a:gd name="T14" fmla="*/ 326 w 413"/>
                <a:gd name="T15" fmla="*/ 223 h 712"/>
                <a:gd name="T16" fmla="*/ 310 w 413"/>
                <a:gd name="T17" fmla="*/ 228 h 712"/>
                <a:gd name="T18" fmla="*/ 293 w 413"/>
                <a:gd name="T19" fmla="*/ 239 h 712"/>
                <a:gd name="T20" fmla="*/ 277 w 413"/>
                <a:gd name="T21" fmla="*/ 261 h 712"/>
                <a:gd name="T22" fmla="*/ 261 w 413"/>
                <a:gd name="T23" fmla="*/ 283 h 712"/>
                <a:gd name="T24" fmla="*/ 244 w 413"/>
                <a:gd name="T25" fmla="*/ 326 h 712"/>
                <a:gd name="T26" fmla="*/ 233 w 413"/>
                <a:gd name="T27" fmla="*/ 369 h 712"/>
                <a:gd name="T28" fmla="*/ 228 w 413"/>
                <a:gd name="T29" fmla="*/ 407 h 712"/>
                <a:gd name="T30" fmla="*/ 228 w 413"/>
                <a:gd name="T31" fmla="*/ 598 h 712"/>
                <a:gd name="T32" fmla="*/ 212 w 413"/>
                <a:gd name="T33" fmla="*/ 652 h 712"/>
                <a:gd name="T34" fmla="*/ 174 w 413"/>
                <a:gd name="T35" fmla="*/ 695 h 712"/>
                <a:gd name="T36" fmla="*/ 114 w 413"/>
                <a:gd name="T37" fmla="*/ 712 h 712"/>
                <a:gd name="T38" fmla="*/ 60 w 413"/>
                <a:gd name="T39" fmla="*/ 695 h 712"/>
                <a:gd name="T40" fmla="*/ 16 w 413"/>
                <a:gd name="T41" fmla="*/ 652 h 712"/>
                <a:gd name="T42" fmla="*/ 0 w 413"/>
                <a:gd name="T43" fmla="*/ 598 h 712"/>
                <a:gd name="T44" fmla="*/ 0 w 413"/>
                <a:gd name="T45" fmla="*/ 407 h 712"/>
                <a:gd name="T46" fmla="*/ 11 w 413"/>
                <a:gd name="T47" fmla="*/ 326 h 712"/>
                <a:gd name="T48" fmla="*/ 32 w 413"/>
                <a:gd name="T49" fmla="*/ 239 h 712"/>
                <a:gd name="T50" fmla="*/ 60 w 413"/>
                <a:gd name="T51" fmla="*/ 179 h 712"/>
                <a:gd name="T52" fmla="*/ 92 w 413"/>
                <a:gd name="T53" fmla="*/ 120 h 712"/>
                <a:gd name="T54" fmla="*/ 141 w 413"/>
                <a:gd name="T55" fmla="*/ 71 h 712"/>
                <a:gd name="T56" fmla="*/ 201 w 413"/>
                <a:gd name="T57" fmla="*/ 27 h 712"/>
                <a:gd name="T58" fmla="*/ 277 w 413"/>
                <a:gd name="T59" fmla="*/ 0 h 712"/>
                <a:gd name="T60" fmla="*/ 320 w 413"/>
                <a:gd name="T61"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712">
                  <a:moveTo>
                    <a:pt x="320" y="0"/>
                  </a:moveTo>
                  <a:lnTo>
                    <a:pt x="364" y="16"/>
                  </a:lnTo>
                  <a:lnTo>
                    <a:pt x="396" y="49"/>
                  </a:lnTo>
                  <a:lnTo>
                    <a:pt x="413" y="87"/>
                  </a:lnTo>
                  <a:lnTo>
                    <a:pt x="413" y="136"/>
                  </a:lnTo>
                  <a:lnTo>
                    <a:pt x="396" y="174"/>
                  </a:lnTo>
                  <a:lnTo>
                    <a:pt x="364" y="206"/>
                  </a:lnTo>
                  <a:lnTo>
                    <a:pt x="326" y="223"/>
                  </a:lnTo>
                  <a:lnTo>
                    <a:pt x="310" y="228"/>
                  </a:lnTo>
                  <a:lnTo>
                    <a:pt x="293" y="239"/>
                  </a:lnTo>
                  <a:lnTo>
                    <a:pt x="277" y="261"/>
                  </a:lnTo>
                  <a:lnTo>
                    <a:pt x="261" y="283"/>
                  </a:lnTo>
                  <a:lnTo>
                    <a:pt x="244" y="326"/>
                  </a:lnTo>
                  <a:lnTo>
                    <a:pt x="233" y="369"/>
                  </a:lnTo>
                  <a:lnTo>
                    <a:pt x="228" y="407"/>
                  </a:lnTo>
                  <a:lnTo>
                    <a:pt x="228" y="598"/>
                  </a:lnTo>
                  <a:lnTo>
                    <a:pt x="212" y="652"/>
                  </a:lnTo>
                  <a:lnTo>
                    <a:pt x="174" y="695"/>
                  </a:lnTo>
                  <a:lnTo>
                    <a:pt x="114" y="712"/>
                  </a:lnTo>
                  <a:lnTo>
                    <a:pt x="60" y="695"/>
                  </a:lnTo>
                  <a:lnTo>
                    <a:pt x="16" y="652"/>
                  </a:lnTo>
                  <a:lnTo>
                    <a:pt x="0" y="598"/>
                  </a:lnTo>
                  <a:lnTo>
                    <a:pt x="0" y="407"/>
                  </a:lnTo>
                  <a:lnTo>
                    <a:pt x="11" y="326"/>
                  </a:lnTo>
                  <a:lnTo>
                    <a:pt x="32" y="239"/>
                  </a:lnTo>
                  <a:lnTo>
                    <a:pt x="60" y="179"/>
                  </a:lnTo>
                  <a:lnTo>
                    <a:pt x="92" y="120"/>
                  </a:lnTo>
                  <a:lnTo>
                    <a:pt x="141" y="71"/>
                  </a:lnTo>
                  <a:lnTo>
                    <a:pt x="201" y="27"/>
                  </a:lnTo>
                  <a:lnTo>
                    <a:pt x="277" y="0"/>
                  </a:lnTo>
                  <a:lnTo>
                    <a:pt x="320" y="0"/>
                  </a:lnTo>
                  <a:close/>
                </a:path>
              </a:pathLst>
            </a:custGeom>
            <a:solidFill>
              <a:srgbClr val="FFB200"/>
            </a:solidFill>
            <a:ln w="0">
              <a:solidFill>
                <a:srgbClr val="FFB2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21"/>
            <p:cNvSpPr>
              <a:spLocks/>
            </p:cNvSpPr>
            <p:nvPr/>
          </p:nvSpPr>
          <p:spPr bwMode="auto">
            <a:xfrm>
              <a:off x="8758238" y="-576263"/>
              <a:ext cx="1301750" cy="1457325"/>
            </a:xfrm>
            <a:custGeom>
              <a:avLst/>
              <a:gdLst>
                <a:gd name="T0" fmla="*/ 820 w 820"/>
                <a:gd name="T1" fmla="*/ 0 h 918"/>
                <a:gd name="T2" fmla="*/ 744 w 820"/>
                <a:gd name="T3" fmla="*/ 462 h 918"/>
                <a:gd name="T4" fmla="*/ 657 w 820"/>
                <a:gd name="T5" fmla="*/ 500 h 918"/>
                <a:gd name="T6" fmla="*/ 646 w 820"/>
                <a:gd name="T7" fmla="*/ 522 h 918"/>
                <a:gd name="T8" fmla="*/ 641 w 820"/>
                <a:gd name="T9" fmla="*/ 543 h 918"/>
                <a:gd name="T10" fmla="*/ 646 w 820"/>
                <a:gd name="T11" fmla="*/ 554 h 918"/>
                <a:gd name="T12" fmla="*/ 657 w 820"/>
                <a:gd name="T13" fmla="*/ 571 h 918"/>
                <a:gd name="T14" fmla="*/ 651 w 820"/>
                <a:gd name="T15" fmla="*/ 587 h 918"/>
                <a:gd name="T16" fmla="*/ 641 w 820"/>
                <a:gd name="T17" fmla="*/ 603 h 918"/>
                <a:gd name="T18" fmla="*/ 641 w 820"/>
                <a:gd name="T19" fmla="*/ 614 h 918"/>
                <a:gd name="T20" fmla="*/ 646 w 820"/>
                <a:gd name="T21" fmla="*/ 625 h 918"/>
                <a:gd name="T22" fmla="*/ 657 w 820"/>
                <a:gd name="T23" fmla="*/ 636 h 918"/>
                <a:gd name="T24" fmla="*/ 646 w 820"/>
                <a:gd name="T25" fmla="*/ 658 h 918"/>
                <a:gd name="T26" fmla="*/ 635 w 820"/>
                <a:gd name="T27" fmla="*/ 674 h 918"/>
                <a:gd name="T28" fmla="*/ 641 w 820"/>
                <a:gd name="T29" fmla="*/ 685 h 918"/>
                <a:gd name="T30" fmla="*/ 651 w 820"/>
                <a:gd name="T31" fmla="*/ 696 h 918"/>
                <a:gd name="T32" fmla="*/ 651 w 820"/>
                <a:gd name="T33" fmla="*/ 712 h 918"/>
                <a:gd name="T34" fmla="*/ 641 w 820"/>
                <a:gd name="T35" fmla="*/ 723 h 918"/>
                <a:gd name="T36" fmla="*/ 635 w 820"/>
                <a:gd name="T37" fmla="*/ 739 h 918"/>
                <a:gd name="T38" fmla="*/ 641 w 820"/>
                <a:gd name="T39" fmla="*/ 750 h 918"/>
                <a:gd name="T40" fmla="*/ 646 w 820"/>
                <a:gd name="T41" fmla="*/ 761 h 918"/>
                <a:gd name="T42" fmla="*/ 646 w 820"/>
                <a:gd name="T43" fmla="*/ 777 h 918"/>
                <a:gd name="T44" fmla="*/ 630 w 820"/>
                <a:gd name="T45" fmla="*/ 799 h 918"/>
                <a:gd name="T46" fmla="*/ 608 w 820"/>
                <a:gd name="T47" fmla="*/ 815 h 918"/>
                <a:gd name="T48" fmla="*/ 592 w 820"/>
                <a:gd name="T49" fmla="*/ 826 h 918"/>
                <a:gd name="T50" fmla="*/ 543 w 820"/>
                <a:gd name="T51" fmla="*/ 837 h 918"/>
                <a:gd name="T52" fmla="*/ 456 w 820"/>
                <a:gd name="T53" fmla="*/ 907 h 918"/>
                <a:gd name="T54" fmla="*/ 407 w 820"/>
                <a:gd name="T55" fmla="*/ 918 h 918"/>
                <a:gd name="T56" fmla="*/ 364 w 820"/>
                <a:gd name="T57" fmla="*/ 907 h 918"/>
                <a:gd name="T58" fmla="*/ 277 w 820"/>
                <a:gd name="T59" fmla="*/ 837 h 918"/>
                <a:gd name="T60" fmla="*/ 233 w 820"/>
                <a:gd name="T61" fmla="*/ 826 h 918"/>
                <a:gd name="T62" fmla="*/ 217 w 820"/>
                <a:gd name="T63" fmla="*/ 815 h 918"/>
                <a:gd name="T64" fmla="*/ 195 w 820"/>
                <a:gd name="T65" fmla="*/ 799 h 918"/>
                <a:gd name="T66" fmla="*/ 179 w 820"/>
                <a:gd name="T67" fmla="*/ 777 h 918"/>
                <a:gd name="T68" fmla="*/ 173 w 820"/>
                <a:gd name="T69" fmla="*/ 761 h 918"/>
                <a:gd name="T70" fmla="*/ 184 w 820"/>
                <a:gd name="T71" fmla="*/ 755 h 918"/>
                <a:gd name="T72" fmla="*/ 190 w 820"/>
                <a:gd name="T73" fmla="*/ 755 h 918"/>
                <a:gd name="T74" fmla="*/ 184 w 820"/>
                <a:gd name="T75" fmla="*/ 744 h 918"/>
                <a:gd name="T76" fmla="*/ 173 w 820"/>
                <a:gd name="T77" fmla="*/ 728 h 918"/>
                <a:gd name="T78" fmla="*/ 168 w 820"/>
                <a:gd name="T79" fmla="*/ 717 h 918"/>
                <a:gd name="T80" fmla="*/ 173 w 820"/>
                <a:gd name="T81" fmla="*/ 701 h 918"/>
                <a:gd name="T82" fmla="*/ 184 w 820"/>
                <a:gd name="T83" fmla="*/ 690 h 918"/>
                <a:gd name="T84" fmla="*/ 184 w 820"/>
                <a:gd name="T85" fmla="*/ 679 h 918"/>
                <a:gd name="T86" fmla="*/ 168 w 820"/>
                <a:gd name="T87" fmla="*/ 658 h 918"/>
                <a:gd name="T88" fmla="*/ 168 w 820"/>
                <a:gd name="T89" fmla="*/ 641 h 918"/>
                <a:gd name="T90" fmla="*/ 179 w 820"/>
                <a:gd name="T91" fmla="*/ 630 h 918"/>
                <a:gd name="T92" fmla="*/ 184 w 820"/>
                <a:gd name="T93" fmla="*/ 620 h 918"/>
                <a:gd name="T94" fmla="*/ 179 w 820"/>
                <a:gd name="T95" fmla="*/ 609 h 918"/>
                <a:gd name="T96" fmla="*/ 168 w 820"/>
                <a:gd name="T97" fmla="*/ 587 h 918"/>
                <a:gd name="T98" fmla="*/ 168 w 820"/>
                <a:gd name="T99" fmla="*/ 576 h 918"/>
                <a:gd name="T100" fmla="*/ 179 w 820"/>
                <a:gd name="T101" fmla="*/ 565 h 918"/>
                <a:gd name="T102" fmla="*/ 179 w 820"/>
                <a:gd name="T103" fmla="*/ 549 h 918"/>
                <a:gd name="T104" fmla="*/ 168 w 820"/>
                <a:gd name="T105" fmla="*/ 522 h 918"/>
                <a:gd name="T106" fmla="*/ 168 w 820"/>
                <a:gd name="T107" fmla="*/ 500 h 918"/>
                <a:gd name="T108" fmla="*/ 168 w 820"/>
                <a:gd name="T109" fmla="*/ 478 h 918"/>
                <a:gd name="T110" fmla="*/ 168 w 820"/>
                <a:gd name="T111" fmla="*/ 462 h 918"/>
                <a:gd name="T112" fmla="*/ 81 w 820"/>
                <a:gd name="T113" fmla="*/ 462 h 918"/>
                <a:gd name="T114" fmla="*/ 0 w 820"/>
                <a:gd name="T115" fmla="*/ 0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20" h="918">
                  <a:moveTo>
                    <a:pt x="0" y="0"/>
                  </a:moveTo>
                  <a:lnTo>
                    <a:pt x="820" y="0"/>
                  </a:lnTo>
                  <a:lnTo>
                    <a:pt x="820" y="381"/>
                  </a:lnTo>
                  <a:lnTo>
                    <a:pt x="744" y="462"/>
                  </a:lnTo>
                  <a:lnTo>
                    <a:pt x="657" y="462"/>
                  </a:lnTo>
                  <a:lnTo>
                    <a:pt x="657" y="500"/>
                  </a:lnTo>
                  <a:lnTo>
                    <a:pt x="651" y="511"/>
                  </a:lnTo>
                  <a:lnTo>
                    <a:pt x="646" y="522"/>
                  </a:lnTo>
                  <a:lnTo>
                    <a:pt x="641" y="533"/>
                  </a:lnTo>
                  <a:lnTo>
                    <a:pt x="641" y="543"/>
                  </a:lnTo>
                  <a:lnTo>
                    <a:pt x="641" y="549"/>
                  </a:lnTo>
                  <a:lnTo>
                    <a:pt x="646" y="554"/>
                  </a:lnTo>
                  <a:lnTo>
                    <a:pt x="651" y="560"/>
                  </a:lnTo>
                  <a:lnTo>
                    <a:pt x="657" y="571"/>
                  </a:lnTo>
                  <a:lnTo>
                    <a:pt x="651" y="576"/>
                  </a:lnTo>
                  <a:lnTo>
                    <a:pt x="651" y="587"/>
                  </a:lnTo>
                  <a:lnTo>
                    <a:pt x="641" y="592"/>
                  </a:lnTo>
                  <a:lnTo>
                    <a:pt x="641" y="603"/>
                  </a:lnTo>
                  <a:lnTo>
                    <a:pt x="635" y="609"/>
                  </a:lnTo>
                  <a:lnTo>
                    <a:pt x="641" y="614"/>
                  </a:lnTo>
                  <a:lnTo>
                    <a:pt x="641" y="620"/>
                  </a:lnTo>
                  <a:lnTo>
                    <a:pt x="646" y="625"/>
                  </a:lnTo>
                  <a:lnTo>
                    <a:pt x="651" y="630"/>
                  </a:lnTo>
                  <a:lnTo>
                    <a:pt x="657" y="636"/>
                  </a:lnTo>
                  <a:lnTo>
                    <a:pt x="651" y="647"/>
                  </a:lnTo>
                  <a:lnTo>
                    <a:pt x="646" y="658"/>
                  </a:lnTo>
                  <a:lnTo>
                    <a:pt x="641" y="663"/>
                  </a:lnTo>
                  <a:lnTo>
                    <a:pt x="635" y="674"/>
                  </a:lnTo>
                  <a:lnTo>
                    <a:pt x="635" y="679"/>
                  </a:lnTo>
                  <a:lnTo>
                    <a:pt x="641" y="685"/>
                  </a:lnTo>
                  <a:lnTo>
                    <a:pt x="646" y="690"/>
                  </a:lnTo>
                  <a:lnTo>
                    <a:pt x="651" y="696"/>
                  </a:lnTo>
                  <a:lnTo>
                    <a:pt x="651" y="701"/>
                  </a:lnTo>
                  <a:lnTo>
                    <a:pt x="651" y="712"/>
                  </a:lnTo>
                  <a:lnTo>
                    <a:pt x="646" y="717"/>
                  </a:lnTo>
                  <a:lnTo>
                    <a:pt x="641" y="723"/>
                  </a:lnTo>
                  <a:lnTo>
                    <a:pt x="635" y="728"/>
                  </a:lnTo>
                  <a:lnTo>
                    <a:pt x="635" y="739"/>
                  </a:lnTo>
                  <a:lnTo>
                    <a:pt x="635" y="744"/>
                  </a:lnTo>
                  <a:lnTo>
                    <a:pt x="641" y="750"/>
                  </a:lnTo>
                  <a:lnTo>
                    <a:pt x="641" y="755"/>
                  </a:lnTo>
                  <a:lnTo>
                    <a:pt x="646" y="761"/>
                  </a:lnTo>
                  <a:lnTo>
                    <a:pt x="646" y="772"/>
                  </a:lnTo>
                  <a:lnTo>
                    <a:pt x="646" y="777"/>
                  </a:lnTo>
                  <a:lnTo>
                    <a:pt x="641" y="788"/>
                  </a:lnTo>
                  <a:lnTo>
                    <a:pt x="630" y="799"/>
                  </a:lnTo>
                  <a:lnTo>
                    <a:pt x="619" y="804"/>
                  </a:lnTo>
                  <a:lnTo>
                    <a:pt x="608" y="815"/>
                  </a:lnTo>
                  <a:lnTo>
                    <a:pt x="597" y="821"/>
                  </a:lnTo>
                  <a:lnTo>
                    <a:pt x="592" y="826"/>
                  </a:lnTo>
                  <a:lnTo>
                    <a:pt x="586" y="826"/>
                  </a:lnTo>
                  <a:lnTo>
                    <a:pt x="543" y="837"/>
                  </a:lnTo>
                  <a:lnTo>
                    <a:pt x="505" y="886"/>
                  </a:lnTo>
                  <a:lnTo>
                    <a:pt x="456" y="907"/>
                  </a:lnTo>
                  <a:lnTo>
                    <a:pt x="423" y="918"/>
                  </a:lnTo>
                  <a:lnTo>
                    <a:pt x="407" y="918"/>
                  </a:lnTo>
                  <a:lnTo>
                    <a:pt x="396" y="918"/>
                  </a:lnTo>
                  <a:lnTo>
                    <a:pt x="364" y="907"/>
                  </a:lnTo>
                  <a:lnTo>
                    <a:pt x="320" y="886"/>
                  </a:lnTo>
                  <a:lnTo>
                    <a:pt x="277" y="837"/>
                  </a:lnTo>
                  <a:lnTo>
                    <a:pt x="233" y="826"/>
                  </a:lnTo>
                  <a:lnTo>
                    <a:pt x="233" y="826"/>
                  </a:lnTo>
                  <a:lnTo>
                    <a:pt x="222" y="821"/>
                  </a:lnTo>
                  <a:lnTo>
                    <a:pt x="217" y="815"/>
                  </a:lnTo>
                  <a:lnTo>
                    <a:pt x="206" y="804"/>
                  </a:lnTo>
                  <a:lnTo>
                    <a:pt x="195" y="799"/>
                  </a:lnTo>
                  <a:lnTo>
                    <a:pt x="184" y="788"/>
                  </a:lnTo>
                  <a:lnTo>
                    <a:pt x="179" y="777"/>
                  </a:lnTo>
                  <a:lnTo>
                    <a:pt x="173" y="772"/>
                  </a:lnTo>
                  <a:lnTo>
                    <a:pt x="173" y="761"/>
                  </a:lnTo>
                  <a:lnTo>
                    <a:pt x="179" y="761"/>
                  </a:lnTo>
                  <a:lnTo>
                    <a:pt x="184" y="755"/>
                  </a:lnTo>
                  <a:lnTo>
                    <a:pt x="184" y="755"/>
                  </a:lnTo>
                  <a:lnTo>
                    <a:pt x="190" y="755"/>
                  </a:lnTo>
                  <a:lnTo>
                    <a:pt x="190" y="750"/>
                  </a:lnTo>
                  <a:lnTo>
                    <a:pt x="184" y="744"/>
                  </a:lnTo>
                  <a:lnTo>
                    <a:pt x="179" y="739"/>
                  </a:lnTo>
                  <a:lnTo>
                    <a:pt x="173" y="728"/>
                  </a:lnTo>
                  <a:lnTo>
                    <a:pt x="168" y="723"/>
                  </a:lnTo>
                  <a:lnTo>
                    <a:pt x="168" y="717"/>
                  </a:lnTo>
                  <a:lnTo>
                    <a:pt x="168" y="706"/>
                  </a:lnTo>
                  <a:lnTo>
                    <a:pt x="173" y="701"/>
                  </a:lnTo>
                  <a:lnTo>
                    <a:pt x="179" y="696"/>
                  </a:lnTo>
                  <a:lnTo>
                    <a:pt x="184" y="690"/>
                  </a:lnTo>
                  <a:lnTo>
                    <a:pt x="184" y="685"/>
                  </a:lnTo>
                  <a:lnTo>
                    <a:pt x="184" y="679"/>
                  </a:lnTo>
                  <a:lnTo>
                    <a:pt x="179" y="668"/>
                  </a:lnTo>
                  <a:lnTo>
                    <a:pt x="168" y="658"/>
                  </a:lnTo>
                  <a:lnTo>
                    <a:pt x="168" y="647"/>
                  </a:lnTo>
                  <a:lnTo>
                    <a:pt x="168" y="641"/>
                  </a:lnTo>
                  <a:lnTo>
                    <a:pt x="173" y="636"/>
                  </a:lnTo>
                  <a:lnTo>
                    <a:pt x="179" y="630"/>
                  </a:lnTo>
                  <a:lnTo>
                    <a:pt x="184" y="625"/>
                  </a:lnTo>
                  <a:lnTo>
                    <a:pt x="184" y="620"/>
                  </a:lnTo>
                  <a:lnTo>
                    <a:pt x="184" y="614"/>
                  </a:lnTo>
                  <a:lnTo>
                    <a:pt x="179" y="609"/>
                  </a:lnTo>
                  <a:lnTo>
                    <a:pt x="173" y="598"/>
                  </a:lnTo>
                  <a:lnTo>
                    <a:pt x="168" y="587"/>
                  </a:lnTo>
                  <a:lnTo>
                    <a:pt x="168" y="582"/>
                  </a:lnTo>
                  <a:lnTo>
                    <a:pt x="168" y="576"/>
                  </a:lnTo>
                  <a:lnTo>
                    <a:pt x="173" y="571"/>
                  </a:lnTo>
                  <a:lnTo>
                    <a:pt x="179" y="565"/>
                  </a:lnTo>
                  <a:lnTo>
                    <a:pt x="184" y="554"/>
                  </a:lnTo>
                  <a:lnTo>
                    <a:pt x="179" y="549"/>
                  </a:lnTo>
                  <a:lnTo>
                    <a:pt x="173" y="538"/>
                  </a:lnTo>
                  <a:lnTo>
                    <a:pt x="168" y="522"/>
                  </a:lnTo>
                  <a:lnTo>
                    <a:pt x="168" y="511"/>
                  </a:lnTo>
                  <a:lnTo>
                    <a:pt x="168" y="500"/>
                  </a:lnTo>
                  <a:lnTo>
                    <a:pt x="168" y="489"/>
                  </a:lnTo>
                  <a:lnTo>
                    <a:pt x="168" y="478"/>
                  </a:lnTo>
                  <a:lnTo>
                    <a:pt x="168" y="467"/>
                  </a:lnTo>
                  <a:lnTo>
                    <a:pt x="168" y="462"/>
                  </a:lnTo>
                  <a:lnTo>
                    <a:pt x="168" y="462"/>
                  </a:lnTo>
                  <a:lnTo>
                    <a:pt x="81" y="462"/>
                  </a:lnTo>
                  <a:lnTo>
                    <a:pt x="0" y="381"/>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782738704"/>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Platform Services: </a:t>
            </a:r>
            <a:r>
              <a:rPr lang="en-US" dirty="0" smtClean="0"/>
              <a:t>Security</a:t>
            </a:r>
            <a:br>
              <a:rPr lang="en-US" dirty="0" smtClean="0"/>
            </a:br>
            <a:r>
              <a:rPr lang="en-US" sz="2400" b="0" dirty="0" smtClean="0"/>
              <a:t>SAP HANA Cloud Platform security services</a:t>
            </a:r>
            <a:endParaRPr lang="en-US" sz="2400" b="0" dirty="0"/>
          </a:p>
        </p:txBody>
      </p:sp>
      <p:sp>
        <p:nvSpPr>
          <p:cNvPr id="6" name="Textplatzhalter 5"/>
          <p:cNvSpPr>
            <a:spLocks noGrp="1"/>
          </p:cNvSpPr>
          <p:nvPr>
            <p:ph type="body" sz="quarter" idx="12"/>
          </p:nvPr>
        </p:nvSpPr>
        <p:spPr>
          <a:xfrm>
            <a:off x="324000" y="1691081"/>
            <a:ext cx="11445215" cy="671667"/>
          </a:xfrm>
        </p:spPr>
        <p:txBody>
          <a:bodyPr/>
          <a:lstStyle/>
          <a:p>
            <a:r>
              <a:rPr lang="en-US" dirty="0" smtClean="0"/>
              <a:t>The SAP HANA Cloud Platform </a:t>
            </a:r>
            <a:r>
              <a:rPr lang="en-US" dirty="0"/>
              <a:t>s</a:t>
            </a:r>
            <a:r>
              <a:rPr lang="en-US" dirty="0" smtClean="0"/>
              <a:t>ecurity services provide delegated authentication and authorization services across applications</a:t>
            </a:r>
            <a:endParaRPr lang="en-US" dirty="0"/>
          </a:p>
        </p:txBody>
      </p:sp>
      <p:sp>
        <p:nvSpPr>
          <p:cNvPr id="5" name="Textplatzhalter 4"/>
          <p:cNvSpPr>
            <a:spLocks noGrp="1"/>
          </p:cNvSpPr>
          <p:nvPr>
            <p:ph type="body" sz="quarter" idx="11"/>
          </p:nvPr>
        </p:nvSpPr>
        <p:spPr>
          <a:xfrm>
            <a:off x="324001" y="2399148"/>
            <a:ext cx="6037006" cy="3550926"/>
          </a:xfrm>
        </p:spPr>
        <p:txBody>
          <a:bodyPr/>
          <a:lstStyle/>
          <a:p>
            <a:pPr>
              <a:spcBef>
                <a:spcPts val="1200"/>
              </a:spcBef>
              <a:spcAft>
                <a:spcPts val="300"/>
              </a:spcAft>
            </a:pPr>
            <a:r>
              <a:rPr lang="en-US" sz="1600" dirty="0"/>
              <a:t>Key capabilities</a:t>
            </a:r>
          </a:p>
          <a:p>
            <a:pPr marL="285750" lvl="1" indent="-166688">
              <a:spcAft>
                <a:spcPts val="300"/>
              </a:spcAft>
            </a:pPr>
            <a:r>
              <a:rPr lang="en-US" sz="1600" dirty="0" smtClean="0"/>
              <a:t>Security standards compliance</a:t>
            </a:r>
            <a:br>
              <a:rPr lang="en-US" sz="1600" dirty="0" smtClean="0"/>
            </a:br>
            <a:r>
              <a:rPr lang="en-US" sz="1600" dirty="0" smtClean="0"/>
              <a:t>SOC1, SOC2</a:t>
            </a:r>
          </a:p>
          <a:p>
            <a:pPr marL="285750" lvl="1" indent="-166688">
              <a:spcAft>
                <a:spcPts val="300"/>
              </a:spcAft>
            </a:pPr>
            <a:r>
              <a:rPr lang="en-US" sz="1600" kern="0" dirty="0" smtClean="0">
                <a:ea typeface="Arial Unicode MS" pitchFamily="34" charset="-128"/>
                <a:cs typeface="BentonSans Medium"/>
              </a:rPr>
              <a:t>New Platform APIs for security management (e.g. Trust Management, OAuth Client Management, Platform API Client)</a:t>
            </a:r>
          </a:p>
          <a:p>
            <a:pPr marL="285750" lvl="1" indent="-166688">
              <a:spcAft>
                <a:spcPts val="300"/>
              </a:spcAft>
            </a:pPr>
            <a:r>
              <a:rPr lang="en-US" sz="1600" kern="0" dirty="0" smtClean="0">
                <a:ea typeface="Arial Unicode MS" pitchFamily="34" charset="-128"/>
                <a:cs typeface="BentonSans Medium"/>
              </a:rPr>
              <a:t>HCP Cockpit Administration User Interface for Platform APIs (based on OAuth 2.0)</a:t>
            </a:r>
          </a:p>
          <a:p>
            <a:pPr marL="285750" lvl="1" indent="-166688">
              <a:spcAft>
                <a:spcPts val="300"/>
              </a:spcAft>
            </a:pPr>
            <a:r>
              <a:rPr lang="en-US" sz="1600" dirty="0" smtClean="0"/>
              <a:t>Customizable HCP Roles for </a:t>
            </a:r>
            <a:r>
              <a:rPr lang="en-US" sz="1600" dirty="0"/>
              <a:t>a</a:t>
            </a:r>
            <a:r>
              <a:rPr lang="en-US" sz="1600" dirty="0" smtClean="0"/>
              <a:t>ccount </a:t>
            </a:r>
            <a:r>
              <a:rPr lang="en-US" sz="1600" dirty="0"/>
              <a:t>m</a:t>
            </a:r>
            <a:r>
              <a:rPr lang="en-US" sz="1600" dirty="0" smtClean="0"/>
              <a:t>embers</a:t>
            </a:r>
          </a:p>
          <a:p>
            <a:pPr marL="285750" lvl="1" indent="-166688">
              <a:spcAft>
                <a:spcPts val="300"/>
              </a:spcAft>
            </a:pPr>
            <a:r>
              <a:rPr lang="en-US" sz="1600" kern="0" dirty="0" smtClean="0">
                <a:ea typeface="Arial Unicode MS" pitchFamily="34" charset="-128"/>
                <a:cs typeface="BentonSans Medium"/>
              </a:rPr>
              <a:t>Additional OAuth 2.0 Authorization Grant Flows</a:t>
            </a:r>
          </a:p>
          <a:p>
            <a:pPr>
              <a:spcBef>
                <a:spcPts val="1200"/>
              </a:spcBef>
              <a:spcAft>
                <a:spcPts val="300"/>
              </a:spcAft>
            </a:pPr>
            <a:r>
              <a:rPr lang="en-US" sz="1600" dirty="0" smtClean="0"/>
              <a:t>Benefits</a:t>
            </a:r>
          </a:p>
          <a:p>
            <a:pPr marL="285750" lvl="1" indent="-166688">
              <a:spcAft>
                <a:spcPts val="300"/>
              </a:spcAft>
            </a:pPr>
            <a:r>
              <a:rPr lang="en-US" sz="1600" dirty="0" smtClean="0"/>
              <a:t>Additional security attestations </a:t>
            </a:r>
          </a:p>
          <a:p>
            <a:pPr marL="285750" lvl="1" indent="-166688">
              <a:spcAft>
                <a:spcPts val="300"/>
              </a:spcAft>
            </a:pPr>
            <a:r>
              <a:rPr lang="en-US" sz="1600" dirty="0" smtClean="0"/>
              <a:t>Advanced support for SaaS and automation scenarios</a:t>
            </a:r>
          </a:p>
          <a:p>
            <a:pPr marL="285750" lvl="1" indent="-166688">
              <a:spcAft>
                <a:spcPts val="300"/>
              </a:spcAft>
            </a:pPr>
            <a:endParaRPr lang="en-US" sz="1600" dirty="0"/>
          </a:p>
          <a:p>
            <a:pPr marL="285750" lvl="1" indent="-166688">
              <a:spcAft>
                <a:spcPts val="300"/>
              </a:spcAft>
            </a:pPr>
            <a:endParaRPr lang="en-US" sz="1600" dirty="0"/>
          </a:p>
        </p:txBody>
      </p:sp>
      <p:pic>
        <p:nvPicPr>
          <p:cNvPr id="31" name="Picture 11" descr="securit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9995" y="165850"/>
            <a:ext cx="914400" cy="914400"/>
          </a:xfrm>
          <a:prstGeom prst="rect">
            <a:avLst/>
          </a:prstGeom>
        </p:spPr>
      </p:pic>
      <p:sp>
        <p:nvSpPr>
          <p:cNvPr id="36" name="Rectangle 9"/>
          <p:cNvSpPr/>
          <p:nvPr/>
        </p:nvSpPr>
        <p:spPr bwMode="gray">
          <a:xfrm>
            <a:off x="10771052" y="161670"/>
            <a:ext cx="1097280" cy="458815"/>
          </a:xfrm>
          <a:prstGeom prst="rect">
            <a:avLst/>
          </a:prstGeom>
          <a:solidFill>
            <a:schemeClr val="tx2"/>
          </a:solidFill>
          <a:ln w="6350" algn="ctr">
            <a:noFill/>
            <a:miter lim="800000"/>
            <a:headEnd/>
            <a:tailEnd/>
          </a:ln>
        </p:spPr>
        <p:txBody>
          <a:bodyPr lIns="0" tIns="72000" rIns="0" bIns="72000" rtlCol="0" anchor="ctr"/>
          <a:lstStyle/>
          <a:p>
            <a:pPr marL="0" marR="0" lvl="0" indent="0" algn="ctr" defTabSz="914400" eaLnBrk="1" fontAlgn="base" latinLnBrk="0" hangingPunct="1">
              <a:lnSpc>
                <a:spcPts val="1500"/>
              </a:lnSpc>
              <a:spcBef>
                <a:spcPts val="0"/>
              </a:spcBef>
              <a:spcAft>
                <a:spcPct val="0"/>
              </a:spcAft>
              <a:buClr>
                <a:srgbClr val="F0AB00"/>
              </a:buClr>
              <a:buSzPct val="80000"/>
              <a:buFontTx/>
              <a:buNone/>
              <a:tabLst/>
              <a:defRPr/>
            </a:pPr>
            <a:r>
              <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rPr>
              <a:t>Planned </a:t>
            </a:r>
            <a:r>
              <a:rPr lang="en-US" sz="1100" b="1" kern="0" dirty="0" smtClean="0">
                <a:solidFill>
                  <a:srgbClr val="FFFFFF"/>
                </a:solidFill>
                <a:ea typeface="Arial Unicode MS" pitchFamily="34" charset="-128"/>
                <a:cs typeface="Arial Unicode MS" pitchFamily="34" charset="-128"/>
              </a:rPr>
              <a:t>Innovations</a:t>
            </a:r>
            <a:endParaRPr kumimoji="0" lang="en-US" sz="1100" b="1" i="0" u="none" strike="noStrike" kern="0" cap="none" spc="0" normalizeH="0" baseline="0" noProof="0" dirty="0" smtClean="0">
              <a:ln>
                <a:noFill/>
              </a:ln>
              <a:solidFill>
                <a:srgbClr val="FFFFFF"/>
              </a:solidFill>
              <a:effectLst/>
              <a:uLnTx/>
              <a:uFillTx/>
              <a:ea typeface="Arial Unicode MS" pitchFamily="34" charset="-128"/>
              <a:cs typeface="Arial Unicode MS" pitchFamily="34" charset="-128"/>
            </a:endParaRPr>
          </a:p>
        </p:txBody>
      </p:sp>
      <p:grpSp>
        <p:nvGrpSpPr>
          <p:cNvPr id="37" name="Group 36"/>
          <p:cNvGrpSpPr/>
          <p:nvPr/>
        </p:nvGrpSpPr>
        <p:grpSpPr>
          <a:xfrm>
            <a:off x="6389917" y="2452413"/>
            <a:ext cx="5705153" cy="3749486"/>
            <a:chOff x="6786176" y="2278102"/>
            <a:chExt cx="4589351" cy="2688432"/>
          </a:xfrm>
        </p:grpSpPr>
        <p:grpSp>
          <p:nvGrpSpPr>
            <p:cNvPr id="38" name="Group 37"/>
            <p:cNvGrpSpPr/>
            <p:nvPr/>
          </p:nvGrpSpPr>
          <p:grpSpPr>
            <a:xfrm>
              <a:off x="8041803" y="3075356"/>
              <a:ext cx="275229" cy="480618"/>
              <a:chOff x="609600" y="2850678"/>
              <a:chExt cx="1160584" cy="1969049"/>
            </a:xfrm>
          </p:grpSpPr>
          <p:sp>
            <p:nvSpPr>
              <p:cNvPr id="61" name="Oval 60"/>
              <p:cNvSpPr/>
              <p:nvPr/>
            </p:nvSpPr>
            <p:spPr bwMode="gray">
              <a:xfrm>
                <a:off x="785445" y="2850678"/>
                <a:ext cx="808893" cy="797169"/>
              </a:xfrm>
              <a:prstGeom prst="ellipse">
                <a:avLst/>
              </a:prstGeom>
              <a:solidFill>
                <a:schemeClr val="accent1"/>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3200" kern="0" dirty="0">
                  <a:ea typeface="Arial Unicode MS" pitchFamily="34" charset="-128"/>
                  <a:cs typeface="Arial Unicode MS" pitchFamily="34" charset="-128"/>
                </a:endParaRPr>
              </a:p>
            </p:txBody>
          </p:sp>
          <p:grpSp>
            <p:nvGrpSpPr>
              <p:cNvPr id="62" name="Group 61"/>
              <p:cNvGrpSpPr/>
              <p:nvPr/>
            </p:nvGrpSpPr>
            <p:grpSpPr>
              <a:xfrm>
                <a:off x="609600" y="3636122"/>
                <a:ext cx="1160584" cy="1183605"/>
                <a:chOff x="468923" y="3636122"/>
                <a:chExt cx="1395046" cy="1183605"/>
              </a:xfrm>
            </p:grpSpPr>
            <p:sp>
              <p:nvSpPr>
                <p:cNvPr id="65" name="Rounded Rectangle 64"/>
                <p:cNvSpPr/>
                <p:nvPr/>
              </p:nvSpPr>
              <p:spPr bwMode="gray">
                <a:xfrm>
                  <a:off x="468923" y="3636122"/>
                  <a:ext cx="1395046" cy="1113267"/>
                </a:xfrm>
                <a:prstGeom prst="roundRect">
                  <a:avLst>
                    <a:gd name="adj" fmla="val 24038"/>
                  </a:avLst>
                </a:prstGeom>
                <a:solidFill>
                  <a:schemeClr val="accent1"/>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3200" kern="0" dirty="0">
                    <a:ea typeface="Arial Unicode MS" pitchFamily="34" charset="-128"/>
                    <a:cs typeface="Arial Unicode MS" pitchFamily="34" charset="-128"/>
                  </a:endParaRPr>
                </a:p>
              </p:txBody>
            </p:sp>
            <p:sp>
              <p:nvSpPr>
                <p:cNvPr id="66" name="Rectangle 65"/>
                <p:cNvSpPr/>
                <p:nvPr/>
              </p:nvSpPr>
              <p:spPr bwMode="gray">
                <a:xfrm>
                  <a:off x="468923" y="4349261"/>
                  <a:ext cx="1395046" cy="470466"/>
                </a:xfrm>
                <a:prstGeom prst="rect">
                  <a:avLst/>
                </a:prstGeom>
                <a:solidFill>
                  <a:schemeClr val="bg1"/>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3200" kern="0" dirty="0">
                    <a:ea typeface="Arial Unicode MS" pitchFamily="34" charset="-128"/>
                    <a:cs typeface="Arial Unicode MS" pitchFamily="34" charset="-128"/>
                  </a:endParaRPr>
                </a:p>
              </p:txBody>
            </p:sp>
          </p:grpSp>
          <p:sp>
            <p:nvSpPr>
              <p:cNvPr id="63" name="Freeform 62"/>
              <p:cNvSpPr/>
              <p:nvPr/>
            </p:nvSpPr>
            <p:spPr bwMode="gray">
              <a:xfrm>
                <a:off x="914398" y="3636123"/>
                <a:ext cx="169985" cy="172916"/>
              </a:xfrm>
              <a:custGeom>
                <a:avLst/>
                <a:gdLst>
                  <a:gd name="connsiteX0" fmla="*/ 0 w 679938"/>
                  <a:gd name="connsiteY0" fmla="*/ 691661 h 691661"/>
                  <a:gd name="connsiteX1" fmla="*/ 11723 w 679938"/>
                  <a:gd name="connsiteY1" fmla="*/ 0 h 691661"/>
                  <a:gd name="connsiteX2" fmla="*/ 679938 w 679938"/>
                  <a:gd name="connsiteY2" fmla="*/ 0 h 691661"/>
                  <a:gd name="connsiteX3" fmla="*/ 0 w 679938"/>
                  <a:gd name="connsiteY3" fmla="*/ 691661 h 691661"/>
                </a:gdLst>
                <a:ahLst/>
                <a:cxnLst>
                  <a:cxn ang="0">
                    <a:pos x="connsiteX0" y="connsiteY0"/>
                  </a:cxn>
                  <a:cxn ang="0">
                    <a:pos x="connsiteX1" y="connsiteY1"/>
                  </a:cxn>
                  <a:cxn ang="0">
                    <a:pos x="connsiteX2" y="connsiteY2"/>
                  </a:cxn>
                  <a:cxn ang="0">
                    <a:pos x="connsiteX3" y="connsiteY3"/>
                  </a:cxn>
                </a:cxnLst>
                <a:rect l="l" t="t" r="r" b="b"/>
                <a:pathLst>
                  <a:path w="679938" h="691661">
                    <a:moveTo>
                      <a:pt x="0" y="691661"/>
                    </a:moveTo>
                    <a:lnTo>
                      <a:pt x="11723" y="0"/>
                    </a:lnTo>
                    <a:lnTo>
                      <a:pt x="679938" y="0"/>
                    </a:lnTo>
                    <a:lnTo>
                      <a:pt x="0" y="691661"/>
                    </a:lnTo>
                    <a:close/>
                  </a:path>
                </a:pathLst>
              </a:custGeom>
              <a:solidFill>
                <a:schemeClr val="bg1"/>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3200" kern="0" dirty="0">
                  <a:ea typeface="Arial Unicode MS" pitchFamily="34" charset="-128"/>
                  <a:cs typeface="Arial Unicode MS" pitchFamily="34" charset="-128"/>
                </a:endParaRPr>
              </a:p>
            </p:txBody>
          </p:sp>
          <p:sp>
            <p:nvSpPr>
              <p:cNvPr id="64" name="Freeform 63"/>
              <p:cNvSpPr/>
              <p:nvPr/>
            </p:nvSpPr>
            <p:spPr bwMode="gray">
              <a:xfrm flipH="1">
                <a:off x="1289537" y="3623441"/>
                <a:ext cx="169985" cy="172916"/>
              </a:xfrm>
              <a:custGeom>
                <a:avLst/>
                <a:gdLst>
                  <a:gd name="connsiteX0" fmla="*/ 0 w 679938"/>
                  <a:gd name="connsiteY0" fmla="*/ 691661 h 691661"/>
                  <a:gd name="connsiteX1" fmla="*/ 11723 w 679938"/>
                  <a:gd name="connsiteY1" fmla="*/ 0 h 691661"/>
                  <a:gd name="connsiteX2" fmla="*/ 679938 w 679938"/>
                  <a:gd name="connsiteY2" fmla="*/ 0 h 691661"/>
                  <a:gd name="connsiteX3" fmla="*/ 0 w 679938"/>
                  <a:gd name="connsiteY3" fmla="*/ 691661 h 691661"/>
                </a:gdLst>
                <a:ahLst/>
                <a:cxnLst>
                  <a:cxn ang="0">
                    <a:pos x="connsiteX0" y="connsiteY0"/>
                  </a:cxn>
                  <a:cxn ang="0">
                    <a:pos x="connsiteX1" y="connsiteY1"/>
                  </a:cxn>
                  <a:cxn ang="0">
                    <a:pos x="connsiteX2" y="connsiteY2"/>
                  </a:cxn>
                  <a:cxn ang="0">
                    <a:pos x="connsiteX3" y="connsiteY3"/>
                  </a:cxn>
                </a:cxnLst>
                <a:rect l="l" t="t" r="r" b="b"/>
                <a:pathLst>
                  <a:path w="679938" h="691661">
                    <a:moveTo>
                      <a:pt x="0" y="691661"/>
                    </a:moveTo>
                    <a:lnTo>
                      <a:pt x="11723" y="0"/>
                    </a:lnTo>
                    <a:lnTo>
                      <a:pt x="679938" y="0"/>
                    </a:lnTo>
                    <a:lnTo>
                      <a:pt x="0" y="691661"/>
                    </a:lnTo>
                    <a:close/>
                  </a:path>
                </a:pathLst>
              </a:custGeom>
              <a:solidFill>
                <a:schemeClr val="bg1"/>
              </a:solidFill>
              <a:ln w="6350" algn="ctr">
                <a:noFill/>
                <a:miter lim="800000"/>
                <a:headEnd/>
                <a:tailEnd/>
              </a:ln>
            </p:spPr>
            <p:txBody>
              <a:bodyPr lIns="90021" tIns="72017" rIns="90021" bIns="72017" rtlCol="0" anchor="ctr"/>
              <a:lstStyle/>
              <a:p>
                <a:pPr algn="ctr" defTabSz="914583" fontAlgn="base">
                  <a:spcBef>
                    <a:spcPct val="50000"/>
                  </a:spcBef>
                  <a:spcAft>
                    <a:spcPct val="0"/>
                  </a:spcAft>
                  <a:buClr>
                    <a:srgbClr val="F0AB00"/>
                  </a:buClr>
                  <a:buSzPct val="80000"/>
                </a:pPr>
                <a:endParaRPr lang="en-US" sz="3200" kern="0" dirty="0">
                  <a:ea typeface="Arial Unicode MS" pitchFamily="34" charset="-128"/>
                  <a:cs typeface="Arial Unicode MS" pitchFamily="34" charset="-128"/>
                </a:endParaRPr>
              </a:p>
            </p:txBody>
          </p:sp>
        </p:grpSp>
        <p:grpSp>
          <p:nvGrpSpPr>
            <p:cNvPr id="39" name="Gruppieren 20"/>
            <p:cNvGrpSpPr/>
            <p:nvPr/>
          </p:nvGrpSpPr>
          <p:grpSpPr>
            <a:xfrm>
              <a:off x="6786176" y="2278102"/>
              <a:ext cx="4589351" cy="2688432"/>
              <a:chOff x="6317376" y="1773635"/>
              <a:chExt cx="5509116" cy="3062751"/>
            </a:xfrm>
          </p:grpSpPr>
          <p:sp>
            <p:nvSpPr>
              <p:cNvPr id="41" name="Rectangle 110"/>
              <p:cNvSpPr/>
              <p:nvPr/>
            </p:nvSpPr>
            <p:spPr>
              <a:xfrm>
                <a:off x="6317376" y="2833373"/>
                <a:ext cx="1418834" cy="477671"/>
              </a:xfrm>
              <a:prstGeom prst="rect">
                <a:avLst/>
              </a:prstGeom>
            </p:spPr>
            <p:txBody>
              <a:bodyPr wrap="square">
                <a:spAutoFit/>
              </a:bodyPr>
              <a:lstStyle/>
              <a:p>
                <a:pPr algn="r" defTabSz="1087247">
                  <a:spcBef>
                    <a:spcPct val="50000"/>
                  </a:spcBef>
                  <a:buClr>
                    <a:srgbClr val="F0AB00"/>
                  </a:buClr>
                  <a:buSzPct val="80000"/>
                  <a:defRPr/>
                </a:pPr>
                <a:r>
                  <a:rPr lang="en-US" sz="1600" kern="0" dirty="0">
                    <a:ea typeface="Arial Unicode MS" pitchFamily="34" charset="-128"/>
                    <a:cs typeface="BentonSans Medium"/>
                  </a:rPr>
                  <a:t>User </a:t>
                </a:r>
                <a:r>
                  <a:rPr lang="en-US" sz="1600" kern="0" dirty="0" smtClean="0">
                    <a:ea typeface="Arial Unicode MS" pitchFamily="34" charset="-128"/>
                    <a:cs typeface="BentonSans Medium"/>
                  </a:rPr>
                  <a:t>Authentication</a:t>
                </a:r>
                <a:endParaRPr lang="en-US" sz="1600" kern="0" dirty="0">
                  <a:ea typeface="Arial Unicode MS" pitchFamily="34" charset="-128"/>
                  <a:cs typeface="BentonSans Medium"/>
                </a:endParaRPr>
              </a:p>
            </p:txBody>
          </p:sp>
          <p:sp>
            <p:nvSpPr>
              <p:cNvPr id="42" name="Rectangle 112"/>
              <p:cNvSpPr/>
              <p:nvPr/>
            </p:nvSpPr>
            <p:spPr>
              <a:xfrm>
                <a:off x="10148110" y="2531115"/>
                <a:ext cx="1678382" cy="678796"/>
              </a:xfrm>
              <a:prstGeom prst="rect">
                <a:avLst/>
              </a:prstGeom>
            </p:spPr>
            <p:txBody>
              <a:bodyPr wrap="square">
                <a:spAutoFit/>
              </a:bodyPr>
              <a:lstStyle/>
              <a:p>
                <a:pPr defTabSz="1087247">
                  <a:spcBef>
                    <a:spcPct val="50000"/>
                  </a:spcBef>
                  <a:buClr>
                    <a:srgbClr val="F0AB00"/>
                  </a:buClr>
                  <a:buSzPct val="80000"/>
                  <a:defRPr/>
                </a:pPr>
                <a:r>
                  <a:rPr lang="en-US" sz="1600" b="1" kern="0" dirty="0">
                    <a:ea typeface="Arial Unicode MS" pitchFamily="34" charset="-128"/>
                    <a:cs typeface="BentonSans Medium"/>
                  </a:rPr>
                  <a:t>Applications </a:t>
                </a:r>
                <a:r>
                  <a:rPr lang="en-US" sz="1600" b="1" kern="0" dirty="0" smtClean="0">
                    <a:ea typeface="Arial Unicode MS" pitchFamily="34" charset="-128"/>
                    <a:cs typeface="BentonSans Medium"/>
                  </a:rPr>
                  <a:t/>
                </a:r>
                <a:br>
                  <a:rPr lang="en-US" sz="1600" b="1" kern="0" dirty="0" smtClean="0">
                    <a:ea typeface="Arial Unicode MS" pitchFamily="34" charset="-128"/>
                    <a:cs typeface="BentonSans Medium"/>
                  </a:rPr>
                </a:br>
                <a:r>
                  <a:rPr lang="en-US" sz="1600" b="1" kern="0" dirty="0" smtClean="0">
                    <a:ea typeface="Arial Unicode MS" pitchFamily="34" charset="-128"/>
                    <a:cs typeface="BentonSans Medium"/>
                  </a:rPr>
                  <a:t>on</a:t>
                </a:r>
                <a:r>
                  <a:rPr lang="en-US" sz="1600" b="1" kern="0" dirty="0">
                    <a:ea typeface="Arial Unicode MS" pitchFamily="34" charset="-128"/>
                    <a:cs typeface="BentonSans Medium"/>
                  </a:rPr>
                  <a:t> </a:t>
                </a:r>
                <a:r>
                  <a:rPr lang="en-US" sz="1600" b="1" kern="0" dirty="0" smtClean="0">
                    <a:ea typeface="Arial Unicode MS" pitchFamily="34" charset="-128"/>
                    <a:cs typeface="BentonSans Medium"/>
                  </a:rPr>
                  <a:t>SAP </a:t>
                </a:r>
                <a:r>
                  <a:rPr lang="en-US" sz="1600" b="1" kern="0" dirty="0">
                    <a:ea typeface="Arial Unicode MS" pitchFamily="34" charset="-128"/>
                    <a:cs typeface="BentonSans Medium"/>
                  </a:rPr>
                  <a:t>HANA </a:t>
                </a:r>
                <a:r>
                  <a:rPr lang="en-US" sz="1600" b="1" kern="0" dirty="0" smtClean="0">
                    <a:ea typeface="Arial Unicode MS" pitchFamily="34" charset="-128"/>
                    <a:cs typeface="BentonSans Medium"/>
                  </a:rPr>
                  <a:t/>
                </a:r>
                <a:br>
                  <a:rPr lang="en-US" sz="1600" b="1" kern="0" dirty="0" smtClean="0">
                    <a:ea typeface="Arial Unicode MS" pitchFamily="34" charset="-128"/>
                    <a:cs typeface="BentonSans Medium"/>
                  </a:rPr>
                </a:br>
                <a:r>
                  <a:rPr lang="en-US" sz="1600" b="1" kern="0" dirty="0" smtClean="0">
                    <a:ea typeface="Arial Unicode MS" pitchFamily="34" charset="-128"/>
                    <a:cs typeface="BentonSans Medium"/>
                  </a:rPr>
                  <a:t>Cloud </a:t>
                </a:r>
                <a:r>
                  <a:rPr lang="en-US" sz="1600" b="1" kern="0" dirty="0">
                    <a:ea typeface="Arial Unicode MS" pitchFamily="34" charset="-128"/>
                    <a:cs typeface="BentonSans Medium"/>
                  </a:rPr>
                  <a:t>Platform</a:t>
                </a:r>
              </a:p>
            </p:txBody>
          </p:sp>
          <p:sp>
            <p:nvSpPr>
              <p:cNvPr id="43" name="Rectangle 113"/>
              <p:cNvSpPr/>
              <p:nvPr/>
            </p:nvSpPr>
            <p:spPr>
              <a:xfrm>
                <a:off x="9997686" y="3189429"/>
                <a:ext cx="1828806" cy="477671"/>
              </a:xfrm>
              <a:prstGeom prst="rect">
                <a:avLst/>
              </a:prstGeom>
            </p:spPr>
            <p:txBody>
              <a:bodyPr wrap="square">
                <a:spAutoFit/>
              </a:bodyPr>
              <a:lstStyle/>
              <a:p>
                <a:pPr defTabSz="1087247">
                  <a:spcBef>
                    <a:spcPct val="50000"/>
                  </a:spcBef>
                  <a:buClr>
                    <a:srgbClr val="F0AB00"/>
                  </a:buClr>
                  <a:buSzPct val="80000"/>
                  <a:defRPr/>
                </a:pPr>
                <a:r>
                  <a:rPr lang="en-US" sz="1600" kern="0" dirty="0">
                    <a:ea typeface="Arial Unicode MS" pitchFamily="34" charset="-128"/>
                    <a:cs typeface="BentonSans Medium"/>
                  </a:rPr>
                  <a:t>Delegate</a:t>
                </a:r>
                <a:br>
                  <a:rPr lang="en-US" sz="1600" kern="0" dirty="0">
                    <a:ea typeface="Arial Unicode MS" pitchFamily="34" charset="-128"/>
                    <a:cs typeface="BentonSans Medium"/>
                  </a:rPr>
                </a:br>
                <a:r>
                  <a:rPr lang="en-US" sz="1600" kern="0" dirty="0">
                    <a:ea typeface="Arial Unicode MS" pitchFamily="34" charset="-128"/>
                    <a:cs typeface="BentonSans Medium"/>
                  </a:rPr>
                  <a:t>Authentication</a:t>
                </a:r>
              </a:p>
            </p:txBody>
          </p:sp>
          <p:grpSp>
            <p:nvGrpSpPr>
              <p:cNvPr id="44" name="Gruppieren 24"/>
              <p:cNvGrpSpPr/>
              <p:nvPr/>
            </p:nvGrpSpPr>
            <p:grpSpPr>
              <a:xfrm>
                <a:off x="7035528" y="1773635"/>
                <a:ext cx="3718157" cy="3062751"/>
                <a:chOff x="7035528" y="1773635"/>
                <a:chExt cx="3718157" cy="3062751"/>
              </a:xfrm>
            </p:grpSpPr>
            <p:grpSp>
              <p:nvGrpSpPr>
                <p:cNvPr id="45" name="Group 14"/>
                <p:cNvGrpSpPr>
                  <a:grpSpLocks noChangeAspect="1"/>
                </p:cNvGrpSpPr>
                <p:nvPr/>
              </p:nvGrpSpPr>
              <p:grpSpPr bwMode="auto">
                <a:xfrm>
                  <a:off x="8087099" y="2447215"/>
                  <a:ext cx="1780466" cy="1130384"/>
                  <a:chOff x="2903" y="695"/>
                  <a:chExt cx="1961" cy="1245"/>
                </a:xfrm>
              </p:grpSpPr>
              <p:sp>
                <p:nvSpPr>
                  <p:cNvPr id="58" name="Freeform 15"/>
                  <p:cNvSpPr>
                    <a:spLocks/>
                  </p:cNvSpPr>
                  <p:nvPr/>
                </p:nvSpPr>
                <p:spPr bwMode="auto">
                  <a:xfrm>
                    <a:off x="2919" y="695"/>
                    <a:ext cx="1867" cy="177"/>
                  </a:xfrm>
                  <a:custGeom>
                    <a:avLst/>
                    <a:gdLst>
                      <a:gd name="T0" fmla="*/ 591 w 591"/>
                      <a:gd name="T1" fmla="*/ 68 h 75"/>
                      <a:gd name="T2" fmla="*/ 302 w 591"/>
                      <a:gd name="T3" fmla="*/ 0 h 75"/>
                      <a:gd name="T4" fmla="*/ 0 w 591"/>
                      <a:gd name="T5" fmla="*/ 75 h 75"/>
                    </a:gdLst>
                    <a:ahLst/>
                    <a:cxnLst>
                      <a:cxn ang="0">
                        <a:pos x="T0" y="T1"/>
                      </a:cxn>
                      <a:cxn ang="0">
                        <a:pos x="T2" y="T3"/>
                      </a:cxn>
                      <a:cxn ang="0">
                        <a:pos x="T4" y="T5"/>
                      </a:cxn>
                    </a:cxnLst>
                    <a:rect l="0" t="0" r="r" b="b"/>
                    <a:pathLst>
                      <a:path w="591" h="75">
                        <a:moveTo>
                          <a:pt x="591" y="68"/>
                        </a:moveTo>
                        <a:cubicBezTo>
                          <a:pt x="504" y="24"/>
                          <a:pt x="406" y="0"/>
                          <a:pt x="302" y="0"/>
                        </a:cubicBezTo>
                        <a:cubicBezTo>
                          <a:pt x="193" y="0"/>
                          <a:pt x="90" y="27"/>
                          <a:pt x="0" y="75"/>
                        </a:cubicBezTo>
                      </a:path>
                    </a:pathLst>
                  </a:custGeom>
                  <a:ln w="63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sz="3200" dirty="0"/>
                  </a:p>
                </p:txBody>
              </p:sp>
              <p:sp>
                <p:nvSpPr>
                  <p:cNvPr id="59" name="Freeform 16"/>
                  <p:cNvSpPr>
                    <a:spLocks/>
                  </p:cNvSpPr>
                  <p:nvPr/>
                </p:nvSpPr>
                <p:spPr bwMode="auto">
                  <a:xfrm rot="910318">
                    <a:off x="4344" y="1572"/>
                    <a:ext cx="520" cy="368"/>
                  </a:xfrm>
                  <a:custGeom>
                    <a:avLst/>
                    <a:gdLst>
                      <a:gd name="T0" fmla="*/ 0 w 401"/>
                      <a:gd name="T1" fmla="*/ 769 h 769"/>
                      <a:gd name="T2" fmla="*/ 401 w 401"/>
                      <a:gd name="T3" fmla="*/ 170 h 769"/>
                      <a:gd name="T4" fmla="*/ 378 w 401"/>
                      <a:gd name="T5" fmla="*/ 0 h 769"/>
                    </a:gdLst>
                    <a:ahLst/>
                    <a:cxnLst>
                      <a:cxn ang="0">
                        <a:pos x="T0" y="T1"/>
                      </a:cxn>
                      <a:cxn ang="0">
                        <a:pos x="T2" y="T3"/>
                      </a:cxn>
                      <a:cxn ang="0">
                        <a:pos x="T4" y="T5"/>
                      </a:cxn>
                    </a:cxnLst>
                    <a:rect l="0" t="0" r="r" b="b"/>
                    <a:pathLst>
                      <a:path w="401" h="769">
                        <a:moveTo>
                          <a:pt x="0" y="769"/>
                        </a:moveTo>
                        <a:cubicBezTo>
                          <a:pt x="235" y="672"/>
                          <a:pt x="401" y="440"/>
                          <a:pt x="401" y="170"/>
                        </a:cubicBezTo>
                        <a:cubicBezTo>
                          <a:pt x="401" y="111"/>
                          <a:pt x="393" y="54"/>
                          <a:pt x="378" y="0"/>
                        </a:cubicBezTo>
                      </a:path>
                    </a:pathLst>
                  </a:custGeom>
                  <a:ln w="63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sz="3200" dirty="0"/>
                  </a:p>
                </p:txBody>
              </p:sp>
              <p:sp>
                <p:nvSpPr>
                  <p:cNvPr id="60" name="Freeform 17"/>
                  <p:cNvSpPr>
                    <a:spLocks/>
                  </p:cNvSpPr>
                  <p:nvPr/>
                </p:nvSpPr>
                <p:spPr bwMode="auto">
                  <a:xfrm rot="20715879">
                    <a:off x="2903" y="1490"/>
                    <a:ext cx="358" cy="435"/>
                  </a:xfrm>
                  <a:custGeom>
                    <a:avLst/>
                    <a:gdLst>
                      <a:gd name="T0" fmla="*/ 20 w 371"/>
                      <a:gd name="T1" fmla="*/ 0 h 746"/>
                      <a:gd name="T2" fmla="*/ 0 w 371"/>
                      <a:gd name="T3" fmla="*/ 160 h 746"/>
                      <a:gd name="T4" fmla="*/ 371 w 371"/>
                      <a:gd name="T5" fmla="*/ 746 h 746"/>
                    </a:gdLst>
                    <a:ahLst/>
                    <a:cxnLst>
                      <a:cxn ang="0">
                        <a:pos x="T0" y="T1"/>
                      </a:cxn>
                      <a:cxn ang="0">
                        <a:pos x="T2" y="T3"/>
                      </a:cxn>
                      <a:cxn ang="0">
                        <a:pos x="T4" y="T5"/>
                      </a:cxn>
                    </a:cxnLst>
                    <a:rect l="0" t="0" r="r" b="b"/>
                    <a:pathLst>
                      <a:path w="371" h="746">
                        <a:moveTo>
                          <a:pt x="20" y="0"/>
                        </a:moveTo>
                        <a:cubicBezTo>
                          <a:pt x="7" y="51"/>
                          <a:pt x="0" y="105"/>
                          <a:pt x="0" y="160"/>
                        </a:cubicBezTo>
                        <a:cubicBezTo>
                          <a:pt x="0" y="419"/>
                          <a:pt x="152" y="642"/>
                          <a:pt x="371" y="746"/>
                        </a:cubicBezTo>
                      </a:path>
                    </a:pathLst>
                  </a:custGeom>
                  <a:ln w="63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sz="3200" dirty="0"/>
                  </a:p>
                </p:txBody>
              </p:sp>
            </p:grpSp>
            <p:sp>
              <p:nvSpPr>
                <p:cNvPr id="54" name="Rectangle 109"/>
                <p:cNvSpPr/>
                <p:nvPr/>
              </p:nvSpPr>
              <p:spPr>
                <a:xfrm>
                  <a:off x="7243367" y="1773635"/>
                  <a:ext cx="3390844" cy="301687"/>
                </a:xfrm>
                <a:prstGeom prst="rect">
                  <a:avLst/>
                </a:prstGeom>
              </p:spPr>
              <p:txBody>
                <a:bodyPr wrap="square">
                  <a:spAutoFit/>
                </a:bodyPr>
                <a:lstStyle/>
                <a:p>
                  <a:pPr algn="ctr" defTabSz="1087247">
                    <a:spcBef>
                      <a:spcPct val="50000"/>
                    </a:spcBef>
                    <a:buClr>
                      <a:srgbClr val="F0AB00"/>
                    </a:buClr>
                    <a:buSzPct val="80000"/>
                    <a:defRPr/>
                  </a:pPr>
                  <a:r>
                    <a:rPr lang="en-US" sz="1800" b="1" kern="0" dirty="0">
                      <a:ea typeface="Arial Unicode MS" pitchFamily="34" charset="-128"/>
                      <a:cs typeface="BentonSans Medium"/>
                    </a:rPr>
                    <a:t>Access </a:t>
                  </a:r>
                  <a:r>
                    <a:rPr lang="en-US" sz="1800" b="1" kern="0" dirty="0" smtClean="0">
                      <a:ea typeface="Arial Unicode MS" pitchFamily="34" charset="-128"/>
                      <a:cs typeface="BentonSans Medium"/>
                    </a:rPr>
                    <a:t>protected resource</a:t>
                  </a:r>
                  <a:endParaRPr lang="en-US" sz="1800" b="1" kern="0" dirty="0">
                    <a:ea typeface="Arial Unicode MS" pitchFamily="34" charset="-128"/>
                    <a:cs typeface="BentonSans Medium"/>
                  </a:endParaRPr>
                </a:p>
              </p:txBody>
            </p:sp>
            <p:sp>
              <p:nvSpPr>
                <p:cNvPr id="55" name="Rectangle 111"/>
                <p:cNvSpPr/>
                <p:nvPr/>
              </p:nvSpPr>
              <p:spPr>
                <a:xfrm>
                  <a:off x="7035528" y="3730200"/>
                  <a:ext cx="3718157" cy="1106186"/>
                </a:xfrm>
                <a:prstGeom prst="rect">
                  <a:avLst/>
                </a:prstGeom>
              </p:spPr>
              <p:txBody>
                <a:bodyPr wrap="square">
                  <a:spAutoFit/>
                </a:bodyPr>
                <a:lstStyle/>
                <a:p>
                  <a:pPr algn="ctr" defTabSz="1087247">
                    <a:spcBef>
                      <a:spcPct val="50000"/>
                    </a:spcBef>
                    <a:buClr>
                      <a:srgbClr val="F0AB00"/>
                    </a:buClr>
                    <a:buSzPct val="80000"/>
                    <a:defRPr/>
                  </a:pPr>
                  <a:r>
                    <a:rPr lang="en-US" sz="1800" b="1" kern="0" dirty="0">
                      <a:ea typeface="Arial Unicode MS" pitchFamily="34" charset="-128"/>
                      <a:cs typeface="BentonSans Medium"/>
                    </a:rPr>
                    <a:t>Identity </a:t>
                  </a:r>
                  <a:r>
                    <a:rPr lang="en-US" sz="1800" b="1" kern="0" dirty="0" smtClean="0">
                      <a:ea typeface="Arial Unicode MS" pitchFamily="34" charset="-128"/>
                      <a:cs typeface="BentonSans Medium"/>
                    </a:rPr>
                    <a:t>provider</a:t>
                  </a:r>
                  <a:r>
                    <a:rPr lang="en-US" sz="2000" b="1" kern="0" dirty="0">
                      <a:ea typeface="Arial Unicode MS" pitchFamily="34" charset="-128"/>
                      <a:cs typeface="BentonSans Medium"/>
                    </a:rPr>
                    <a:t/>
                  </a:r>
                  <a:br>
                    <a:rPr lang="en-US" sz="2000" b="1" kern="0" dirty="0">
                      <a:ea typeface="Arial Unicode MS" pitchFamily="34" charset="-128"/>
                      <a:cs typeface="BentonSans Medium"/>
                    </a:rPr>
                  </a:br>
                  <a:r>
                    <a:rPr lang="en-US" sz="1600" kern="0" dirty="0">
                      <a:ea typeface="Arial Unicode MS" pitchFamily="34" charset="-128"/>
                      <a:cs typeface="BentonSans Medium"/>
                    </a:rPr>
                    <a:t>(SAP </a:t>
                  </a:r>
                  <a:r>
                    <a:rPr lang="en-US" sz="1600" kern="0" dirty="0" smtClean="0">
                      <a:ea typeface="Arial Unicode MS" pitchFamily="34" charset="-128"/>
                      <a:cs typeface="BentonSans Medium"/>
                    </a:rPr>
                    <a:t>HANA Cloud Platform services:  identity provisioning service, identity authentication service, single sign-on, 3</a:t>
                  </a:r>
                  <a:r>
                    <a:rPr lang="en-US" sz="1600" kern="0" baseline="30000" dirty="0" smtClean="0">
                      <a:ea typeface="Arial Unicode MS" pitchFamily="34" charset="-128"/>
                      <a:cs typeface="BentonSans Medium"/>
                    </a:rPr>
                    <a:t>rd</a:t>
                  </a:r>
                  <a:r>
                    <a:rPr lang="en-US" sz="1600" kern="0" dirty="0" smtClean="0">
                      <a:ea typeface="Arial Unicode MS" pitchFamily="34" charset="-128"/>
                      <a:cs typeface="BentonSans Medium"/>
                    </a:rPr>
                    <a:t>. party </a:t>
                  </a:r>
                  <a:r>
                    <a:rPr lang="en-US" sz="1600" kern="0" dirty="0">
                      <a:ea typeface="Arial Unicode MS" pitchFamily="34" charset="-128"/>
                      <a:cs typeface="BentonSans Medium"/>
                    </a:rPr>
                    <a:t>identity provider)</a:t>
                  </a:r>
                </a:p>
              </p:txBody>
            </p:sp>
            <p:sp>
              <p:nvSpPr>
                <p:cNvPr id="56" name="Freeform 5"/>
                <p:cNvSpPr>
                  <a:spLocks noEditPoints="1"/>
                </p:cNvSpPr>
                <p:nvPr/>
              </p:nvSpPr>
              <p:spPr bwMode="auto">
                <a:xfrm>
                  <a:off x="9711658" y="2773293"/>
                  <a:ext cx="436453" cy="312387"/>
                </a:xfrm>
                <a:custGeom>
                  <a:avLst/>
                  <a:gdLst>
                    <a:gd name="T0" fmla="*/ 0 w 367"/>
                    <a:gd name="T1" fmla="*/ 320 h 397"/>
                    <a:gd name="T2" fmla="*/ 338 w 367"/>
                    <a:gd name="T3" fmla="*/ 397 h 397"/>
                    <a:gd name="T4" fmla="*/ 338 w 367"/>
                    <a:gd name="T5" fmla="*/ 291 h 397"/>
                    <a:gd name="T6" fmla="*/ 28 w 367"/>
                    <a:gd name="T7" fmla="*/ 381 h 397"/>
                    <a:gd name="T8" fmla="*/ 28 w 367"/>
                    <a:gd name="T9" fmla="*/ 307 h 397"/>
                    <a:gd name="T10" fmla="*/ 350 w 367"/>
                    <a:gd name="T11" fmla="*/ 368 h 397"/>
                    <a:gd name="T12" fmla="*/ 338 w 367"/>
                    <a:gd name="T13" fmla="*/ 146 h 397"/>
                    <a:gd name="T14" fmla="*/ 0 w 367"/>
                    <a:gd name="T15" fmla="*/ 223 h 397"/>
                    <a:gd name="T16" fmla="*/ 367 w 367"/>
                    <a:gd name="T17" fmla="*/ 223 h 397"/>
                    <a:gd name="T18" fmla="*/ 28 w 367"/>
                    <a:gd name="T19" fmla="*/ 162 h 397"/>
                    <a:gd name="T20" fmla="*/ 350 w 367"/>
                    <a:gd name="T21" fmla="*/ 223 h 397"/>
                    <a:gd name="T22" fmla="*/ 16 w 367"/>
                    <a:gd name="T23" fmla="*/ 223 h 397"/>
                    <a:gd name="T24" fmla="*/ 367 w 367"/>
                    <a:gd name="T25" fmla="*/ 78 h 397"/>
                    <a:gd name="T26" fmla="*/ 28 w 367"/>
                    <a:gd name="T27" fmla="*/ 0 h 397"/>
                    <a:gd name="T28" fmla="*/ 28 w 367"/>
                    <a:gd name="T29" fmla="*/ 107 h 397"/>
                    <a:gd name="T30" fmla="*/ 338 w 367"/>
                    <a:gd name="T31" fmla="*/ 17 h 397"/>
                    <a:gd name="T32" fmla="*/ 338 w 367"/>
                    <a:gd name="T33" fmla="*/ 91 h 397"/>
                    <a:gd name="T34" fmla="*/ 16 w 367"/>
                    <a:gd name="T35" fmla="*/ 29 h 397"/>
                    <a:gd name="T36" fmla="*/ 313 w 367"/>
                    <a:gd name="T37" fmla="*/ 216 h 397"/>
                    <a:gd name="T38" fmla="*/ 313 w 367"/>
                    <a:gd name="T39" fmla="*/ 71 h 397"/>
                    <a:gd name="T40" fmla="*/ 296 w 367"/>
                    <a:gd name="T41" fmla="*/ 54 h 397"/>
                    <a:gd name="T42" fmla="*/ 296 w 367"/>
                    <a:gd name="T43" fmla="*/ 344 h 397"/>
                    <a:gd name="T44" fmla="*/ 313 w 367"/>
                    <a:gd name="T45" fmla="*/ 327 h 397"/>
                    <a:gd name="T46" fmla="*/ 211 w 367"/>
                    <a:gd name="T47" fmla="*/ 140 h 397"/>
                    <a:gd name="T48" fmla="*/ 211 w 367"/>
                    <a:gd name="T49" fmla="*/ 285 h 397"/>
                    <a:gd name="T50" fmla="*/ 155 w 367"/>
                    <a:gd name="T51" fmla="*/ 285 h 397"/>
                    <a:gd name="T52" fmla="*/ 39 w 367"/>
                    <a:gd name="T53" fmla="*/ 370 h 397"/>
                    <a:gd name="T54" fmla="*/ 32 w 367"/>
                    <a:gd name="T55" fmla="*/ 370 h 397"/>
                    <a:gd name="T56" fmla="*/ 55 w 367"/>
                    <a:gd name="T57" fmla="*/ 318 h 397"/>
                    <a:gd name="T58" fmla="*/ 64 w 367"/>
                    <a:gd name="T59" fmla="*/ 370 h 397"/>
                    <a:gd name="T60" fmla="*/ 64 w 367"/>
                    <a:gd name="T61" fmla="*/ 318 h 397"/>
                    <a:gd name="T62" fmla="*/ 87 w 367"/>
                    <a:gd name="T63" fmla="*/ 370 h 397"/>
                    <a:gd name="T64" fmla="*/ 80 w 367"/>
                    <a:gd name="T65" fmla="*/ 370 h 397"/>
                    <a:gd name="T66" fmla="*/ 103 w 367"/>
                    <a:gd name="T67" fmla="*/ 318 h 397"/>
                    <a:gd name="T68" fmla="*/ 112 w 367"/>
                    <a:gd name="T69" fmla="*/ 370 h 397"/>
                    <a:gd name="T70" fmla="*/ 112 w 367"/>
                    <a:gd name="T71" fmla="*/ 318 h 397"/>
                    <a:gd name="T72" fmla="*/ 134 w 367"/>
                    <a:gd name="T73" fmla="*/ 370 h 397"/>
                    <a:gd name="T74" fmla="*/ 127 w 367"/>
                    <a:gd name="T75" fmla="*/ 370 h 397"/>
                    <a:gd name="T76" fmla="*/ 39 w 367"/>
                    <a:gd name="T77" fmla="*/ 173 h 397"/>
                    <a:gd name="T78" fmla="*/ 48 w 367"/>
                    <a:gd name="T79" fmla="*/ 225 h 397"/>
                    <a:gd name="T80" fmla="*/ 48 w 367"/>
                    <a:gd name="T81" fmla="*/ 173 h 397"/>
                    <a:gd name="T82" fmla="*/ 71 w 367"/>
                    <a:gd name="T83" fmla="*/ 225 h 397"/>
                    <a:gd name="T84" fmla="*/ 64 w 367"/>
                    <a:gd name="T85" fmla="*/ 225 h 397"/>
                    <a:gd name="T86" fmla="*/ 87 w 367"/>
                    <a:gd name="T87" fmla="*/ 173 h 397"/>
                    <a:gd name="T88" fmla="*/ 96 w 367"/>
                    <a:gd name="T89" fmla="*/ 225 h 397"/>
                    <a:gd name="T90" fmla="*/ 96 w 367"/>
                    <a:gd name="T91" fmla="*/ 173 h 397"/>
                    <a:gd name="T92" fmla="*/ 118 w 367"/>
                    <a:gd name="T93" fmla="*/ 225 h 397"/>
                    <a:gd name="T94" fmla="*/ 112 w 367"/>
                    <a:gd name="T95" fmla="*/ 225 h 397"/>
                    <a:gd name="T96" fmla="*/ 134 w 367"/>
                    <a:gd name="T97" fmla="*/ 173 h 397"/>
                    <a:gd name="T98" fmla="*/ 39 w 367"/>
                    <a:gd name="T99" fmla="*/ 27 h 397"/>
                    <a:gd name="T100" fmla="*/ 39 w 367"/>
                    <a:gd name="T101" fmla="*/ 80 h 397"/>
                    <a:gd name="T102" fmla="*/ 48 w 367"/>
                    <a:gd name="T103" fmla="*/ 27 h 397"/>
                    <a:gd name="T104" fmla="*/ 55 w 367"/>
                    <a:gd name="T105" fmla="*/ 27 h 397"/>
                    <a:gd name="T106" fmla="*/ 64 w 367"/>
                    <a:gd name="T107" fmla="*/ 80 h 397"/>
                    <a:gd name="T108" fmla="*/ 87 w 367"/>
                    <a:gd name="T109" fmla="*/ 27 h 397"/>
                    <a:gd name="T110" fmla="*/ 87 w 367"/>
                    <a:gd name="T111" fmla="*/ 80 h 397"/>
                    <a:gd name="T112" fmla="*/ 96 w 367"/>
                    <a:gd name="T113" fmla="*/ 27 h 397"/>
                    <a:gd name="T114" fmla="*/ 103 w 367"/>
                    <a:gd name="T115" fmla="*/ 27 h 397"/>
                    <a:gd name="T116" fmla="*/ 112 w 367"/>
                    <a:gd name="T117" fmla="*/ 80 h 397"/>
                    <a:gd name="T118" fmla="*/ 134 w 367"/>
                    <a:gd name="T119" fmla="*/ 27 h 397"/>
                    <a:gd name="T120" fmla="*/ 134 w 367"/>
                    <a:gd name="T121" fmla="*/ 8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7" h="397">
                      <a:moveTo>
                        <a:pt x="338" y="291"/>
                      </a:moveTo>
                      <a:cubicBezTo>
                        <a:pt x="28" y="291"/>
                        <a:pt x="28" y="291"/>
                        <a:pt x="28" y="291"/>
                      </a:cubicBezTo>
                      <a:cubicBezTo>
                        <a:pt x="12" y="291"/>
                        <a:pt x="0" y="304"/>
                        <a:pt x="0" y="320"/>
                      </a:cubicBezTo>
                      <a:cubicBezTo>
                        <a:pt x="0" y="368"/>
                        <a:pt x="0" y="368"/>
                        <a:pt x="0" y="368"/>
                      </a:cubicBezTo>
                      <a:cubicBezTo>
                        <a:pt x="0" y="384"/>
                        <a:pt x="12" y="397"/>
                        <a:pt x="28" y="397"/>
                      </a:cubicBezTo>
                      <a:cubicBezTo>
                        <a:pt x="338" y="397"/>
                        <a:pt x="338" y="397"/>
                        <a:pt x="338" y="397"/>
                      </a:cubicBezTo>
                      <a:cubicBezTo>
                        <a:pt x="354" y="397"/>
                        <a:pt x="367" y="384"/>
                        <a:pt x="367" y="368"/>
                      </a:cubicBezTo>
                      <a:cubicBezTo>
                        <a:pt x="367" y="320"/>
                        <a:pt x="367" y="320"/>
                        <a:pt x="367" y="320"/>
                      </a:cubicBezTo>
                      <a:cubicBezTo>
                        <a:pt x="367" y="304"/>
                        <a:pt x="354" y="291"/>
                        <a:pt x="338" y="291"/>
                      </a:cubicBezTo>
                      <a:close/>
                      <a:moveTo>
                        <a:pt x="350" y="368"/>
                      </a:moveTo>
                      <a:cubicBezTo>
                        <a:pt x="350" y="375"/>
                        <a:pt x="345" y="381"/>
                        <a:pt x="338" y="381"/>
                      </a:cubicBezTo>
                      <a:cubicBezTo>
                        <a:pt x="28" y="381"/>
                        <a:pt x="28" y="381"/>
                        <a:pt x="28" y="381"/>
                      </a:cubicBezTo>
                      <a:cubicBezTo>
                        <a:pt x="21" y="381"/>
                        <a:pt x="16" y="375"/>
                        <a:pt x="16" y="368"/>
                      </a:cubicBezTo>
                      <a:cubicBezTo>
                        <a:pt x="16" y="320"/>
                        <a:pt x="16" y="320"/>
                        <a:pt x="16" y="320"/>
                      </a:cubicBezTo>
                      <a:cubicBezTo>
                        <a:pt x="16" y="313"/>
                        <a:pt x="21" y="307"/>
                        <a:pt x="28" y="307"/>
                      </a:cubicBezTo>
                      <a:cubicBezTo>
                        <a:pt x="338" y="307"/>
                        <a:pt x="338" y="307"/>
                        <a:pt x="338" y="307"/>
                      </a:cubicBezTo>
                      <a:cubicBezTo>
                        <a:pt x="345" y="307"/>
                        <a:pt x="350" y="313"/>
                        <a:pt x="350" y="320"/>
                      </a:cubicBezTo>
                      <a:lnTo>
                        <a:pt x="350" y="368"/>
                      </a:lnTo>
                      <a:close/>
                      <a:moveTo>
                        <a:pt x="367" y="223"/>
                      </a:moveTo>
                      <a:cubicBezTo>
                        <a:pt x="367" y="174"/>
                        <a:pt x="367" y="174"/>
                        <a:pt x="367" y="174"/>
                      </a:cubicBezTo>
                      <a:cubicBezTo>
                        <a:pt x="367" y="158"/>
                        <a:pt x="354" y="146"/>
                        <a:pt x="338" y="146"/>
                      </a:cubicBezTo>
                      <a:cubicBezTo>
                        <a:pt x="28" y="146"/>
                        <a:pt x="28" y="146"/>
                        <a:pt x="28" y="146"/>
                      </a:cubicBezTo>
                      <a:cubicBezTo>
                        <a:pt x="12" y="146"/>
                        <a:pt x="0" y="158"/>
                        <a:pt x="0" y="174"/>
                      </a:cubicBezTo>
                      <a:cubicBezTo>
                        <a:pt x="0" y="223"/>
                        <a:pt x="0" y="223"/>
                        <a:pt x="0" y="223"/>
                      </a:cubicBezTo>
                      <a:cubicBezTo>
                        <a:pt x="0" y="239"/>
                        <a:pt x="12" y="252"/>
                        <a:pt x="28" y="252"/>
                      </a:cubicBezTo>
                      <a:cubicBezTo>
                        <a:pt x="338" y="252"/>
                        <a:pt x="338" y="252"/>
                        <a:pt x="338" y="252"/>
                      </a:cubicBezTo>
                      <a:cubicBezTo>
                        <a:pt x="354" y="252"/>
                        <a:pt x="367" y="239"/>
                        <a:pt x="367" y="223"/>
                      </a:cubicBezTo>
                      <a:close/>
                      <a:moveTo>
                        <a:pt x="16" y="223"/>
                      </a:moveTo>
                      <a:cubicBezTo>
                        <a:pt x="16" y="174"/>
                        <a:pt x="16" y="174"/>
                        <a:pt x="16" y="174"/>
                      </a:cubicBezTo>
                      <a:cubicBezTo>
                        <a:pt x="16" y="167"/>
                        <a:pt x="21" y="162"/>
                        <a:pt x="28" y="162"/>
                      </a:cubicBezTo>
                      <a:cubicBezTo>
                        <a:pt x="338" y="162"/>
                        <a:pt x="338" y="162"/>
                        <a:pt x="338" y="162"/>
                      </a:cubicBezTo>
                      <a:cubicBezTo>
                        <a:pt x="345" y="162"/>
                        <a:pt x="350" y="167"/>
                        <a:pt x="350" y="174"/>
                      </a:cubicBezTo>
                      <a:cubicBezTo>
                        <a:pt x="350" y="223"/>
                        <a:pt x="350" y="223"/>
                        <a:pt x="350" y="223"/>
                      </a:cubicBezTo>
                      <a:cubicBezTo>
                        <a:pt x="350" y="230"/>
                        <a:pt x="345" y="236"/>
                        <a:pt x="338" y="236"/>
                      </a:cubicBezTo>
                      <a:cubicBezTo>
                        <a:pt x="28" y="236"/>
                        <a:pt x="28" y="236"/>
                        <a:pt x="28" y="236"/>
                      </a:cubicBezTo>
                      <a:cubicBezTo>
                        <a:pt x="21" y="236"/>
                        <a:pt x="16" y="230"/>
                        <a:pt x="16" y="223"/>
                      </a:cubicBezTo>
                      <a:close/>
                      <a:moveTo>
                        <a:pt x="28" y="107"/>
                      </a:moveTo>
                      <a:cubicBezTo>
                        <a:pt x="338" y="107"/>
                        <a:pt x="338" y="107"/>
                        <a:pt x="338" y="107"/>
                      </a:cubicBezTo>
                      <a:cubicBezTo>
                        <a:pt x="354" y="107"/>
                        <a:pt x="367" y="94"/>
                        <a:pt x="367" y="78"/>
                      </a:cubicBezTo>
                      <a:cubicBezTo>
                        <a:pt x="367" y="29"/>
                        <a:pt x="367" y="29"/>
                        <a:pt x="367" y="29"/>
                      </a:cubicBezTo>
                      <a:cubicBezTo>
                        <a:pt x="367" y="13"/>
                        <a:pt x="354" y="0"/>
                        <a:pt x="338" y="0"/>
                      </a:cubicBezTo>
                      <a:cubicBezTo>
                        <a:pt x="28" y="0"/>
                        <a:pt x="28" y="0"/>
                        <a:pt x="28" y="0"/>
                      </a:cubicBezTo>
                      <a:cubicBezTo>
                        <a:pt x="12" y="0"/>
                        <a:pt x="0" y="13"/>
                        <a:pt x="0" y="29"/>
                      </a:cubicBezTo>
                      <a:cubicBezTo>
                        <a:pt x="0" y="78"/>
                        <a:pt x="0" y="78"/>
                        <a:pt x="0" y="78"/>
                      </a:cubicBezTo>
                      <a:cubicBezTo>
                        <a:pt x="0" y="94"/>
                        <a:pt x="12" y="107"/>
                        <a:pt x="28" y="107"/>
                      </a:cubicBezTo>
                      <a:close/>
                      <a:moveTo>
                        <a:pt x="16" y="29"/>
                      </a:moveTo>
                      <a:cubicBezTo>
                        <a:pt x="16" y="22"/>
                        <a:pt x="21" y="17"/>
                        <a:pt x="28" y="17"/>
                      </a:cubicBezTo>
                      <a:cubicBezTo>
                        <a:pt x="338" y="17"/>
                        <a:pt x="338" y="17"/>
                        <a:pt x="338" y="17"/>
                      </a:cubicBezTo>
                      <a:cubicBezTo>
                        <a:pt x="345" y="17"/>
                        <a:pt x="350" y="22"/>
                        <a:pt x="350" y="29"/>
                      </a:cubicBezTo>
                      <a:cubicBezTo>
                        <a:pt x="350" y="78"/>
                        <a:pt x="350" y="78"/>
                        <a:pt x="350" y="78"/>
                      </a:cubicBezTo>
                      <a:cubicBezTo>
                        <a:pt x="350" y="85"/>
                        <a:pt x="345" y="91"/>
                        <a:pt x="338" y="91"/>
                      </a:cubicBezTo>
                      <a:cubicBezTo>
                        <a:pt x="28" y="91"/>
                        <a:pt x="28" y="91"/>
                        <a:pt x="28" y="91"/>
                      </a:cubicBezTo>
                      <a:cubicBezTo>
                        <a:pt x="21" y="91"/>
                        <a:pt x="16" y="85"/>
                        <a:pt x="16" y="78"/>
                      </a:cubicBezTo>
                      <a:lnTo>
                        <a:pt x="16" y="29"/>
                      </a:lnTo>
                      <a:close/>
                      <a:moveTo>
                        <a:pt x="313" y="182"/>
                      </a:moveTo>
                      <a:cubicBezTo>
                        <a:pt x="304" y="182"/>
                        <a:pt x="296" y="189"/>
                        <a:pt x="296" y="199"/>
                      </a:cubicBezTo>
                      <a:cubicBezTo>
                        <a:pt x="296" y="208"/>
                        <a:pt x="304" y="216"/>
                        <a:pt x="313" y="216"/>
                      </a:cubicBezTo>
                      <a:cubicBezTo>
                        <a:pt x="323" y="216"/>
                        <a:pt x="330" y="208"/>
                        <a:pt x="330" y="199"/>
                      </a:cubicBezTo>
                      <a:cubicBezTo>
                        <a:pt x="330" y="189"/>
                        <a:pt x="323" y="182"/>
                        <a:pt x="313" y="182"/>
                      </a:cubicBezTo>
                      <a:close/>
                      <a:moveTo>
                        <a:pt x="313" y="71"/>
                      </a:moveTo>
                      <a:cubicBezTo>
                        <a:pt x="323" y="71"/>
                        <a:pt x="330" y="63"/>
                        <a:pt x="330" y="54"/>
                      </a:cubicBezTo>
                      <a:cubicBezTo>
                        <a:pt x="330" y="44"/>
                        <a:pt x="323" y="37"/>
                        <a:pt x="313" y="37"/>
                      </a:cubicBezTo>
                      <a:cubicBezTo>
                        <a:pt x="304" y="37"/>
                        <a:pt x="296" y="44"/>
                        <a:pt x="296" y="54"/>
                      </a:cubicBezTo>
                      <a:cubicBezTo>
                        <a:pt x="296" y="63"/>
                        <a:pt x="304" y="71"/>
                        <a:pt x="313" y="71"/>
                      </a:cubicBezTo>
                      <a:close/>
                      <a:moveTo>
                        <a:pt x="313" y="327"/>
                      </a:moveTo>
                      <a:cubicBezTo>
                        <a:pt x="304" y="327"/>
                        <a:pt x="296" y="335"/>
                        <a:pt x="296" y="344"/>
                      </a:cubicBezTo>
                      <a:cubicBezTo>
                        <a:pt x="296" y="353"/>
                        <a:pt x="304" y="361"/>
                        <a:pt x="313" y="361"/>
                      </a:cubicBezTo>
                      <a:cubicBezTo>
                        <a:pt x="323" y="361"/>
                        <a:pt x="330" y="353"/>
                        <a:pt x="330" y="344"/>
                      </a:cubicBezTo>
                      <a:cubicBezTo>
                        <a:pt x="330" y="335"/>
                        <a:pt x="323" y="327"/>
                        <a:pt x="313" y="327"/>
                      </a:cubicBezTo>
                      <a:close/>
                      <a:moveTo>
                        <a:pt x="155" y="113"/>
                      </a:moveTo>
                      <a:cubicBezTo>
                        <a:pt x="155" y="140"/>
                        <a:pt x="155" y="140"/>
                        <a:pt x="155" y="140"/>
                      </a:cubicBezTo>
                      <a:cubicBezTo>
                        <a:pt x="211" y="140"/>
                        <a:pt x="211" y="140"/>
                        <a:pt x="211" y="140"/>
                      </a:cubicBezTo>
                      <a:cubicBezTo>
                        <a:pt x="211" y="113"/>
                        <a:pt x="211" y="113"/>
                        <a:pt x="211" y="113"/>
                      </a:cubicBezTo>
                      <a:lnTo>
                        <a:pt x="155" y="113"/>
                      </a:lnTo>
                      <a:close/>
                      <a:moveTo>
                        <a:pt x="211" y="285"/>
                      </a:moveTo>
                      <a:cubicBezTo>
                        <a:pt x="211" y="258"/>
                        <a:pt x="211" y="258"/>
                        <a:pt x="211" y="258"/>
                      </a:cubicBezTo>
                      <a:cubicBezTo>
                        <a:pt x="155" y="258"/>
                        <a:pt x="155" y="258"/>
                        <a:pt x="155" y="258"/>
                      </a:cubicBezTo>
                      <a:cubicBezTo>
                        <a:pt x="155" y="285"/>
                        <a:pt x="155" y="285"/>
                        <a:pt x="155" y="285"/>
                      </a:cubicBezTo>
                      <a:lnTo>
                        <a:pt x="211" y="285"/>
                      </a:lnTo>
                      <a:close/>
                      <a:moveTo>
                        <a:pt x="32" y="370"/>
                      </a:moveTo>
                      <a:cubicBezTo>
                        <a:pt x="39" y="370"/>
                        <a:pt x="39" y="370"/>
                        <a:pt x="39" y="370"/>
                      </a:cubicBezTo>
                      <a:cubicBezTo>
                        <a:pt x="39" y="318"/>
                        <a:pt x="39" y="318"/>
                        <a:pt x="39" y="318"/>
                      </a:cubicBezTo>
                      <a:cubicBezTo>
                        <a:pt x="32" y="318"/>
                        <a:pt x="32" y="318"/>
                        <a:pt x="32" y="318"/>
                      </a:cubicBezTo>
                      <a:lnTo>
                        <a:pt x="32" y="370"/>
                      </a:lnTo>
                      <a:close/>
                      <a:moveTo>
                        <a:pt x="48" y="370"/>
                      </a:moveTo>
                      <a:cubicBezTo>
                        <a:pt x="55" y="370"/>
                        <a:pt x="55" y="370"/>
                        <a:pt x="55" y="370"/>
                      </a:cubicBezTo>
                      <a:cubicBezTo>
                        <a:pt x="55" y="318"/>
                        <a:pt x="55" y="318"/>
                        <a:pt x="55" y="318"/>
                      </a:cubicBezTo>
                      <a:cubicBezTo>
                        <a:pt x="48" y="318"/>
                        <a:pt x="48" y="318"/>
                        <a:pt x="48" y="318"/>
                      </a:cubicBezTo>
                      <a:lnTo>
                        <a:pt x="48" y="370"/>
                      </a:lnTo>
                      <a:close/>
                      <a:moveTo>
                        <a:pt x="64" y="370"/>
                      </a:moveTo>
                      <a:cubicBezTo>
                        <a:pt x="71" y="370"/>
                        <a:pt x="71" y="370"/>
                        <a:pt x="71" y="370"/>
                      </a:cubicBezTo>
                      <a:cubicBezTo>
                        <a:pt x="71" y="318"/>
                        <a:pt x="71" y="318"/>
                        <a:pt x="71" y="318"/>
                      </a:cubicBezTo>
                      <a:cubicBezTo>
                        <a:pt x="64" y="318"/>
                        <a:pt x="64" y="318"/>
                        <a:pt x="64" y="318"/>
                      </a:cubicBezTo>
                      <a:lnTo>
                        <a:pt x="64" y="370"/>
                      </a:lnTo>
                      <a:close/>
                      <a:moveTo>
                        <a:pt x="80" y="370"/>
                      </a:moveTo>
                      <a:cubicBezTo>
                        <a:pt x="87" y="370"/>
                        <a:pt x="87" y="370"/>
                        <a:pt x="87" y="370"/>
                      </a:cubicBezTo>
                      <a:cubicBezTo>
                        <a:pt x="87" y="318"/>
                        <a:pt x="87" y="318"/>
                        <a:pt x="87" y="318"/>
                      </a:cubicBezTo>
                      <a:cubicBezTo>
                        <a:pt x="80" y="318"/>
                        <a:pt x="80" y="318"/>
                        <a:pt x="80" y="318"/>
                      </a:cubicBezTo>
                      <a:lnTo>
                        <a:pt x="80" y="370"/>
                      </a:lnTo>
                      <a:close/>
                      <a:moveTo>
                        <a:pt x="96" y="370"/>
                      </a:moveTo>
                      <a:cubicBezTo>
                        <a:pt x="103" y="370"/>
                        <a:pt x="103" y="370"/>
                        <a:pt x="103" y="370"/>
                      </a:cubicBezTo>
                      <a:cubicBezTo>
                        <a:pt x="103" y="318"/>
                        <a:pt x="103" y="318"/>
                        <a:pt x="103" y="318"/>
                      </a:cubicBezTo>
                      <a:cubicBezTo>
                        <a:pt x="96" y="318"/>
                        <a:pt x="96" y="318"/>
                        <a:pt x="96" y="318"/>
                      </a:cubicBezTo>
                      <a:lnTo>
                        <a:pt x="96" y="370"/>
                      </a:lnTo>
                      <a:close/>
                      <a:moveTo>
                        <a:pt x="112" y="370"/>
                      </a:moveTo>
                      <a:cubicBezTo>
                        <a:pt x="118" y="370"/>
                        <a:pt x="118" y="370"/>
                        <a:pt x="118" y="370"/>
                      </a:cubicBezTo>
                      <a:cubicBezTo>
                        <a:pt x="118" y="318"/>
                        <a:pt x="118" y="318"/>
                        <a:pt x="118" y="318"/>
                      </a:cubicBezTo>
                      <a:cubicBezTo>
                        <a:pt x="112" y="318"/>
                        <a:pt x="112" y="318"/>
                        <a:pt x="112" y="318"/>
                      </a:cubicBezTo>
                      <a:lnTo>
                        <a:pt x="112" y="370"/>
                      </a:lnTo>
                      <a:close/>
                      <a:moveTo>
                        <a:pt x="127" y="370"/>
                      </a:moveTo>
                      <a:cubicBezTo>
                        <a:pt x="134" y="370"/>
                        <a:pt x="134" y="370"/>
                        <a:pt x="134" y="370"/>
                      </a:cubicBezTo>
                      <a:cubicBezTo>
                        <a:pt x="134" y="318"/>
                        <a:pt x="134" y="318"/>
                        <a:pt x="134" y="318"/>
                      </a:cubicBezTo>
                      <a:cubicBezTo>
                        <a:pt x="127" y="318"/>
                        <a:pt x="127" y="318"/>
                        <a:pt x="127" y="318"/>
                      </a:cubicBezTo>
                      <a:lnTo>
                        <a:pt x="127" y="370"/>
                      </a:lnTo>
                      <a:close/>
                      <a:moveTo>
                        <a:pt x="32" y="225"/>
                      </a:moveTo>
                      <a:cubicBezTo>
                        <a:pt x="39" y="225"/>
                        <a:pt x="39" y="225"/>
                        <a:pt x="39" y="225"/>
                      </a:cubicBezTo>
                      <a:cubicBezTo>
                        <a:pt x="39" y="173"/>
                        <a:pt x="39" y="173"/>
                        <a:pt x="39" y="173"/>
                      </a:cubicBezTo>
                      <a:cubicBezTo>
                        <a:pt x="32" y="173"/>
                        <a:pt x="32" y="173"/>
                        <a:pt x="32" y="173"/>
                      </a:cubicBezTo>
                      <a:lnTo>
                        <a:pt x="32" y="225"/>
                      </a:lnTo>
                      <a:close/>
                      <a:moveTo>
                        <a:pt x="48" y="225"/>
                      </a:moveTo>
                      <a:cubicBezTo>
                        <a:pt x="55" y="225"/>
                        <a:pt x="55" y="225"/>
                        <a:pt x="55" y="225"/>
                      </a:cubicBezTo>
                      <a:cubicBezTo>
                        <a:pt x="55" y="173"/>
                        <a:pt x="55" y="173"/>
                        <a:pt x="55" y="173"/>
                      </a:cubicBezTo>
                      <a:cubicBezTo>
                        <a:pt x="48" y="173"/>
                        <a:pt x="48" y="173"/>
                        <a:pt x="48" y="173"/>
                      </a:cubicBezTo>
                      <a:lnTo>
                        <a:pt x="48" y="225"/>
                      </a:lnTo>
                      <a:close/>
                      <a:moveTo>
                        <a:pt x="64" y="225"/>
                      </a:moveTo>
                      <a:cubicBezTo>
                        <a:pt x="71" y="225"/>
                        <a:pt x="71" y="225"/>
                        <a:pt x="71" y="225"/>
                      </a:cubicBezTo>
                      <a:cubicBezTo>
                        <a:pt x="71" y="173"/>
                        <a:pt x="71" y="173"/>
                        <a:pt x="71" y="173"/>
                      </a:cubicBezTo>
                      <a:cubicBezTo>
                        <a:pt x="64" y="173"/>
                        <a:pt x="64" y="173"/>
                        <a:pt x="64" y="173"/>
                      </a:cubicBezTo>
                      <a:lnTo>
                        <a:pt x="64" y="225"/>
                      </a:lnTo>
                      <a:close/>
                      <a:moveTo>
                        <a:pt x="80" y="225"/>
                      </a:moveTo>
                      <a:cubicBezTo>
                        <a:pt x="87" y="225"/>
                        <a:pt x="87" y="225"/>
                        <a:pt x="87" y="225"/>
                      </a:cubicBezTo>
                      <a:cubicBezTo>
                        <a:pt x="87" y="173"/>
                        <a:pt x="87" y="173"/>
                        <a:pt x="87" y="173"/>
                      </a:cubicBezTo>
                      <a:cubicBezTo>
                        <a:pt x="80" y="173"/>
                        <a:pt x="80" y="173"/>
                        <a:pt x="80" y="173"/>
                      </a:cubicBezTo>
                      <a:lnTo>
                        <a:pt x="80" y="225"/>
                      </a:lnTo>
                      <a:close/>
                      <a:moveTo>
                        <a:pt x="96" y="225"/>
                      </a:moveTo>
                      <a:cubicBezTo>
                        <a:pt x="103" y="225"/>
                        <a:pt x="103" y="225"/>
                        <a:pt x="103" y="225"/>
                      </a:cubicBezTo>
                      <a:cubicBezTo>
                        <a:pt x="103" y="173"/>
                        <a:pt x="103" y="173"/>
                        <a:pt x="103" y="173"/>
                      </a:cubicBezTo>
                      <a:cubicBezTo>
                        <a:pt x="96" y="173"/>
                        <a:pt x="96" y="173"/>
                        <a:pt x="96" y="173"/>
                      </a:cubicBezTo>
                      <a:lnTo>
                        <a:pt x="96" y="225"/>
                      </a:lnTo>
                      <a:close/>
                      <a:moveTo>
                        <a:pt x="112" y="225"/>
                      </a:moveTo>
                      <a:cubicBezTo>
                        <a:pt x="118" y="225"/>
                        <a:pt x="118" y="225"/>
                        <a:pt x="118" y="225"/>
                      </a:cubicBezTo>
                      <a:cubicBezTo>
                        <a:pt x="118" y="173"/>
                        <a:pt x="118" y="173"/>
                        <a:pt x="118" y="173"/>
                      </a:cubicBezTo>
                      <a:cubicBezTo>
                        <a:pt x="112" y="173"/>
                        <a:pt x="112" y="173"/>
                        <a:pt x="112" y="173"/>
                      </a:cubicBezTo>
                      <a:lnTo>
                        <a:pt x="112" y="225"/>
                      </a:lnTo>
                      <a:close/>
                      <a:moveTo>
                        <a:pt x="127" y="225"/>
                      </a:moveTo>
                      <a:cubicBezTo>
                        <a:pt x="134" y="225"/>
                        <a:pt x="134" y="225"/>
                        <a:pt x="134" y="225"/>
                      </a:cubicBezTo>
                      <a:cubicBezTo>
                        <a:pt x="134" y="173"/>
                        <a:pt x="134" y="173"/>
                        <a:pt x="134" y="173"/>
                      </a:cubicBezTo>
                      <a:cubicBezTo>
                        <a:pt x="127" y="173"/>
                        <a:pt x="127" y="173"/>
                        <a:pt x="127" y="173"/>
                      </a:cubicBezTo>
                      <a:lnTo>
                        <a:pt x="127" y="225"/>
                      </a:lnTo>
                      <a:close/>
                      <a:moveTo>
                        <a:pt x="39" y="27"/>
                      </a:moveTo>
                      <a:cubicBezTo>
                        <a:pt x="32" y="27"/>
                        <a:pt x="32" y="27"/>
                        <a:pt x="32" y="27"/>
                      </a:cubicBezTo>
                      <a:cubicBezTo>
                        <a:pt x="32" y="80"/>
                        <a:pt x="32" y="80"/>
                        <a:pt x="32" y="80"/>
                      </a:cubicBezTo>
                      <a:cubicBezTo>
                        <a:pt x="39" y="80"/>
                        <a:pt x="39" y="80"/>
                        <a:pt x="39" y="80"/>
                      </a:cubicBezTo>
                      <a:lnTo>
                        <a:pt x="39" y="27"/>
                      </a:lnTo>
                      <a:close/>
                      <a:moveTo>
                        <a:pt x="55" y="27"/>
                      </a:moveTo>
                      <a:cubicBezTo>
                        <a:pt x="48" y="27"/>
                        <a:pt x="48" y="27"/>
                        <a:pt x="48" y="27"/>
                      </a:cubicBezTo>
                      <a:cubicBezTo>
                        <a:pt x="48" y="80"/>
                        <a:pt x="48" y="80"/>
                        <a:pt x="48" y="80"/>
                      </a:cubicBezTo>
                      <a:cubicBezTo>
                        <a:pt x="55" y="80"/>
                        <a:pt x="55" y="80"/>
                        <a:pt x="55" y="80"/>
                      </a:cubicBezTo>
                      <a:lnTo>
                        <a:pt x="55" y="27"/>
                      </a:lnTo>
                      <a:close/>
                      <a:moveTo>
                        <a:pt x="71" y="27"/>
                      </a:moveTo>
                      <a:cubicBezTo>
                        <a:pt x="64" y="27"/>
                        <a:pt x="64" y="27"/>
                        <a:pt x="64" y="27"/>
                      </a:cubicBezTo>
                      <a:cubicBezTo>
                        <a:pt x="64" y="80"/>
                        <a:pt x="64" y="80"/>
                        <a:pt x="64" y="80"/>
                      </a:cubicBezTo>
                      <a:cubicBezTo>
                        <a:pt x="71" y="80"/>
                        <a:pt x="71" y="80"/>
                        <a:pt x="71" y="80"/>
                      </a:cubicBezTo>
                      <a:lnTo>
                        <a:pt x="71" y="27"/>
                      </a:lnTo>
                      <a:close/>
                      <a:moveTo>
                        <a:pt x="87" y="27"/>
                      </a:moveTo>
                      <a:cubicBezTo>
                        <a:pt x="80" y="27"/>
                        <a:pt x="80" y="27"/>
                        <a:pt x="80" y="27"/>
                      </a:cubicBezTo>
                      <a:cubicBezTo>
                        <a:pt x="80" y="80"/>
                        <a:pt x="80" y="80"/>
                        <a:pt x="80" y="80"/>
                      </a:cubicBezTo>
                      <a:cubicBezTo>
                        <a:pt x="87" y="80"/>
                        <a:pt x="87" y="80"/>
                        <a:pt x="87" y="80"/>
                      </a:cubicBezTo>
                      <a:lnTo>
                        <a:pt x="87" y="27"/>
                      </a:lnTo>
                      <a:close/>
                      <a:moveTo>
                        <a:pt x="103" y="27"/>
                      </a:moveTo>
                      <a:cubicBezTo>
                        <a:pt x="96" y="27"/>
                        <a:pt x="96" y="27"/>
                        <a:pt x="96" y="27"/>
                      </a:cubicBezTo>
                      <a:cubicBezTo>
                        <a:pt x="96" y="80"/>
                        <a:pt x="96" y="80"/>
                        <a:pt x="96" y="80"/>
                      </a:cubicBezTo>
                      <a:cubicBezTo>
                        <a:pt x="103" y="80"/>
                        <a:pt x="103" y="80"/>
                        <a:pt x="103" y="80"/>
                      </a:cubicBezTo>
                      <a:lnTo>
                        <a:pt x="103" y="27"/>
                      </a:lnTo>
                      <a:close/>
                      <a:moveTo>
                        <a:pt x="118" y="27"/>
                      </a:moveTo>
                      <a:cubicBezTo>
                        <a:pt x="112" y="27"/>
                        <a:pt x="112" y="27"/>
                        <a:pt x="112" y="27"/>
                      </a:cubicBezTo>
                      <a:cubicBezTo>
                        <a:pt x="112" y="80"/>
                        <a:pt x="112" y="80"/>
                        <a:pt x="112" y="80"/>
                      </a:cubicBezTo>
                      <a:cubicBezTo>
                        <a:pt x="118" y="80"/>
                        <a:pt x="118" y="80"/>
                        <a:pt x="118" y="80"/>
                      </a:cubicBezTo>
                      <a:lnTo>
                        <a:pt x="118" y="27"/>
                      </a:lnTo>
                      <a:close/>
                      <a:moveTo>
                        <a:pt x="134" y="27"/>
                      </a:moveTo>
                      <a:cubicBezTo>
                        <a:pt x="127" y="27"/>
                        <a:pt x="127" y="27"/>
                        <a:pt x="127" y="27"/>
                      </a:cubicBezTo>
                      <a:cubicBezTo>
                        <a:pt x="127" y="80"/>
                        <a:pt x="127" y="80"/>
                        <a:pt x="127" y="80"/>
                      </a:cubicBezTo>
                      <a:cubicBezTo>
                        <a:pt x="134" y="80"/>
                        <a:pt x="134" y="80"/>
                        <a:pt x="134" y="80"/>
                      </a:cubicBezTo>
                      <a:lnTo>
                        <a:pt x="134" y="2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3200" dirty="0"/>
                </a:p>
              </p:txBody>
            </p:sp>
            <p:sp>
              <p:nvSpPr>
                <p:cNvPr id="57" name="Freeform 20"/>
                <p:cNvSpPr>
                  <a:spLocks/>
                </p:cNvSpPr>
                <p:nvPr/>
              </p:nvSpPr>
              <p:spPr bwMode="auto">
                <a:xfrm rot="18934168">
                  <a:off x="8547665" y="2144118"/>
                  <a:ext cx="731599" cy="684806"/>
                </a:xfrm>
                <a:custGeom>
                  <a:avLst/>
                  <a:gdLst>
                    <a:gd name="T0" fmla="*/ 89 w 99"/>
                    <a:gd name="T1" fmla="*/ 51 h 98"/>
                    <a:gd name="T2" fmla="*/ 88 w 99"/>
                    <a:gd name="T3" fmla="*/ 50 h 98"/>
                    <a:gd name="T4" fmla="*/ 83 w 99"/>
                    <a:gd name="T5" fmla="*/ 16 h 98"/>
                    <a:gd name="T6" fmla="*/ 83 w 99"/>
                    <a:gd name="T7" fmla="*/ 16 h 98"/>
                    <a:gd name="T8" fmla="*/ 81 w 99"/>
                    <a:gd name="T9" fmla="*/ 13 h 98"/>
                    <a:gd name="T10" fmla="*/ 37 w 99"/>
                    <a:gd name="T11" fmla="*/ 11 h 98"/>
                    <a:gd name="T12" fmla="*/ 23 w 99"/>
                    <a:gd name="T13" fmla="*/ 7 h 98"/>
                    <a:gd name="T14" fmla="*/ 9 w 99"/>
                    <a:gd name="T15" fmla="*/ 13 h 98"/>
                    <a:gd name="T16" fmla="*/ 9 w 99"/>
                    <a:gd name="T17" fmla="*/ 44 h 98"/>
                    <a:gd name="T18" fmla="*/ 52 w 99"/>
                    <a:gd name="T19" fmla="*/ 87 h 98"/>
                    <a:gd name="T20" fmla="*/ 89 w 99"/>
                    <a:gd name="T21" fmla="*/ 87 h 98"/>
                    <a:gd name="T22" fmla="*/ 89 w 99"/>
                    <a:gd name="T23" fmla="*/ 5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98">
                      <a:moveTo>
                        <a:pt x="89" y="51"/>
                      </a:moveTo>
                      <a:cubicBezTo>
                        <a:pt x="89" y="50"/>
                        <a:pt x="88" y="50"/>
                        <a:pt x="88" y="50"/>
                      </a:cubicBezTo>
                      <a:cubicBezTo>
                        <a:pt x="93" y="39"/>
                        <a:pt x="91" y="26"/>
                        <a:pt x="83" y="16"/>
                      </a:cubicBezTo>
                      <a:cubicBezTo>
                        <a:pt x="83" y="16"/>
                        <a:pt x="83" y="16"/>
                        <a:pt x="83" y="16"/>
                      </a:cubicBezTo>
                      <a:cubicBezTo>
                        <a:pt x="83" y="15"/>
                        <a:pt x="82" y="14"/>
                        <a:pt x="81" y="13"/>
                      </a:cubicBezTo>
                      <a:cubicBezTo>
                        <a:pt x="69" y="1"/>
                        <a:pt x="50" y="0"/>
                        <a:pt x="37" y="11"/>
                      </a:cubicBezTo>
                      <a:cubicBezTo>
                        <a:pt x="33" y="8"/>
                        <a:pt x="28" y="7"/>
                        <a:pt x="23" y="7"/>
                      </a:cubicBezTo>
                      <a:cubicBezTo>
                        <a:pt x="18" y="7"/>
                        <a:pt x="13" y="9"/>
                        <a:pt x="9" y="13"/>
                      </a:cubicBezTo>
                      <a:cubicBezTo>
                        <a:pt x="0" y="22"/>
                        <a:pt x="0" y="35"/>
                        <a:pt x="9" y="44"/>
                      </a:cubicBezTo>
                      <a:cubicBezTo>
                        <a:pt x="23" y="58"/>
                        <a:pt x="38" y="73"/>
                        <a:pt x="52" y="87"/>
                      </a:cubicBezTo>
                      <a:cubicBezTo>
                        <a:pt x="62" y="97"/>
                        <a:pt x="79" y="98"/>
                        <a:pt x="89" y="87"/>
                      </a:cubicBezTo>
                      <a:cubicBezTo>
                        <a:pt x="99" y="77"/>
                        <a:pt x="99" y="61"/>
                        <a:pt x="89" y="51"/>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3200" dirty="0"/>
                </a:p>
              </p:txBody>
            </p:sp>
          </p:grpSp>
        </p:grpSp>
        <p:pic>
          <p:nvPicPr>
            <p:cNvPr id="40" name="Picture 39" descr="C:\Users\D044724\AppData\Local\Temp\Rar$DR00.577\private_12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594899" y="3330138"/>
              <a:ext cx="741784" cy="74178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59193467"/>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of contents</a:t>
            </a:r>
            <a:endParaRPr lang="en-US" dirty="0"/>
          </a:p>
        </p:txBody>
      </p:sp>
      <p:sp>
        <p:nvSpPr>
          <p:cNvPr id="3" name="Text Placeholder 2"/>
          <p:cNvSpPr>
            <a:spLocks noGrp="1"/>
          </p:cNvSpPr>
          <p:nvPr>
            <p:ph type="body" sz="quarter" idx="10"/>
          </p:nvPr>
        </p:nvSpPr>
        <p:spPr/>
        <p:txBody>
          <a:bodyPr/>
          <a:lstStyle/>
          <a:p>
            <a:r>
              <a:rPr lang="en-US" dirty="0" smtClean="0"/>
              <a:t>Topic Overview</a:t>
            </a:r>
          </a:p>
          <a:p>
            <a:pPr lvl="1"/>
            <a:r>
              <a:rPr lang="en-US" dirty="0" smtClean="0"/>
              <a:t>Topic description</a:t>
            </a:r>
          </a:p>
          <a:p>
            <a:pPr lvl="1"/>
            <a:r>
              <a:rPr lang="en-US" dirty="0" smtClean="0"/>
              <a:t>Key trends and customer needs</a:t>
            </a:r>
          </a:p>
          <a:p>
            <a:pPr lvl="1"/>
            <a:r>
              <a:rPr lang="en-US" dirty="0" smtClean="0"/>
              <a:t>Road map overview and major product updates</a:t>
            </a:r>
          </a:p>
          <a:p>
            <a:r>
              <a:rPr lang="en-US" dirty="0" smtClean="0"/>
              <a:t>Topic Road Map</a:t>
            </a:r>
          </a:p>
          <a:p>
            <a:pPr lvl="1"/>
            <a:r>
              <a:rPr lang="en-US" dirty="0" smtClean="0"/>
              <a:t>Today</a:t>
            </a:r>
          </a:p>
          <a:p>
            <a:pPr lvl="1"/>
            <a:r>
              <a:rPr lang="en-US" dirty="0" smtClean="0"/>
              <a:t>Planned </a:t>
            </a:r>
          </a:p>
          <a:p>
            <a:pPr lvl="1"/>
            <a:r>
              <a:rPr lang="en-US" dirty="0" smtClean="0"/>
              <a:t>Future</a:t>
            </a:r>
          </a:p>
          <a:p>
            <a:r>
              <a:rPr lang="en-US" dirty="0" smtClean="0"/>
              <a:t>Appendix</a:t>
            </a:r>
          </a:p>
        </p:txBody>
      </p:sp>
    </p:spTree>
    <p:extLst>
      <p:ext uri="{BB962C8B-B14F-4D97-AF65-F5344CB8AC3E}">
        <p14:creationId xmlns:p14="http://schemas.microsoft.com/office/powerpoint/2010/main" val="143992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SAP’s </a:t>
            </a:r>
            <a:r>
              <a:rPr lang="en-US" dirty="0" smtClean="0"/>
              <a:t>security products</a:t>
            </a:r>
            <a:r>
              <a:rPr lang="en-US" dirty="0"/>
              <a:t/>
            </a:r>
            <a:br>
              <a:rPr lang="en-US" dirty="0"/>
            </a:br>
            <a:r>
              <a:rPr lang="en-US" b="0" dirty="0"/>
              <a:t>Product road map overview </a:t>
            </a:r>
            <a:r>
              <a:rPr lang="en-US" b="0" dirty="0" smtClean="0"/>
              <a:t>– key </a:t>
            </a:r>
            <a:r>
              <a:rPr lang="en-US" b="0" dirty="0"/>
              <a:t>themes and capabilities</a:t>
            </a:r>
            <a:endParaRPr lang="en-US" sz="2400" b="0" dirty="0"/>
          </a:p>
        </p:txBody>
      </p:sp>
      <p:sp>
        <p:nvSpPr>
          <p:cNvPr id="11" name="Text Placeholder 1"/>
          <p:cNvSpPr>
            <a:spLocks noGrp="1"/>
          </p:cNvSpPr>
          <p:nvPr>
            <p:ph type="body" sz="quarter" idx="21"/>
          </p:nvPr>
        </p:nvSpPr>
        <p:spPr/>
        <p:txBody>
          <a:bodyPr/>
          <a:lstStyle/>
          <a:p>
            <a:r>
              <a:rPr lang="en-US" sz="1100" dirty="0" smtClean="0"/>
              <a:t>Secure and Simple Access</a:t>
            </a:r>
          </a:p>
          <a:p>
            <a:pPr lvl="1"/>
            <a:r>
              <a:rPr lang="en-US" sz="1050" dirty="0" smtClean="0"/>
              <a:t>SAP Single Sign-On 3.0</a:t>
            </a:r>
          </a:p>
          <a:p>
            <a:pPr lvl="2"/>
            <a:r>
              <a:rPr lang="en-US" sz="1000" dirty="0" smtClean="0"/>
              <a:t>Secure </a:t>
            </a:r>
            <a:r>
              <a:rPr lang="en-US" sz="1000" dirty="0"/>
              <a:t>integration, TCO reduction and crypto </a:t>
            </a:r>
            <a:r>
              <a:rPr lang="en-US" sz="1000" dirty="0" smtClean="0"/>
              <a:t>enhancements</a:t>
            </a:r>
          </a:p>
          <a:p>
            <a:pPr lvl="1"/>
            <a:r>
              <a:rPr lang="en-US" sz="1050" dirty="0" smtClean="0"/>
              <a:t>SAP HANA Cloud Platform, identity authentication service, formerly known as SAP Cloud Identity service</a:t>
            </a:r>
          </a:p>
          <a:p>
            <a:pPr lvl="1"/>
            <a:r>
              <a:rPr lang="en-US" sz="1050" dirty="0" smtClean="0"/>
              <a:t>SAP Identity Management 8.0 SP3</a:t>
            </a:r>
          </a:p>
          <a:p>
            <a:pPr lvl="1"/>
            <a:endParaRPr lang="en-US" sz="1050" dirty="0" smtClean="0"/>
          </a:p>
          <a:p>
            <a:r>
              <a:rPr lang="en-US" sz="1100" dirty="0" smtClean="0"/>
              <a:t>Threat Intelligence and security vulnerabilities</a:t>
            </a:r>
          </a:p>
          <a:p>
            <a:pPr lvl="1"/>
            <a:r>
              <a:rPr lang="en-US" sz="1050" dirty="0" smtClean="0"/>
              <a:t>SAP Enterprise Threat Detection 1.0 SP4</a:t>
            </a:r>
          </a:p>
          <a:p>
            <a:pPr lvl="1"/>
            <a:r>
              <a:rPr lang="en-US" sz="1050" dirty="0" smtClean="0"/>
              <a:t>SAP NetWeaver Application Server, add-on for Code Vulnerability Analyzer</a:t>
            </a:r>
          </a:p>
          <a:p>
            <a:endParaRPr lang="en-US" altLang="de-DE" sz="1050" dirty="0"/>
          </a:p>
        </p:txBody>
      </p:sp>
      <p:sp>
        <p:nvSpPr>
          <p:cNvPr id="13" name="Text Placeholder 2"/>
          <p:cNvSpPr>
            <a:spLocks noGrp="1"/>
          </p:cNvSpPr>
          <p:nvPr>
            <p:ph type="body" sz="quarter" idx="22"/>
          </p:nvPr>
        </p:nvSpPr>
        <p:spPr/>
        <p:txBody>
          <a:bodyPr/>
          <a:lstStyle/>
          <a:p>
            <a:r>
              <a:rPr lang="en-US" sz="1100" dirty="0" smtClean="0"/>
              <a:t>Secure and Simple Access</a:t>
            </a:r>
          </a:p>
          <a:p>
            <a:pPr lvl="1"/>
            <a:r>
              <a:rPr lang="en-US" sz="1050" dirty="0" smtClean="0"/>
              <a:t>SAP SSO: Increased security and further reduction of administration</a:t>
            </a:r>
          </a:p>
          <a:p>
            <a:pPr lvl="1"/>
            <a:r>
              <a:rPr lang="en-US" sz="1050" dirty="0"/>
              <a:t>SAP IDM: cloud enablement by integrating with SAP HCP, </a:t>
            </a:r>
            <a:r>
              <a:rPr lang="en-US" sz="1050" dirty="0" smtClean="0"/>
              <a:t>identity authentication </a:t>
            </a:r>
            <a:r>
              <a:rPr lang="en-US" sz="1050" dirty="0"/>
              <a:t>service and ease of implementation by new Rapid Deployment </a:t>
            </a:r>
            <a:r>
              <a:rPr lang="en-US" sz="1050" dirty="0" smtClean="0"/>
              <a:t>Solution</a:t>
            </a:r>
          </a:p>
          <a:p>
            <a:pPr lvl="1"/>
            <a:r>
              <a:rPr lang="en-US" sz="1050" dirty="0" smtClean="0"/>
              <a:t>SAP IDM: enhancement of integration with SAP GRC Access Control and new integration with SAP Cloud Identity Access Governance</a:t>
            </a:r>
          </a:p>
          <a:p>
            <a:pPr lvl="1"/>
            <a:r>
              <a:rPr lang="en-US" sz="1050" dirty="0" smtClean="0"/>
              <a:t>SAP HCP, identity authentication service: Enhancement of authentication, user management and data center security</a:t>
            </a:r>
          </a:p>
          <a:p>
            <a:pPr lvl="1"/>
            <a:r>
              <a:rPr lang="en-US" sz="1050" dirty="0" smtClean="0"/>
              <a:t>Planned new solution: SAP Cloud Identity Access Governance: </a:t>
            </a:r>
            <a:r>
              <a:rPr lang="en-US" sz="1050" dirty="0"/>
              <a:t>full cloud identity management including provisioning to cloud </a:t>
            </a:r>
            <a:r>
              <a:rPr lang="en-US" sz="1050" dirty="0" smtClean="0"/>
              <a:t>applications</a:t>
            </a:r>
          </a:p>
          <a:p>
            <a:pPr lvl="1"/>
            <a:endParaRPr lang="en-US" sz="1050" dirty="0" smtClean="0"/>
          </a:p>
          <a:p>
            <a:r>
              <a:rPr lang="en-US" sz="1100" dirty="0" smtClean="0"/>
              <a:t>Threat Intelligence and security vulnerabilities</a:t>
            </a:r>
          </a:p>
          <a:p>
            <a:pPr lvl="1"/>
            <a:r>
              <a:rPr lang="en-US" sz="1050" dirty="0" smtClean="0"/>
              <a:t>SAP ETD: Integration with further SAP logs</a:t>
            </a:r>
          </a:p>
          <a:p>
            <a:pPr lvl="1"/>
            <a:r>
              <a:rPr lang="en-US" sz="1050" dirty="0" smtClean="0"/>
              <a:t>SAP ETD: event and context integration, forensic lab</a:t>
            </a:r>
          </a:p>
          <a:p>
            <a:pPr lvl="1"/>
            <a:r>
              <a:rPr lang="en-US" sz="1050" dirty="0" smtClean="0"/>
              <a:t>SAP NW AS, add-on for CVA: new checks, reporting and Eclipse integration</a:t>
            </a:r>
            <a:endParaRPr lang="en-US" sz="800" dirty="0"/>
          </a:p>
        </p:txBody>
      </p:sp>
      <p:sp>
        <p:nvSpPr>
          <p:cNvPr id="12" name="Text Placeholder 4"/>
          <p:cNvSpPr>
            <a:spLocks noGrp="1"/>
          </p:cNvSpPr>
          <p:nvPr>
            <p:ph type="body" sz="quarter" idx="23"/>
          </p:nvPr>
        </p:nvSpPr>
        <p:spPr/>
        <p:txBody>
          <a:bodyPr/>
          <a:lstStyle/>
          <a:p>
            <a:r>
              <a:rPr lang="en-US" sz="1100" dirty="0" smtClean="0"/>
              <a:t>Secure and Simple Access</a:t>
            </a:r>
          </a:p>
          <a:p>
            <a:pPr lvl="1"/>
            <a:r>
              <a:rPr lang="en-US" sz="1050" dirty="0" smtClean="0"/>
              <a:t>Integration of SAP SSO with SAP ETD</a:t>
            </a:r>
          </a:p>
          <a:p>
            <a:pPr lvl="1"/>
            <a:r>
              <a:rPr lang="en-US" sz="1050" dirty="0" smtClean="0"/>
              <a:t>SAP SSO: Cloud and IoT extensions</a:t>
            </a:r>
          </a:p>
          <a:p>
            <a:pPr lvl="1"/>
            <a:r>
              <a:rPr lang="en-US" sz="1050" dirty="0" smtClean="0"/>
              <a:t>SAP IDM: Hybrid identity management and support for SAP S/4 HANA</a:t>
            </a:r>
          </a:p>
          <a:p>
            <a:pPr lvl="1"/>
            <a:r>
              <a:rPr lang="en-US" sz="1050" dirty="0" smtClean="0"/>
              <a:t>SAP HCP, identity authentication service: X.509 authentication and more data centers globally</a:t>
            </a:r>
          </a:p>
          <a:p>
            <a:pPr lvl="1"/>
            <a:endParaRPr lang="en-US" sz="1050" dirty="0" smtClean="0"/>
          </a:p>
          <a:p>
            <a:r>
              <a:rPr lang="en-US" sz="1100" dirty="0" smtClean="0"/>
              <a:t>Threat Intelligence and security vulnerabilities</a:t>
            </a:r>
          </a:p>
          <a:p>
            <a:pPr lvl="1"/>
            <a:r>
              <a:rPr lang="en-US" sz="1050" dirty="0" smtClean="0"/>
              <a:t>SAP ETD: cloud delivery</a:t>
            </a:r>
          </a:p>
          <a:p>
            <a:pPr lvl="1"/>
            <a:r>
              <a:rPr lang="en-US" sz="1050" dirty="0"/>
              <a:t>SAP NW AS, add-on for CVA: new checks, workflow and quick fixes</a:t>
            </a:r>
            <a:endParaRPr lang="en-US" sz="1050" dirty="0" smtClean="0"/>
          </a:p>
        </p:txBody>
      </p:sp>
    </p:spTree>
    <p:extLst>
      <p:ext uri="{BB962C8B-B14F-4D97-AF65-F5344CB8AC3E}">
        <p14:creationId xmlns:p14="http://schemas.microsoft.com/office/powerpoint/2010/main" val="3905451802"/>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SAP’s </a:t>
            </a:r>
            <a:r>
              <a:rPr lang="en-US" dirty="0" smtClean="0"/>
              <a:t>security products</a:t>
            </a:r>
            <a:br>
              <a:rPr lang="en-US" dirty="0" smtClean="0"/>
            </a:br>
            <a:r>
              <a:rPr lang="en-US" sz="2400" dirty="0" smtClean="0"/>
              <a:t>SAP HCP, identity authentication and identity provisioning services</a:t>
            </a:r>
            <a:endParaRPr lang="en-US" dirty="0"/>
          </a:p>
        </p:txBody>
      </p:sp>
      <p:sp>
        <p:nvSpPr>
          <p:cNvPr id="8" name="Text Placeholder 7"/>
          <p:cNvSpPr>
            <a:spLocks noGrp="1"/>
          </p:cNvSpPr>
          <p:nvPr>
            <p:ph type="body" sz="quarter" idx="11"/>
          </p:nvPr>
        </p:nvSpPr>
        <p:spPr/>
        <p:txBody>
          <a:bodyPr/>
          <a:lstStyle/>
          <a:p>
            <a:r>
              <a:rPr lang="en-US" dirty="0" smtClean="0"/>
              <a:t>Authentication &amp; single sign-on</a:t>
            </a:r>
            <a:endParaRPr lang="en-US" dirty="0"/>
          </a:p>
          <a:p>
            <a:pPr lvl="1">
              <a:buClr>
                <a:srgbClr val="F0AB00"/>
              </a:buClr>
            </a:pPr>
            <a:r>
              <a:rPr lang="en-US" dirty="0"/>
              <a:t>API based authentication flow</a:t>
            </a:r>
          </a:p>
          <a:p>
            <a:pPr lvl="1">
              <a:buClr>
                <a:srgbClr val="F0AB00"/>
              </a:buClr>
            </a:pPr>
            <a:r>
              <a:rPr lang="en-US" dirty="0"/>
              <a:t>X.509 authentication </a:t>
            </a:r>
          </a:p>
          <a:p>
            <a:pPr lvl="1">
              <a:buClr>
                <a:srgbClr val="F0AB00"/>
              </a:buClr>
            </a:pPr>
            <a:r>
              <a:rPr lang="en-US" dirty="0">
                <a:latin typeface="Arial" charset="0"/>
                <a:ea typeface="Arial" charset="0"/>
                <a:cs typeface="Arial" charset="0"/>
              </a:rPr>
              <a:t>TFA with RSA</a:t>
            </a:r>
          </a:p>
          <a:p>
            <a:pPr marL="45720" lvl="1">
              <a:buClr>
                <a:srgbClr val="F0AB00"/>
              </a:buClr>
            </a:pPr>
            <a:endParaRPr lang="en-US" dirty="0" smtClean="0">
              <a:latin typeface="Arial" charset="0"/>
              <a:ea typeface="Arial" charset="0"/>
              <a:cs typeface="Arial" charset="0"/>
            </a:endParaRPr>
          </a:p>
          <a:p>
            <a:pPr lvl="1">
              <a:buClr>
                <a:srgbClr val="F0AB00"/>
              </a:buClr>
            </a:pPr>
            <a:r>
              <a:rPr lang="en-US" b="1" dirty="0" smtClean="0"/>
              <a:t>User </a:t>
            </a:r>
            <a:r>
              <a:rPr lang="en-US" b="1" dirty="0"/>
              <a:t>management</a:t>
            </a:r>
            <a:endParaRPr lang="en-US" sz="2400" dirty="0">
              <a:latin typeface="Arial" charset="0"/>
              <a:ea typeface="Arial" charset="0"/>
              <a:cs typeface="Arial" charset="0"/>
            </a:endParaRPr>
          </a:p>
          <a:p>
            <a:pPr lvl="1">
              <a:buClr>
                <a:srgbClr val="F0AB00"/>
              </a:buClr>
            </a:pPr>
            <a:r>
              <a:rPr lang="en-US" dirty="0"/>
              <a:t>Approval for self-registration</a:t>
            </a:r>
          </a:p>
          <a:p>
            <a:pPr lvl="1">
              <a:buClr>
                <a:srgbClr val="F0AB00"/>
              </a:buClr>
            </a:pPr>
            <a:r>
              <a:rPr lang="en-US" dirty="0"/>
              <a:t>Provisioning </a:t>
            </a:r>
            <a:r>
              <a:rPr lang="en-US" dirty="0" smtClean="0"/>
              <a:t>service</a:t>
            </a:r>
            <a:endParaRPr lang="en-US" dirty="0"/>
          </a:p>
          <a:p>
            <a:pPr lvl="1">
              <a:buClr>
                <a:srgbClr val="F0AB00"/>
              </a:buClr>
            </a:pPr>
            <a:r>
              <a:rPr lang="en-US" dirty="0">
                <a:latin typeface="Arial" charset="0"/>
                <a:ea typeface="Arial" charset="0"/>
                <a:cs typeface="Arial" charset="0"/>
              </a:rPr>
              <a:t>Delegated </a:t>
            </a:r>
            <a:r>
              <a:rPr lang="en-US" dirty="0" smtClean="0">
                <a:latin typeface="Arial" charset="0"/>
                <a:ea typeface="Arial" charset="0"/>
                <a:cs typeface="Arial" charset="0"/>
              </a:rPr>
              <a:t>administration </a:t>
            </a:r>
            <a:r>
              <a:rPr lang="en-US" dirty="0">
                <a:latin typeface="Arial" charset="0"/>
                <a:ea typeface="Arial" charset="0"/>
                <a:cs typeface="Arial" charset="0"/>
              </a:rPr>
              <a:t>(B2B)</a:t>
            </a:r>
            <a:endParaRPr lang="en-US" dirty="0"/>
          </a:p>
          <a:p>
            <a:pPr marL="45720" lvl="1">
              <a:buClr>
                <a:srgbClr val="F0AB00"/>
              </a:buClr>
            </a:pPr>
            <a:endParaRPr lang="en-US" dirty="0"/>
          </a:p>
          <a:p>
            <a:pPr lvl="1">
              <a:buClr>
                <a:srgbClr val="F0AB00"/>
              </a:buClr>
            </a:pPr>
            <a:r>
              <a:rPr lang="en-US" b="1" dirty="0"/>
              <a:t>Corporate features</a:t>
            </a:r>
            <a:endParaRPr lang="en-US" dirty="0"/>
          </a:p>
          <a:p>
            <a:pPr lvl="1">
              <a:buClr>
                <a:srgbClr val="F0AB00"/>
              </a:buClr>
            </a:pPr>
            <a:r>
              <a:rPr lang="en-US" dirty="0"/>
              <a:t>Cloud desktop</a:t>
            </a:r>
          </a:p>
          <a:p>
            <a:pPr lvl="1">
              <a:buClr>
                <a:srgbClr val="F0AB00"/>
              </a:buClr>
            </a:pPr>
            <a:r>
              <a:rPr lang="en-US" dirty="0"/>
              <a:t>APJ data center (Tokyo)</a:t>
            </a:r>
          </a:p>
        </p:txBody>
      </p:sp>
      <p:sp>
        <p:nvSpPr>
          <p:cNvPr id="10" name="TextBox 9"/>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9" name="Rectangle 8"/>
          <p:cNvSpPr/>
          <p:nvPr/>
        </p:nvSpPr>
        <p:spPr bwMode="gray">
          <a:xfrm>
            <a:off x="10767174" y="161670"/>
            <a:ext cx="1097280" cy="458815"/>
          </a:xfrm>
          <a:prstGeom prst="rect">
            <a:avLst/>
          </a:prstGeom>
          <a:solidFill>
            <a:schemeClr val="tx2">
              <a:lumMod val="60000"/>
              <a:lumOff val="40000"/>
            </a:schemeClr>
          </a:solidFill>
          <a:ln w="6350" algn="ctr">
            <a:noFill/>
            <a:miter lim="800000"/>
            <a:headEnd/>
            <a:tailEnd/>
          </a:ln>
        </p:spPr>
        <p:txBody>
          <a:bodyPr lIns="0" tIns="72000" rIns="0" bIns="72000" rtlCol="0" anchor="ctr"/>
          <a:lstStyle/>
          <a:p>
            <a:pPr lvl="0" algn="ctr" defTabSz="914400" fontAlgn="base">
              <a:lnSpc>
                <a:spcPts val="1500"/>
              </a:lnSpc>
              <a:spcAft>
                <a:spcPct val="0"/>
              </a:spcAft>
              <a:buClr>
                <a:srgbClr val="F0AB00"/>
              </a:buClr>
              <a:buSzPct val="80000"/>
              <a:defRPr/>
            </a:pPr>
            <a:r>
              <a:rPr lang="en-US" sz="1100" b="1" kern="0" dirty="0">
                <a:solidFill>
                  <a:srgbClr val="FFFFFF"/>
                </a:solidFill>
                <a:ea typeface="Arial Unicode MS" pitchFamily="34" charset="-128"/>
                <a:cs typeface="Arial Unicode MS" pitchFamily="34" charset="-128"/>
              </a:rPr>
              <a:t>Future </a:t>
            </a:r>
            <a:br>
              <a:rPr lang="en-US" sz="1100" b="1" kern="0" dirty="0">
                <a:solidFill>
                  <a:srgbClr val="FFFFFF"/>
                </a:solidFill>
                <a:ea typeface="Arial Unicode MS" pitchFamily="34" charset="-128"/>
                <a:cs typeface="Arial Unicode MS" pitchFamily="34" charset="-128"/>
              </a:rPr>
            </a:br>
            <a:r>
              <a:rPr lang="en-US" sz="1100" b="1" kern="0" dirty="0">
                <a:solidFill>
                  <a:srgbClr val="FFFFFF"/>
                </a:solidFill>
                <a:ea typeface="Arial Unicode MS" pitchFamily="34" charset="-128"/>
                <a:cs typeface="Arial Unicode MS" pitchFamily="34" charset="-128"/>
              </a:rPr>
              <a:t>Direction</a:t>
            </a:r>
          </a:p>
        </p:txBody>
      </p:sp>
    </p:spTree>
    <p:extLst>
      <p:ext uri="{BB962C8B-B14F-4D97-AF65-F5344CB8AC3E}">
        <p14:creationId xmlns:p14="http://schemas.microsoft.com/office/powerpoint/2010/main" val="2855608979"/>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SAP’s </a:t>
            </a:r>
            <a:r>
              <a:rPr lang="en-US" dirty="0" smtClean="0"/>
              <a:t>security products – SAP Single Sign-On</a:t>
            </a:r>
            <a:br>
              <a:rPr lang="en-US" dirty="0" smtClean="0"/>
            </a:br>
            <a:r>
              <a:rPr lang="en-US" sz="2400" b="0" dirty="0" smtClean="0"/>
              <a:t>Future direction</a:t>
            </a:r>
            <a:endParaRPr lang="en-US" dirty="0"/>
          </a:p>
        </p:txBody>
      </p:sp>
      <p:sp>
        <p:nvSpPr>
          <p:cNvPr id="8" name="Text Placeholder 7"/>
          <p:cNvSpPr>
            <a:spLocks noGrp="1"/>
          </p:cNvSpPr>
          <p:nvPr>
            <p:ph type="body" sz="quarter" idx="11"/>
          </p:nvPr>
        </p:nvSpPr>
        <p:spPr/>
        <p:txBody>
          <a:bodyPr/>
          <a:lstStyle/>
          <a:p>
            <a:pPr>
              <a:spcBef>
                <a:spcPts val="200"/>
              </a:spcBef>
            </a:pPr>
            <a:r>
              <a:rPr lang="en-US" dirty="0"/>
              <a:t>Integration</a:t>
            </a:r>
          </a:p>
          <a:p>
            <a:pPr lvl="1"/>
            <a:r>
              <a:rPr lang="en-US" dirty="0"/>
              <a:t>SAP Enterprise Threat Detection</a:t>
            </a:r>
          </a:p>
          <a:p>
            <a:pPr lvl="1"/>
            <a:endParaRPr lang="en-US" dirty="0"/>
          </a:p>
          <a:p>
            <a:pPr indent="-182880"/>
            <a:r>
              <a:rPr lang="en-US" dirty="0"/>
              <a:t>TCO reduction</a:t>
            </a:r>
          </a:p>
          <a:p>
            <a:pPr lvl="1"/>
            <a:r>
              <a:rPr lang="en-US" dirty="0"/>
              <a:t>Tight integration with platform security</a:t>
            </a:r>
          </a:p>
          <a:p>
            <a:pPr lvl="1"/>
            <a:r>
              <a:rPr lang="en-US" dirty="0"/>
              <a:t>Simplify security management across landscape</a:t>
            </a:r>
          </a:p>
          <a:p>
            <a:pPr>
              <a:spcBef>
                <a:spcPts val="200"/>
              </a:spcBef>
            </a:pPr>
            <a:endParaRPr lang="en-US" dirty="0"/>
          </a:p>
          <a:p>
            <a:pPr>
              <a:spcBef>
                <a:spcPts val="200"/>
              </a:spcBef>
            </a:pPr>
            <a:r>
              <a:rPr lang="en-US" dirty="0"/>
              <a:t>Security</a:t>
            </a:r>
          </a:p>
          <a:p>
            <a:pPr lvl="1"/>
            <a:r>
              <a:rPr lang="en-US" dirty="0"/>
              <a:t>Up-to-date security capabilities supporting SAP’s business applications</a:t>
            </a:r>
          </a:p>
          <a:p>
            <a:pPr lvl="1"/>
            <a:r>
              <a:rPr lang="en-US" dirty="0"/>
              <a:t>Security extensions for SAP’s cloud and </a:t>
            </a:r>
            <a:r>
              <a:rPr lang="en-US" dirty="0" smtClean="0"/>
              <a:t>IoT </a:t>
            </a:r>
            <a:r>
              <a:rPr lang="en-US" dirty="0"/>
              <a:t>platforms</a:t>
            </a:r>
          </a:p>
        </p:txBody>
      </p:sp>
      <p:sp>
        <p:nvSpPr>
          <p:cNvPr id="10" name="TextBox 9"/>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6" name="Rectangle 5"/>
          <p:cNvSpPr/>
          <p:nvPr/>
        </p:nvSpPr>
        <p:spPr bwMode="gray">
          <a:xfrm>
            <a:off x="10767174" y="161670"/>
            <a:ext cx="1097280" cy="458815"/>
          </a:xfrm>
          <a:prstGeom prst="rect">
            <a:avLst/>
          </a:prstGeom>
          <a:solidFill>
            <a:schemeClr val="tx2">
              <a:lumMod val="60000"/>
              <a:lumOff val="40000"/>
            </a:schemeClr>
          </a:solidFill>
          <a:ln w="6350" algn="ctr">
            <a:noFill/>
            <a:miter lim="800000"/>
            <a:headEnd/>
            <a:tailEnd/>
          </a:ln>
        </p:spPr>
        <p:txBody>
          <a:bodyPr lIns="0" tIns="72000" rIns="0" bIns="72000" rtlCol="0" anchor="ctr"/>
          <a:lstStyle/>
          <a:p>
            <a:pPr lvl="0" algn="ctr" defTabSz="914400" fontAlgn="base">
              <a:lnSpc>
                <a:spcPts val="1500"/>
              </a:lnSpc>
              <a:spcAft>
                <a:spcPct val="0"/>
              </a:spcAft>
              <a:buClr>
                <a:srgbClr val="F0AB00"/>
              </a:buClr>
              <a:buSzPct val="80000"/>
              <a:defRPr/>
            </a:pPr>
            <a:r>
              <a:rPr lang="en-US" sz="1100" b="1" kern="0" dirty="0">
                <a:solidFill>
                  <a:srgbClr val="FFFFFF"/>
                </a:solidFill>
                <a:ea typeface="Arial Unicode MS" pitchFamily="34" charset="-128"/>
                <a:cs typeface="Arial Unicode MS" pitchFamily="34" charset="-128"/>
              </a:rPr>
              <a:t>Future </a:t>
            </a:r>
            <a:br>
              <a:rPr lang="en-US" sz="1100" b="1" kern="0" dirty="0">
                <a:solidFill>
                  <a:srgbClr val="FFFFFF"/>
                </a:solidFill>
                <a:ea typeface="Arial Unicode MS" pitchFamily="34" charset="-128"/>
                <a:cs typeface="Arial Unicode MS" pitchFamily="34" charset="-128"/>
              </a:rPr>
            </a:br>
            <a:r>
              <a:rPr lang="en-US" sz="1100" b="1" kern="0" dirty="0">
                <a:solidFill>
                  <a:srgbClr val="FFFFFF"/>
                </a:solidFill>
                <a:ea typeface="Arial Unicode MS" pitchFamily="34" charset="-128"/>
                <a:cs typeface="Arial Unicode MS" pitchFamily="34" charset="-128"/>
              </a:rPr>
              <a:t>Direction</a:t>
            </a:r>
          </a:p>
        </p:txBody>
      </p:sp>
    </p:spTree>
    <p:extLst>
      <p:ext uri="{BB962C8B-B14F-4D97-AF65-F5344CB8AC3E}">
        <p14:creationId xmlns:p14="http://schemas.microsoft.com/office/powerpoint/2010/main" val="2696375952"/>
      </p:ext>
    </p:extLst>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SAP’s </a:t>
            </a:r>
            <a:r>
              <a:rPr lang="en-US" dirty="0" smtClean="0"/>
              <a:t>security products – SAP Identity Management</a:t>
            </a:r>
            <a:br>
              <a:rPr lang="en-US" dirty="0" smtClean="0"/>
            </a:br>
            <a:r>
              <a:rPr lang="en-US" sz="2400" b="0" dirty="0" smtClean="0"/>
              <a:t>Future direction</a:t>
            </a:r>
            <a:endParaRPr lang="en-US" dirty="0"/>
          </a:p>
        </p:txBody>
      </p:sp>
      <p:sp>
        <p:nvSpPr>
          <p:cNvPr id="8" name="Text Placeholder 7"/>
          <p:cNvSpPr>
            <a:spLocks noGrp="1"/>
          </p:cNvSpPr>
          <p:nvPr>
            <p:ph type="body" sz="quarter" idx="11"/>
          </p:nvPr>
        </p:nvSpPr>
        <p:spPr>
          <a:xfrm>
            <a:off x="323917" y="1691078"/>
            <a:ext cx="10763183" cy="4426975"/>
          </a:xfrm>
        </p:spPr>
        <p:txBody>
          <a:bodyPr/>
          <a:lstStyle/>
          <a:p>
            <a:pPr lvl="0">
              <a:spcBef>
                <a:spcPts val="600"/>
              </a:spcBef>
              <a:buClr>
                <a:srgbClr val="F0AB00"/>
              </a:buClr>
            </a:pPr>
            <a:r>
              <a:rPr lang="en-US" sz="2400" dirty="0" smtClean="0">
                <a:solidFill>
                  <a:srgbClr val="000000"/>
                </a:solidFill>
              </a:rPr>
              <a:t>Hybrid identity management</a:t>
            </a:r>
          </a:p>
          <a:p>
            <a:pPr marL="228600" lvl="1" indent="-182880">
              <a:spcBef>
                <a:spcPts val="200"/>
              </a:spcBef>
              <a:buClr>
                <a:srgbClr val="F0AB00"/>
              </a:buClr>
              <a:buSzPct val="100000"/>
              <a:buFont typeface="Arial" panose="020B0604020202020204" pitchFamily="34" charset="0"/>
              <a:buChar char="•"/>
            </a:pPr>
            <a:r>
              <a:rPr lang="en-US" sz="2000" dirty="0" smtClean="0">
                <a:solidFill>
                  <a:srgbClr val="000000"/>
                </a:solidFill>
              </a:rPr>
              <a:t>SAP HANA Cloud Platform</a:t>
            </a:r>
          </a:p>
          <a:p>
            <a:pPr marL="228600" lvl="1" indent="-182880">
              <a:spcBef>
                <a:spcPts val="200"/>
              </a:spcBef>
              <a:buClr>
                <a:srgbClr val="F0AB00"/>
              </a:buClr>
              <a:buSzPct val="100000"/>
              <a:buFont typeface="Arial" panose="020B0604020202020204" pitchFamily="34" charset="0"/>
              <a:buChar char="•"/>
            </a:pPr>
            <a:r>
              <a:rPr lang="en-US" sz="2000" dirty="0" smtClean="0">
                <a:solidFill>
                  <a:srgbClr val="000000"/>
                </a:solidFill>
              </a:rPr>
              <a:t>Identity lifecycle across on premise and cloud</a:t>
            </a:r>
          </a:p>
          <a:p>
            <a:pPr lvl="1">
              <a:spcBef>
                <a:spcPts val="900"/>
              </a:spcBef>
              <a:buClr>
                <a:srgbClr val="F0AB00"/>
              </a:buClr>
            </a:pPr>
            <a:r>
              <a:rPr lang="en-US" sz="2400" b="1" dirty="0" smtClean="0">
                <a:solidFill>
                  <a:srgbClr val="000000"/>
                </a:solidFill>
              </a:rPr>
              <a:t>Extend integration with SAP Cloud Identity Access Governance services:</a:t>
            </a:r>
          </a:p>
          <a:p>
            <a:pPr marL="228600" lvl="1" indent="-182880">
              <a:spcBef>
                <a:spcPts val="200"/>
              </a:spcBef>
              <a:buClr>
                <a:srgbClr val="F0AB00"/>
              </a:buClr>
              <a:buSzPct val="100000"/>
              <a:buFont typeface="Arial" panose="020B0604020202020204" pitchFamily="34" charset="0"/>
              <a:buChar char="•"/>
            </a:pPr>
            <a:r>
              <a:rPr lang="en-US" sz="2000" dirty="0" smtClean="0">
                <a:solidFill>
                  <a:srgbClr val="000000"/>
                </a:solidFill>
              </a:rPr>
              <a:t>Identity authentication service (SSO)</a:t>
            </a:r>
          </a:p>
          <a:p>
            <a:pPr marL="228600" lvl="1" indent="-182880">
              <a:spcBef>
                <a:spcPts val="200"/>
              </a:spcBef>
              <a:buClr>
                <a:srgbClr val="F0AB00"/>
              </a:buClr>
              <a:buSzPct val="100000"/>
              <a:buFont typeface="Arial" panose="020B0604020202020204" pitchFamily="34" charset="0"/>
              <a:buChar char="•"/>
            </a:pPr>
            <a:r>
              <a:rPr lang="en-US" sz="2000" dirty="0">
                <a:solidFill>
                  <a:srgbClr val="000000"/>
                </a:solidFill>
              </a:rPr>
              <a:t>I</a:t>
            </a:r>
            <a:r>
              <a:rPr lang="en-US" sz="2000" dirty="0" smtClean="0">
                <a:solidFill>
                  <a:srgbClr val="000000"/>
                </a:solidFill>
              </a:rPr>
              <a:t>dentity provisioning service</a:t>
            </a:r>
          </a:p>
          <a:p>
            <a:pPr marL="228600" lvl="1" indent="-182880">
              <a:spcBef>
                <a:spcPts val="200"/>
              </a:spcBef>
              <a:buClr>
                <a:srgbClr val="F0AB00"/>
              </a:buClr>
              <a:buSzPct val="100000"/>
              <a:buFont typeface="Arial" panose="020B0604020202020204" pitchFamily="34" charset="0"/>
              <a:buChar char="•"/>
            </a:pPr>
            <a:r>
              <a:rPr lang="en-US" sz="2000" dirty="0" smtClean="0">
                <a:solidFill>
                  <a:srgbClr val="000000"/>
                </a:solidFill>
              </a:rPr>
              <a:t>Access analysis service</a:t>
            </a:r>
            <a:endParaRPr lang="en-US" sz="2400" b="1" dirty="0" smtClean="0">
              <a:solidFill>
                <a:srgbClr val="000000"/>
              </a:solidFill>
            </a:endParaRPr>
          </a:p>
          <a:p>
            <a:pPr lvl="1">
              <a:spcBef>
                <a:spcPts val="900"/>
              </a:spcBef>
              <a:buClr>
                <a:srgbClr val="F0AB00"/>
              </a:buClr>
            </a:pPr>
            <a:r>
              <a:rPr lang="en-US" sz="2400" b="1" dirty="0" smtClean="0">
                <a:solidFill>
                  <a:srgbClr val="000000"/>
                </a:solidFill>
              </a:rPr>
              <a:t>Integration</a:t>
            </a:r>
          </a:p>
          <a:p>
            <a:pPr marL="228600" lvl="1" indent="-182880">
              <a:spcBef>
                <a:spcPts val="200"/>
              </a:spcBef>
              <a:buClr>
                <a:srgbClr val="F0AB00"/>
              </a:buClr>
              <a:buSzPct val="100000"/>
              <a:buFont typeface="Arial" panose="020B0604020202020204" pitchFamily="34" charset="0"/>
              <a:buChar char="•"/>
            </a:pPr>
            <a:r>
              <a:rPr lang="en-US" sz="2000" dirty="0" smtClean="0">
                <a:solidFill>
                  <a:srgbClr val="000000"/>
                </a:solidFill>
              </a:rPr>
              <a:t>SAP S/4 HANA</a:t>
            </a:r>
            <a:endParaRPr lang="en-US" sz="2000" dirty="0">
              <a:solidFill>
                <a:srgbClr val="000000"/>
              </a:solidFill>
            </a:endParaRPr>
          </a:p>
        </p:txBody>
      </p:sp>
      <p:sp>
        <p:nvSpPr>
          <p:cNvPr id="10" name="TextBox 9"/>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9" name="Rectangle 8"/>
          <p:cNvSpPr/>
          <p:nvPr/>
        </p:nvSpPr>
        <p:spPr bwMode="gray">
          <a:xfrm>
            <a:off x="10767174" y="161670"/>
            <a:ext cx="1097280" cy="458815"/>
          </a:xfrm>
          <a:prstGeom prst="rect">
            <a:avLst/>
          </a:prstGeom>
          <a:solidFill>
            <a:schemeClr val="tx2">
              <a:lumMod val="60000"/>
              <a:lumOff val="40000"/>
            </a:schemeClr>
          </a:solidFill>
          <a:ln w="6350" algn="ctr">
            <a:noFill/>
            <a:miter lim="800000"/>
            <a:headEnd/>
            <a:tailEnd/>
          </a:ln>
        </p:spPr>
        <p:txBody>
          <a:bodyPr lIns="0" tIns="72000" rIns="0" bIns="72000" rtlCol="0" anchor="ctr"/>
          <a:lstStyle/>
          <a:p>
            <a:pPr lvl="0" algn="ctr" defTabSz="914400" fontAlgn="base">
              <a:lnSpc>
                <a:spcPts val="1500"/>
              </a:lnSpc>
              <a:spcAft>
                <a:spcPct val="0"/>
              </a:spcAft>
              <a:buClr>
                <a:srgbClr val="F0AB00"/>
              </a:buClr>
              <a:buSzPct val="80000"/>
              <a:defRPr/>
            </a:pPr>
            <a:r>
              <a:rPr lang="en-US" sz="1100" b="1" kern="0" dirty="0">
                <a:solidFill>
                  <a:srgbClr val="FFFFFF"/>
                </a:solidFill>
                <a:ea typeface="Arial Unicode MS" pitchFamily="34" charset="-128"/>
                <a:cs typeface="Arial Unicode MS" pitchFamily="34" charset="-128"/>
              </a:rPr>
              <a:t>Future </a:t>
            </a:r>
            <a:br>
              <a:rPr lang="en-US" sz="1100" b="1" kern="0" dirty="0">
                <a:solidFill>
                  <a:srgbClr val="FFFFFF"/>
                </a:solidFill>
                <a:ea typeface="Arial Unicode MS" pitchFamily="34" charset="-128"/>
                <a:cs typeface="Arial Unicode MS" pitchFamily="34" charset="-128"/>
              </a:rPr>
            </a:br>
            <a:r>
              <a:rPr lang="en-US" sz="1100" b="1" kern="0" dirty="0">
                <a:solidFill>
                  <a:srgbClr val="FFFFFF"/>
                </a:solidFill>
                <a:ea typeface="Arial Unicode MS" pitchFamily="34" charset="-128"/>
                <a:cs typeface="Arial Unicode MS" pitchFamily="34" charset="-128"/>
              </a:rPr>
              <a:t>Direction</a:t>
            </a:r>
          </a:p>
        </p:txBody>
      </p:sp>
    </p:spTree>
    <p:extLst>
      <p:ext uri="{BB962C8B-B14F-4D97-AF65-F5344CB8AC3E}">
        <p14:creationId xmlns:p14="http://schemas.microsoft.com/office/powerpoint/2010/main" val="1331328071"/>
      </p:ext>
    </p:extLst>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SAP’s </a:t>
            </a:r>
            <a:r>
              <a:rPr lang="en-US" dirty="0" smtClean="0"/>
              <a:t>security products – SAP Enterprise Threat Detection</a:t>
            </a:r>
            <a:br>
              <a:rPr lang="en-US" dirty="0" smtClean="0"/>
            </a:br>
            <a:r>
              <a:rPr lang="en-US" sz="2400" b="0" dirty="0" smtClean="0"/>
              <a:t>Future direction</a:t>
            </a:r>
            <a:endParaRPr lang="en-US" dirty="0"/>
          </a:p>
        </p:txBody>
      </p:sp>
      <p:sp>
        <p:nvSpPr>
          <p:cNvPr id="8" name="Text Placeholder 7"/>
          <p:cNvSpPr>
            <a:spLocks noGrp="1"/>
          </p:cNvSpPr>
          <p:nvPr>
            <p:ph type="body" sz="quarter" idx="11"/>
          </p:nvPr>
        </p:nvSpPr>
        <p:spPr>
          <a:xfrm>
            <a:off x="323917" y="1286816"/>
            <a:ext cx="10601435" cy="5072306"/>
          </a:xfrm>
        </p:spPr>
        <p:txBody>
          <a:bodyPr/>
          <a:lstStyle/>
          <a:p>
            <a:r>
              <a:rPr lang="en-US" altLang="de-DE" sz="1600" dirty="0"/>
              <a:t>Event &amp; context integration</a:t>
            </a:r>
          </a:p>
          <a:p>
            <a:pPr lvl="1"/>
            <a:r>
              <a:rPr lang="en-US" altLang="de-DE" sz="1600" dirty="0"/>
              <a:t>SAP ERP HCM / C</a:t>
            </a:r>
            <a:r>
              <a:rPr lang="en-US" sz="1600" dirty="0"/>
              <a:t>loud apps</a:t>
            </a:r>
            <a:endParaRPr lang="en-US" altLang="de-DE" sz="1600" dirty="0"/>
          </a:p>
          <a:p>
            <a:pPr lvl="1"/>
            <a:r>
              <a:rPr lang="en-US" sz="1600" dirty="0"/>
              <a:t>SAP HANA platform (ASE / DT)</a:t>
            </a:r>
          </a:p>
          <a:p>
            <a:pPr lvl="1"/>
            <a:r>
              <a:rPr lang="en-US" sz="1600" dirty="0">
                <a:solidFill>
                  <a:schemeClr val="bg2">
                    <a:lumMod val="25000"/>
                  </a:schemeClr>
                </a:solidFill>
              </a:rPr>
              <a:t>Threat intelligence providers</a:t>
            </a:r>
            <a:endParaRPr lang="en-US" sz="1600" dirty="0"/>
          </a:p>
          <a:p>
            <a:r>
              <a:rPr lang="en-US" sz="1600" dirty="0"/>
              <a:t>Forensic lab</a:t>
            </a:r>
          </a:p>
          <a:p>
            <a:pPr lvl="1"/>
            <a:r>
              <a:rPr lang="en-US" sz="1600" dirty="0">
                <a:solidFill>
                  <a:schemeClr val="bg2">
                    <a:lumMod val="25000"/>
                  </a:schemeClr>
                </a:solidFill>
              </a:rPr>
              <a:t>Detection of new threats</a:t>
            </a:r>
          </a:p>
          <a:p>
            <a:pPr lvl="1"/>
            <a:r>
              <a:rPr lang="en-US" altLang="de-DE" sz="1600" dirty="0"/>
              <a:t>Advanced analysis &amp; visualization</a:t>
            </a:r>
            <a:endParaRPr lang="en-US" sz="1600" dirty="0">
              <a:solidFill>
                <a:schemeClr val="bg2">
                  <a:lumMod val="25000"/>
                </a:schemeClr>
              </a:solidFill>
            </a:endParaRPr>
          </a:p>
          <a:p>
            <a:pPr lvl="0">
              <a:buClr>
                <a:srgbClr val="F0AB00"/>
              </a:buClr>
            </a:pPr>
            <a:r>
              <a:rPr lang="en-US" altLang="de-DE" sz="1600" dirty="0">
                <a:solidFill>
                  <a:srgbClr val="000000"/>
                </a:solidFill>
              </a:rPr>
              <a:t>Alerts and investigations </a:t>
            </a:r>
          </a:p>
          <a:p>
            <a:pPr lvl="1"/>
            <a:r>
              <a:rPr lang="en-US" altLang="de-DE" sz="1600" dirty="0"/>
              <a:t>Integration with SAP Solution </a:t>
            </a:r>
            <a:r>
              <a:rPr lang="en-US" altLang="de-DE" sz="1600" dirty="0" smtClean="0"/>
              <a:t>Manager</a:t>
            </a:r>
            <a:endParaRPr lang="en-US" altLang="de-DE" sz="1600" dirty="0"/>
          </a:p>
          <a:p>
            <a:pPr lvl="1"/>
            <a:r>
              <a:rPr lang="en-US" altLang="de-DE" sz="1600" dirty="0"/>
              <a:t>Automated reaction</a:t>
            </a:r>
          </a:p>
          <a:p>
            <a:pPr lvl="1"/>
            <a:r>
              <a:rPr lang="en-US" sz="1600" dirty="0"/>
              <a:t>Flexible reporting / dashboards</a:t>
            </a:r>
          </a:p>
          <a:p>
            <a:r>
              <a:rPr lang="en-US" altLang="de-DE" sz="1600" dirty="0"/>
              <a:t>Operations and cloud delivery</a:t>
            </a:r>
          </a:p>
          <a:p>
            <a:pPr lvl="1"/>
            <a:r>
              <a:rPr lang="en-US" altLang="de-DE" sz="1600" dirty="0"/>
              <a:t>Hot/warm data management</a:t>
            </a:r>
          </a:p>
          <a:p>
            <a:pPr lvl="1"/>
            <a:r>
              <a:rPr lang="en-US" altLang="de-DE" sz="1600" dirty="0"/>
              <a:t>Delivery as SaaS</a:t>
            </a:r>
          </a:p>
        </p:txBody>
      </p:sp>
      <p:sp>
        <p:nvSpPr>
          <p:cNvPr id="10" name="TextBox 9"/>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9" name="Rectangle 8"/>
          <p:cNvSpPr/>
          <p:nvPr/>
        </p:nvSpPr>
        <p:spPr bwMode="gray">
          <a:xfrm>
            <a:off x="10767174" y="161670"/>
            <a:ext cx="1097280" cy="458815"/>
          </a:xfrm>
          <a:prstGeom prst="rect">
            <a:avLst/>
          </a:prstGeom>
          <a:solidFill>
            <a:schemeClr val="tx2">
              <a:lumMod val="60000"/>
              <a:lumOff val="40000"/>
            </a:schemeClr>
          </a:solidFill>
          <a:ln w="6350" algn="ctr">
            <a:noFill/>
            <a:miter lim="800000"/>
            <a:headEnd/>
            <a:tailEnd/>
          </a:ln>
        </p:spPr>
        <p:txBody>
          <a:bodyPr lIns="0" tIns="72000" rIns="0" bIns="72000" rtlCol="0" anchor="ctr"/>
          <a:lstStyle/>
          <a:p>
            <a:pPr lvl="0" algn="ctr" defTabSz="914400" fontAlgn="base">
              <a:lnSpc>
                <a:spcPts val="1500"/>
              </a:lnSpc>
              <a:spcAft>
                <a:spcPct val="0"/>
              </a:spcAft>
              <a:buClr>
                <a:srgbClr val="F0AB00"/>
              </a:buClr>
              <a:buSzPct val="80000"/>
              <a:defRPr/>
            </a:pPr>
            <a:r>
              <a:rPr lang="en-US" sz="1100" b="1" kern="0" dirty="0">
                <a:solidFill>
                  <a:srgbClr val="FFFFFF"/>
                </a:solidFill>
                <a:ea typeface="Arial Unicode MS" pitchFamily="34" charset="-128"/>
                <a:cs typeface="Arial Unicode MS" pitchFamily="34" charset="-128"/>
              </a:rPr>
              <a:t>Future </a:t>
            </a:r>
            <a:br>
              <a:rPr lang="en-US" sz="1100" b="1" kern="0" dirty="0">
                <a:solidFill>
                  <a:srgbClr val="FFFFFF"/>
                </a:solidFill>
                <a:ea typeface="Arial Unicode MS" pitchFamily="34" charset="-128"/>
                <a:cs typeface="Arial Unicode MS" pitchFamily="34" charset="-128"/>
              </a:rPr>
            </a:br>
            <a:r>
              <a:rPr lang="en-US" sz="1100" b="1" kern="0" dirty="0">
                <a:solidFill>
                  <a:srgbClr val="FFFFFF"/>
                </a:solidFill>
                <a:ea typeface="Arial Unicode MS" pitchFamily="34" charset="-128"/>
                <a:cs typeface="Arial Unicode MS" pitchFamily="34" charset="-128"/>
              </a:rPr>
              <a:t>Direction</a:t>
            </a:r>
          </a:p>
        </p:txBody>
      </p:sp>
    </p:spTree>
    <p:extLst>
      <p:ext uri="{BB962C8B-B14F-4D97-AF65-F5344CB8AC3E}">
        <p14:creationId xmlns:p14="http://schemas.microsoft.com/office/powerpoint/2010/main" val="1213995956"/>
      </p:ext>
    </p:extLst>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SAP’s </a:t>
            </a:r>
            <a:r>
              <a:rPr lang="en-US" dirty="0" smtClean="0"/>
              <a:t>security products – </a:t>
            </a:r>
            <a:r>
              <a:rPr lang="en-US" sz="2400" dirty="0" smtClean="0"/>
              <a:t>SAP NetWeaver AS, add-on for CVA</a:t>
            </a:r>
            <a:br>
              <a:rPr lang="en-US" sz="2400" dirty="0" smtClean="0"/>
            </a:br>
            <a:r>
              <a:rPr lang="en-US" sz="2400" b="0" dirty="0" smtClean="0"/>
              <a:t>Future direction</a:t>
            </a:r>
            <a:endParaRPr lang="en-US" dirty="0"/>
          </a:p>
        </p:txBody>
      </p:sp>
      <p:sp>
        <p:nvSpPr>
          <p:cNvPr id="8" name="Text Placeholder 7"/>
          <p:cNvSpPr>
            <a:spLocks noGrp="1"/>
          </p:cNvSpPr>
          <p:nvPr>
            <p:ph type="body" sz="quarter" idx="11"/>
          </p:nvPr>
        </p:nvSpPr>
        <p:spPr/>
        <p:txBody>
          <a:bodyPr/>
          <a:lstStyle/>
          <a:p>
            <a:r>
              <a:rPr lang="en-US" dirty="0" smtClean="0"/>
              <a:t>New checks</a:t>
            </a:r>
          </a:p>
          <a:p>
            <a:pPr lvl="1"/>
            <a:r>
              <a:rPr lang="en-US" dirty="0" smtClean="0"/>
              <a:t>New checks based on state of the art research and forensics</a:t>
            </a:r>
          </a:p>
          <a:p>
            <a:r>
              <a:rPr lang="en-US" dirty="0" smtClean="0"/>
              <a:t>Workflow</a:t>
            </a:r>
          </a:p>
          <a:p>
            <a:pPr lvl="1"/>
            <a:r>
              <a:rPr lang="en-US" dirty="0" smtClean="0"/>
              <a:t>Option to replace built-in workflow by other workflow engine</a:t>
            </a:r>
          </a:p>
          <a:p>
            <a:r>
              <a:rPr lang="en-US" dirty="0" smtClean="0"/>
              <a:t>Developer productivity</a:t>
            </a:r>
          </a:p>
          <a:p>
            <a:pPr lvl="1"/>
            <a:r>
              <a:rPr lang="en-US" dirty="0" smtClean="0"/>
              <a:t>Quick fixes for automated code adjustments</a:t>
            </a:r>
            <a:endParaRPr lang="en-US" dirty="0"/>
          </a:p>
        </p:txBody>
      </p:sp>
      <p:sp>
        <p:nvSpPr>
          <p:cNvPr id="10" name="TextBox 9"/>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
        <p:nvSpPr>
          <p:cNvPr id="9" name="Rectangle 8"/>
          <p:cNvSpPr/>
          <p:nvPr/>
        </p:nvSpPr>
        <p:spPr bwMode="gray">
          <a:xfrm>
            <a:off x="10767174" y="161670"/>
            <a:ext cx="1097280" cy="458815"/>
          </a:xfrm>
          <a:prstGeom prst="rect">
            <a:avLst/>
          </a:prstGeom>
          <a:solidFill>
            <a:schemeClr val="tx2">
              <a:lumMod val="60000"/>
              <a:lumOff val="40000"/>
            </a:schemeClr>
          </a:solidFill>
          <a:ln w="6350" algn="ctr">
            <a:noFill/>
            <a:miter lim="800000"/>
            <a:headEnd/>
            <a:tailEnd/>
          </a:ln>
        </p:spPr>
        <p:txBody>
          <a:bodyPr lIns="0" tIns="72000" rIns="0" bIns="72000" rtlCol="0" anchor="ctr"/>
          <a:lstStyle/>
          <a:p>
            <a:pPr lvl="0" algn="ctr" defTabSz="914400" fontAlgn="base">
              <a:lnSpc>
                <a:spcPts val="1500"/>
              </a:lnSpc>
              <a:spcAft>
                <a:spcPct val="0"/>
              </a:spcAft>
              <a:buClr>
                <a:srgbClr val="F0AB00"/>
              </a:buClr>
              <a:buSzPct val="80000"/>
              <a:defRPr/>
            </a:pPr>
            <a:r>
              <a:rPr lang="en-US" sz="1100" b="1" kern="0" dirty="0">
                <a:solidFill>
                  <a:srgbClr val="FFFFFF"/>
                </a:solidFill>
                <a:ea typeface="Arial Unicode MS" pitchFamily="34" charset="-128"/>
                <a:cs typeface="Arial Unicode MS" pitchFamily="34" charset="-128"/>
              </a:rPr>
              <a:t>Future </a:t>
            </a:r>
            <a:br>
              <a:rPr lang="en-US" sz="1100" b="1" kern="0" dirty="0">
                <a:solidFill>
                  <a:srgbClr val="FFFFFF"/>
                </a:solidFill>
                <a:ea typeface="Arial Unicode MS" pitchFamily="34" charset="-128"/>
                <a:cs typeface="Arial Unicode MS" pitchFamily="34" charset="-128"/>
              </a:rPr>
            </a:br>
            <a:r>
              <a:rPr lang="en-US" sz="1100" b="1" kern="0" dirty="0">
                <a:solidFill>
                  <a:srgbClr val="FFFFFF"/>
                </a:solidFill>
                <a:ea typeface="Arial Unicode MS" pitchFamily="34" charset="-128"/>
                <a:cs typeface="Arial Unicode MS" pitchFamily="34" charset="-128"/>
              </a:rPr>
              <a:t>Direction</a:t>
            </a:r>
          </a:p>
        </p:txBody>
      </p:sp>
    </p:spTree>
    <p:extLst>
      <p:ext uri="{BB962C8B-B14F-4D97-AF65-F5344CB8AC3E}">
        <p14:creationId xmlns:p14="http://schemas.microsoft.com/office/powerpoint/2010/main" val="3597515172"/>
      </p:ext>
    </p:extLst>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Text Placeholder 2"/>
          <p:cNvSpPr>
            <a:spLocks noGrp="1"/>
          </p:cNvSpPr>
          <p:nvPr>
            <p:ph type="body" sz="quarter" idx="11"/>
          </p:nvPr>
        </p:nvSpPr>
        <p:spPr>
          <a:xfrm>
            <a:off x="323916" y="1691078"/>
            <a:ext cx="10968924" cy="4426975"/>
          </a:xfrm>
        </p:spPr>
        <p:txBody>
          <a:bodyPr/>
          <a:lstStyle/>
          <a:p>
            <a:pPr marL="358775" lvl="2" indent="-309563"/>
            <a:r>
              <a:rPr lang="en-US" sz="2400" dirty="0" smtClean="0">
                <a:latin typeface="Arial" pitchFamily="34" charset="0"/>
                <a:cs typeface="Arial" pitchFamily="34" charset="0"/>
              </a:rPr>
              <a:t>SAP offers a comprehensive portfolio of Security and GRC solutions</a:t>
            </a:r>
            <a:br>
              <a:rPr lang="en-US" sz="2400" dirty="0" smtClean="0">
                <a:latin typeface="Arial" pitchFamily="34" charset="0"/>
                <a:cs typeface="Arial" pitchFamily="34" charset="0"/>
              </a:rPr>
            </a:br>
            <a:endParaRPr lang="en-US" sz="2400" dirty="0" smtClean="0">
              <a:latin typeface="Arial" pitchFamily="34" charset="0"/>
              <a:cs typeface="Arial" pitchFamily="34" charset="0"/>
            </a:endParaRPr>
          </a:p>
          <a:p>
            <a:pPr marL="358775" lvl="2" indent="-309563"/>
            <a:r>
              <a:rPr lang="en-US" sz="2400" dirty="0" smtClean="0">
                <a:latin typeface="Arial" pitchFamily="34" charset="0"/>
                <a:cs typeface="Arial" pitchFamily="34" charset="0"/>
              </a:rPr>
              <a:t>SAP enhances all of its security products, specifically in the area of threat intelligence and cloud security</a:t>
            </a:r>
            <a:br>
              <a:rPr lang="en-US" sz="2400" dirty="0" smtClean="0">
                <a:latin typeface="Arial" pitchFamily="34" charset="0"/>
                <a:cs typeface="Arial" pitchFamily="34" charset="0"/>
              </a:rPr>
            </a:br>
            <a:endParaRPr lang="en-US" sz="2400" dirty="0">
              <a:latin typeface="Arial" pitchFamily="34" charset="0"/>
              <a:cs typeface="Arial" pitchFamily="34" charset="0"/>
            </a:endParaRPr>
          </a:p>
          <a:p>
            <a:pPr marL="358775" lvl="2" indent="-309563"/>
            <a:r>
              <a:rPr lang="en-US" sz="2400" dirty="0" smtClean="0">
                <a:latin typeface="Arial" pitchFamily="34" charset="0"/>
                <a:cs typeface="Arial" pitchFamily="34" charset="0"/>
              </a:rPr>
              <a:t>SAP establishes security as a differentiator and business enables for its PaaS, SAP HANA Cloud Platform</a:t>
            </a:r>
            <a:endParaRPr lang="en-US" sz="2800" dirty="0"/>
          </a:p>
        </p:txBody>
      </p:sp>
      <p:sp>
        <p:nvSpPr>
          <p:cNvPr id="8" name="TextBox 7"/>
          <p:cNvSpPr txBox="1"/>
          <p:nvPr/>
        </p:nvSpPr>
        <p:spPr>
          <a:xfrm>
            <a:off x="7428715" y="6359122"/>
            <a:ext cx="4440487" cy="180042"/>
          </a:xfrm>
          <a:prstGeom prst="rect">
            <a:avLst/>
          </a:prstGeom>
          <a:noFill/>
          <a:ln w="6350" cmpd="thickThin">
            <a:noFill/>
          </a:ln>
          <a:effectLst/>
        </p:spPr>
        <p:txBody>
          <a:bodyPr wrap="square" lIns="36000" rIns="0" rtlCol="0" anchor="ctr" anchorCtr="0">
            <a:noAutofit/>
          </a:bodyPr>
          <a:lstStyle/>
          <a:p>
            <a:pPr marL="157163" indent="-157163" algn="r" defTabSz="1248796" fontAlgn="base">
              <a:spcBef>
                <a:spcPct val="50000"/>
              </a:spcBef>
              <a:spcAft>
                <a:spcPct val="0"/>
              </a:spcAft>
              <a:buClr>
                <a:srgbClr val="F0AB00"/>
              </a:buClr>
              <a:buSzPct val="80000"/>
            </a:pPr>
            <a:r>
              <a:rPr lang="en-US" sz="900" b="1" kern="0" dirty="0" smtClean="0">
                <a:solidFill>
                  <a:srgbClr val="000000"/>
                </a:solidFill>
                <a:ea typeface="Arial Unicode MS" pitchFamily="34" charset="-128"/>
                <a:cs typeface="Arial Unicode MS" pitchFamily="34" charset="-128"/>
              </a:rPr>
              <a:t>This is the current state of planning and may be changed by SAP at any time.</a:t>
            </a:r>
          </a:p>
        </p:txBody>
      </p:sp>
    </p:spTree>
    <p:extLst>
      <p:ext uri="{BB962C8B-B14F-4D97-AF65-F5344CB8AC3E}">
        <p14:creationId xmlns:p14="http://schemas.microsoft.com/office/powerpoint/2010/main" val="30782920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Thank you</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801854128"/>
              </p:ext>
            </p:extLst>
          </p:nvPr>
        </p:nvGraphicFramePr>
        <p:xfrm>
          <a:off x="425132" y="5103240"/>
          <a:ext cx="11576368" cy="965863"/>
        </p:xfrm>
        <a:graphic>
          <a:graphicData uri="http://schemas.openxmlformats.org/drawingml/2006/table">
            <a:tbl>
              <a:tblPr firstRow="1" bandRow="1">
                <a:tableStyleId>{2D5ABB26-0587-4C30-8999-92F81FD0307C}</a:tableStyleId>
              </a:tblPr>
              <a:tblGrid>
                <a:gridCol w="4217933">
                  <a:extLst>
                    <a:ext uri="{9D8B030D-6E8A-4147-A177-3AD203B41FA5}">
                      <a16:colId xmlns:a16="http://schemas.microsoft.com/office/drawing/2014/main" xmlns="" val="20000"/>
                    </a:ext>
                  </a:extLst>
                </a:gridCol>
                <a:gridCol w="3176960">
                  <a:extLst>
                    <a:ext uri="{9D8B030D-6E8A-4147-A177-3AD203B41FA5}">
                      <a16:colId xmlns:a16="http://schemas.microsoft.com/office/drawing/2014/main" xmlns="" val="20001"/>
                    </a:ext>
                  </a:extLst>
                </a:gridCol>
                <a:gridCol w="4181475">
                  <a:extLst>
                    <a:ext uri="{9D8B030D-6E8A-4147-A177-3AD203B41FA5}">
                      <a16:colId xmlns:a16="http://schemas.microsoft.com/office/drawing/2014/main" xmlns="" val="20002"/>
                    </a:ext>
                  </a:extLst>
                </a:gridCol>
              </a:tblGrid>
              <a:tr h="320114">
                <a:tc gridSpan="3">
                  <a:txBody>
                    <a:bodyPr/>
                    <a:lstStyle/>
                    <a:p>
                      <a:pPr marL="271463" lvl="1" indent="-271463" eaLnBrk="0" hangingPunct="0">
                        <a:spcBef>
                          <a:spcPts val="0"/>
                        </a:spcBef>
                        <a:buSzPct val="100000"/>
                        <a:defRPr/>
                      </a:pPr>
                      <a:r>
                        <a:rPr lang="en-US" sz="1800" b="1" dirty="0" smtClean="0">
                          <a:solidFill>
                            <a:schemeClr val="tx1"/>
                          </a:solidFill>
                          <a:ea typeface="Arial Unicode MS" pitchFamily="34" charset="-128"/>
                          <a:cs typeface="Arial Unicode MS" pitchFamily="34" charset="-128"/>
                        </a:rPr>
                        <a:t>Road map</a:t>
                      </a:r>
                      <a:r>
                        <a:rPr lang="en-US" sz="1800" b="1" kern="1200" dirty="0" smtClean="0">
                          <a:solidFill>
                            <a:schemeClr val="tx1"/>
                          </a:solidFill>
                          <a:ea typeface="Arial Unicode MS" pitchFamily="34" charset="-128"/>
                          <a:cs typeface="Arial Unicode MS" pitchFamily="34" charset="-128"/>
                        </a:rPr>
                        <a:t> contacts for</a:t>
                      </a:r>
                      <a:r>
                        <a:rPr lang="en-US" sz="1800" b="1" kern="1200" baseline="0" dirty="0" smtClean="0">
                          <a:solidFill>
                            <a:schemeClr val="tx1"/>
                          </a:solidFill>
                          <a:ea typeface="Arial Unicode MS" pitchFamily="34" charset="-128"/>
                          <a:cs typeface="Arial Unicode MS" pitchFamily="34" charset="-128"/>
                        </a:rPr>
                        <a:t> customers and partners</a:t>
                      </a:r>
                      <a:endParaRPr lang="en-US" sz="1800" b="1" kern="1200" dirty="0" smtClean="0">
                        <a:solidFill>
                          <a:schemeClr val="tx1"/>
                        </a:solidFill>
                        <a:ea typeface="Arial Unicode MS" pitchFamily="34" charset="-128"/>
                        <a:cs typeface="Arial Unicode MS" pitchFamily="34" charset="-128"/>
                      </a:endParaRPr>
                    </a:p>
                  </a:txBody>
                  <a:tcPr marL="0" marR="121952" marT="0" marB="45731">
                    <a:lnB w="12700" cap="flat" cmpd="sng" algn="ctr">
                      <a:noFill/>
                      <a:prstDash val="solid"/>
                      <a:round/>
                      <a:headEnd type="none" w="med" len="med"/>
                      <a:tailEnd type="none" w="med" len="med"/>
                    </a:lnB>
                  </a:tcPr>
                </a:tc>
                <a:tc hMerge="1">
                  <a:txBody>
                    <a:bodyPr/>
                    <a:lstStyle/>
                    <a:p>
                      <a:endParaRPr lang="en-US" sz="1400" b="1" dirty="0" smtClean="0">
                        <a:solidFill>
                          <a:schemeClr val="tx1"/>
                        </a:solidFill>
                      </a:endParaRPr>
                    </a:p>
                  </a:txBody>
                  <a:tcPr marT="0">
                    <a:lnB w="12700" cap="flat" cmpd="sng" algn="ctr">
                      <a:noFill/>
                      <a:prstDash val="solid"/>
                      <a:round/>
                      <a:headEnd type="none" w="med" len="med"/>
                      <a:tailEnd type="none" w="med" len="med"/>
                    </a:lnB>
                  </a:tcPr>
                </a:tc>
                <a:tc hMerge="1">
                  <a:txBody>
                    <a:bodyPr/>
                    <a:lstStyle/>
                    <a:p>
                      <a:endParaRPr lang="de-DE"/>
                    </a:p>
                  </a:txBody>
                  <a:tcPr/>
                </a:tc>
                <a:extLst>
                  <a:ext uri="{0D108BD9-81ED-4DB2-BD59-A6C34878D82A}">
                    <a16:rowId xmlns:a16="http://schemas.microsoft.com/office/drawing/2014/main" xmlns="" val="10000"/>
                  </a:ext>
                </a:extLst>
              </a:tr>
              <a:tr h="645749">
                <a:tc>
                  <a:txBody>
                    <a:bodyPr/>
                    <a:lstStyle/>
                    <a:p>
                      <a:pPr marL="270000" lvl="2" indent="-180000" algn="l" defTabSz="914400" rtl="0" eaLnBrk="1" latinLnBrk="0" hangingPunct="1">
                        <a:spcBef>
                          <a:spcPts val="600"/>
                        </a:spcBef>
                        <a:buClr>
                          <a:schemeClr val="accent1"/>
                        </a:buClr>
                        <a:buSzPct val="100000"/>
                        <a:buFont typeface="Wingdings" pitchFamily="2" charset="2"/>
                        <a:buChar char=""/>
                      </a:pPr>
                      <a:r>
                        <a:rPr lang="en-US" sz="1600" dirty="0" smtClean="0">
                          <a:ea typeface="宋体"/>
                          <a:cs typeface="Arial" pitchFamily="34" charset="0"/>
                        </a:rPr>
                        <a:t>Gerlinde Zibulski</a:t>
                      </a:r>
                    </a:p>
                  </a:txBody>
                  <a:tcPr marL="0" marR="48013"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144000" lvl="2" indent="-144000" algn="l" defTabSz="914400" rtl="0" eaLnBrk="1" latinLnBrk="0" hangingPunct="1">
                        <a:spcBef>
                          <a:spcPts val="600"/>
                        </a:spcBef>
                        <a:buClr>
                          <a:schemeClr val="accent1"/>
                        </a:buClr>
                        <a:buSzPct val="100000"/>
                        <a:buFont typeface="Wingdings" pitchFamily="2" charset="2"/>
                        <a:buNone/>
                      </a:pPr>
                      <a:r>
                        <a:rPr lang="en-US" altLang="zh-CN" sz="1600" dirty="0" smtClean="0">
                          <a:ea typeface="宋体"/>
                          <a:cs typeface="宋体"/>
                          <a:hlinkClick r:id="rId3"/>
                        </a:rPr>
                        <a:t>gerlinde.zibulski@sap.com</a:t>
                      </a:r>
                      <a:r>
                        <a:rPr lang="en-US" altLang="zh-CN" sz="1600" dirty="0" smtClean="0">
                          <a:ea typeface="宋体"/>
                          <a:cs typeface="宋体"/>
                        </a:rPr>
                        <a:t> </a:t>
                      </a:r>
                    </a:p>
                  </a:txBody>
                  <a:tcPr marL="121952" marR="48013"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144000" lvl="2" indent="-144000" algn="l" defTabSz="914400" rtl="0" eaLnBrk="1" latinLnBrk="0" hangingPunct="1">
                        <a:spcBef>
                          <a:spcPts val="600"/>
                        </a:spcBef>
                        <a:buClr>
                          <a:schemeClr val="accent1"/>
                        </a:buClr>
                        <a:buSzPct val="100000"/>
                        <a:buFont typeface="Wingdings" pitchFamily="2" charset="2"/>
                        <a:buNone/>
                      </a:pPr>
                      <a:r>
                        <a:rPr lang="en-US" altLang="zh-CN" sz="1600" dirty="0" smtClean="0">
                          <a:ea typeface="宋体"/>
                          <a:cs typeface="宋体"/>
                        </a:rPr>
                        <a:t>Director</a:t>
                      </a:r>
                      <a:r>
                        <a:rPr lang="en-US" altLang="zh-CN" sz="1600" baseline="0" dirty="0" smtClean="0">
                          <a:ea typeface="宋体"/>
                          <a:cs typeface="宋体"/>
                        </a:rPr>
                        <a:t> SAP Security Product Management</a:t>
                      </a:r>
                    </a:p>
                  </a:txBody>
                  <a:tcPr marL="121952" marR="48013"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00133611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links for more information</a:t>
            </a:r>
            <a:r>
              <a:rPr lang="en-US" b="0" dirty="0"/>
              <a:t/>
            </a:r>
            <a:br>
              <a:rPr lang="en-US" b="0" dirty="0"/>
            </a:br>
            <a:r>
              <a:rPr lang="en-US" sz="2400" b="0" dirty="0"/>
              <a:t>For customers and partners</a:t>
            </a:r>
            <a:endParaRPr lang="en-US" sz="2800" dirty="0"/>
          </a:p>
        </p:txBody>
      </p:sp>
      <p:graphicFrame>
        <p:nvGraphicFramePr>
          <p:cNvPr id="4" name="Table 3"/>
          <p:cNvGraphicFramePr>
            <a:graphicFrameLocks noGrp="1"/>
          </p:cNvGraphicFramePr>
          <p:nvPr>
            <p:extLst>
              <p:ext uri="{D42A27DB-BD31-4B8C-83A1-F6EECF244321}">
                <p14:modId xmlns:p14="http://schemas.microsoft.com/office/powerpoint/2010/main" val="394558498"/>
              </p:ext>
            </p:extLst>
          </p:nvPr>
        </p:nvGraphicFramePr>
        <p:xfrm>
          <a:off x="326940" y="1691082"/>
          <a:ext cx="10788111" cy="4283884"/>
        </p:xfrm>
        <a:graphic>
          <a:graphicData uri="http://schemas.openxmlformats.org/drawingml/2006/table">
            <a:tbl>
              <a:tblPr firstRow="1" bandRow="1">
                <a:tableStyleId>{2D5ABB26-0587-4C30-8999-92F81FD0307C}</a:tableStyleId>
              </a:tblPr>
              <a:tblGrid>
                <a:gridCol w="4214850"/>
                <a:gridCol w="119800"/>
                <a:gridCol w="6453461"/>
              </a:tblGrid>
              <a:tr h="365845">
                <a:tc>
                  <a:txBody>
                    <a:bodyPr/>
                    <a:lstStyle/>
                    <a:p>
                      <a:pPr marL="0" lvl="1" indent="0" eaLnBrk="0" hangingPunct="0">
                        <a:spcBef>
                          <a:spcPts val="0"/>
                        </a:spcBef>
                        <a:buSzPct val="100000"/>
                        <a:defRPr/>
                      </a:pPr>
                      <a:r>
                        <a:rPr lang="en-US" sz="1800" b="1" kern="0" dirty="0" smtClean="0"/>
                        <a:t>Key links</a:t>
                      </a:r>
                    </a:p>
                  </a:txBody>
                  <a:tcPr marL="0" marR="91416" marT="0" marB="45731">
                    <a:lnB w="12700" cap="flat" cmpd="sng" algn="ctr">
                      <a:noFill/>
                      <a:prstDash val="solid"/>
                      <a:round/>
                      <a:headEnd type="none" w="med" len="med"/>
                      <a:tailEnd type="none" w="med" len="med"/>
                    </a:lnB>
                  </a:tcPr>
                </a:tc>
                <a:tc gridSpan="2">
                  <a:txBody>
                    <a:bodyPr/>
                    <a:lstStyle/>
                    <a:p>
                      <a:endParaRPr lang="en-US" sz="2100" dirty="0"/>
                    </a:p>
                  </a:txBody>
                  <a:tcPr marL="91416" marR="91416" marT="0" marB="45731">
                    <a:lnB w="12700" cap="flat" cmpd="sng" algn="ctr">
                      <a:noFill/>
                      <a:prstDash val="solid"/>
                      <a:round/>
                      <a:headEnd type="none" w="med" len="med"/>
                      <a:tailEnd type="none" w="med" len="med"/>
                    </a:lnB>
                  </a:tcPr>
                </a:tc>
                <a:tc hMerge="1">
                  <a:txBody>
                    <a:bodyPr/>
                    <a:lstStyle/>
                    <a:p>
                      <a:endParaRPr lang="en-US" sz="1600" b="1" dirty="0" smtClean="0">
                        <a:solidFill>
                          <a:schemeClr val="tx1"/>
                        </a:solidFill>
                      </a:endParaRPr>
                    </a:p>
                  </a:txBody>
                  <a:tcPr marT="0">
                    <a:lnB w="12700" cap="flat" cmpd="sng" algn="ctr">
                      <a:noFill/>
                      <a:prstDash val="solid"/>
                      <a:round/>
                      <a:headEnd type="none" w="med" len="med"/>
                      <a:tailEnd type="none" w="med" len="med"/>
                    </a:lnB>
                  </a:tcPr>
                </a:tc>
              </a:tr>
              <a:tr h="348561">
                <a:tc>
                  <a:txBody>
                    <a:bodyPr/>
                    <a:lstStyle/>
                    <a:p>
                      <a:pPr marL="270000" marR="0" lvl="2" indent="-180000"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pPr>
                      <a:r>
                        <a:rPr lang="en-US" sz="1600" b="0" kern="1200" dirty="0" smtClean="0">
                          <a:ea typeface="Arial Unicode MS" pitchFamily="34" charset="-128"/>
                          <a:cs typeface="Arial Unicode MS" pitchFamily="34" charset="-128"/>
                        </a:rPr>
                        <a:t>Road maps on SAP.COM</a:t>
                      </a:r>
                    </a:p>
                  </a:txBody>
                  <a:tcPr marL="0"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r>
                        <a:rPr lang="en-US" sz="1600" b="0" dirty="0" smtClean="0">
                          <a:cs typeface="Arial" pitchFamily="34" charset="0"/>
                          <a:hlinkClick r:id="rId3"/>
                        </a:rPr>
                        <a:t>http://go.sap.com/solution/roadmaps.html</a:t>
                      </a:r>
                      <a:endParaRPr lang="en-US" sz="1600" b="0" dirty="0" smtClean="0">
                        <a:cs typeface="Arial" pitchFamily="34" charset="0"/>
                        <a:hlinkClick r:id="rId4"/>
                      </a:endParaRPr>
                    </a:p>
                  </a:txBody>
                  <a:tcPr marL="91416"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endParaRPr lang="en-US" sz="1600" b="0" dirty="0" smtClean="0">
                        <a:cs typeface="Arial" pitchFamily="34" charset="0"/>
                      </a:endParaRPr>
                    </a:p>
                  </a:txBody>
                  <a:tcPr marR="36000" marT="36000">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48561">
                <a:tc>
                  <a:txBody>
                    <a:bodyPr/>
                    <a:lstStyle/>
                    <a:p>
                      <a:pPr marL="270000" marR="0" lvl="2" indent="-180000"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pPr>
                      <a:r>
                        <a:rPr lang="en-US" sz="1600" dirty="0" smtClean="0">
                          <a:cs typeface="Arial" pitchFamily="34" charset="0"/>
                        </a:rPr>
                        <a:t>SAP Community Network</a:t>
                      </a:r>
                    </a:p>
                  </a:txBody>
                  <a:tcPr marL="0"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r>
                        <a:rPr lang="en-US" sz="1600" dirty="0" smtClean="0">
                          <a:cs typeface="Arial" pitchFamily="34" charset="0"/>
                          <a:hlinkClick r:id="rId5"/>
                        </a:rPr>
                        <a:t>http://www.sdn.sap.com/</a:t>
                      </a:r>
                      <a:endParaRPr lang="en-US" sz="1600" dirty="0" smtClean="0">
                        <a:cs typeface="Arial" pitchFamily="34" charset="0"/>
                      </a:endParaRPr>
                    </a:p>
                  </a:txBody>
                  <a:tcPr marL="91416"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endParaRPr lang="en-US" sz="1600" dirty="0" smtClean="0">
                        <a:cs typeface="Arial" pitchFamily="34" charset="0"/>
                      </a:endParaRPr>
                    </a:p>
                  </a:txBody>
                  <a:tcPr marR="36000" marT="36000">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48561">
                <a:tc>
                  <a:txBody>
                    <a:bodyPr/>
                    <a:lstStyle/>
                    <a:p>
                      <a:pPr marL="270000" marR="0" lvl="2" indent="-180000"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pPr>
                      <a:r>
                        <a:rPr lang="en-US" sz="1600" dirty="0" smtClean="0">
                          <a:solidFill>
                            <a:schemeClr val="tx1"/>
                          </a:solidFill>
                          <a:cs typeface="Arial" pitchFamily="34" charset="0"/>
                        </a:rPr>
                        <a:t>IT Planning</a:t>
                      </a:r>
                      <a:r>
                        <a:rPr lang="en-US" sz="1600" baseline="0" dirty="0" smtClean="0">
                          <a:solidFill>
                            <a:schemeClr val="tx1"/>
                          </a:solidFill>
                          <a:cs typeface="Arial" pitchFamily="34" charset="0"/>
                        </a:rPr>
                        <a:t> Resources</a:t>
                      </a:r>
                      <a:endParaRPr lang="en-US" sz="1600" dirty="0" smtClean="0">
                        <a:solidFill>
                          <a:schemeClr val="tx1"/>
                        </a:solidFill>
                        <a:cs typeface="Arial" pitchFamily="34" charset="0"/>
                      </a:endParaRPr>
                    </a:p>
                  </a:txBody>
                  <a:tcPr marL="0"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gridSpan="2">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r>
                        <a:rPr lang="en-US" sz="1600" u="sng" dirty="0" smtClean="0">
                          <a:hlinkClick r:id="rId6"/>
                        </a:rPr>
                        <a:t>https://service.sap.com/~sapidb/011000358700001160122012E</a:t>
                      </a:r>
                      <a:endParaRPr lang="en-US" sz="1600" u="sng" dirty="0" smtClean="0"/>
                    </a:p>
                  </a:txBody>
                  <a:tcPr marL="91416"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endParaRPr lang="en-US" sz="1600" u="sng" dirty="0" smtClean="0"/>
                    </a:p>
                  </a:txBody>
                  <a:tcPr marR="36000" marT="36000">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48561">
                <a:tc>
                  <a:txBody>
                    <a:bodyPr/>
                    <a:lstStyle/>
                    <a:p>
                      <a:pPr marL="270000" marR="0" lvl="2" indent="-180000"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pPr>
                      <a:endParaRPr lang="en-US" sz="1600" dirty="0" smtClean="0">
                        <a:cs typeface="Arial" pitchFamily="34" charset="0"/>
                      </a:endParaRPr>
                    </a:p>
                  </a:txBody>
                  <a:tcPr marL="0"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endParaRPr lang="en-US" altLang="zh-CN" sz="1600" dirty="0" smtClean="0">
                        <a:ea typeface="宋体"/>
                        <a:cs typeface="宋体"/>
                      </a:endParaRPr>
                    </a:p>
                  </a:txBody>
                  <a:tcPr marL="91416"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endParaRPr lang="en-US" altLang="zh-CN" sz="1600" dirty="0" smtClean="0">
                        <a:ea typeface="宋体"/>
                        <a:cs typeface="宋体"/>
                      </a:endParaRPr>
                    </a:p>
                  </a:txBody>
                  <a:tcPr marR="36000" marT="36000">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48561">
                <a:tc>
                  <a:txBody>
                    <a:bodyPr/>
                    <a:lstStyle/>
                    <a:p>
                      <a:pPr marL="270000" marR="0" lvl="2" indent="-180000"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pPr>
                      <a:endParaRPr lang="en-US" sz="1600" dirty="0" smtClean="0">
                        <a:cs typeface="Arial" pitchFamily="34" charset="0"/>
                      </a:endParaRPr>
                    </a:p>
                  </a:txBody>
                  <a:tcPr marL="0"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endParaRPr lang="en-US" altLang="zh-CN" sz="1600" dirty="0" smtClean="0">
                        <a:ea typeface="宋体"/>
                        <a:cs typeface="宋体"/>
                      </a:endParaRPr>
                    </a:p>
                  </a:txBody>
                  <a:tcPr marL="91416"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endParaRPr lang="en-US" altLang="zh-CN" sz="1600" dirty="0" smtClean="0">
                        <a:ea typeface="宋体"/>
                        <a:cs typeface="宋体"/>
                      </a:endParaRPr>
                    </a:p>
                  </a:txBody>
                  <a:tcPr marR="36000" marT="36000">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401853">
                <a:tc>
                  <a:txBody>
                    <a:bodyPr/>
                    <a:lstStyle/>
                    <a:p>
                      <a:pPr marL="270000" marR="0" lvl="2" indent="-180000"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pPr>
                      <a:endParaRPr lang="en-US" sz="1600" dirty="0" smtClean="0">
                        <a:cs typeface="Arial" pitchFamily="34" charset="0"/>
                      </a:endParaRPr>
                    </a:p>
                  </a:txBody>
                  <a:tcPr marL="0"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endParaRPr lang="en-US" sz="2100" dirty="0"/>
                    </a:p>
                  </a:txBody>
                  <a:tcPr marL="91416"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endParaRPr lang="en-US" altLang="zh-CN" sz="1600" dirty="0" smtClean="0">
                        <a:ea typeface="宋体"/>
                        <a:cs typeface="宋体"/>
                      </a:endParaRPr>
                    </a:p>
                  </a:txBody>
                  <a:tcPr marR="36000" marT="36000">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84802">
                <a:tc gridSpan="3">
                  <a:txBody>
                    <a:bodyPr/>
                    <a:lstStyle/>
                    <a:p>
                      <a:pPr marL="269875" marR="0" lvl="2" indent="-269875"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r>
                        <a:rPr lang="en-US" sz="1800" b="1" kern="0" dirty="0" smtClean="0"/>
                        <a:t>Where to go</a:t>
                      </a:r>
                      <a:r>
                        <a:rPr lang="en-US" sz="1800" b="1" kern="0" baseline="0" dirty="0" smtClean="0"/>
                        <a:t> to provide product feedback and ideas</a:t>
                      </a:r>
                      <a:endParaRPr lang="en-US" sz="1800" b="1" kern="0" dirty="0" smtClean="0"/>
                    </a:p>
                  </a:txBody>
                  <a:tcPr marL="0"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a:p>
                  </a:txBody>
                  <a:tcPr/>
                </a:tc>
                <a:tc hMerge="1">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endParaRPr lang="en-US" altLang="zh-CN" sz="1400" dirty="0" smtClean="0">
                        <a:ea typeface="宋体"/>
                        <a:cs typeface="宋体"/>
                      </a:endParaRPr>
                    </a:p>
                  </a:txBody>
                  <a:tcPr marR="36000" marT="36000">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48776">
                <a:tc gridSpan="2">
                  <a:txBody>
                    <a:bodyPr/>
                    <a:lstStyle/>
                    <a:p>
                      <a:pPr marL="270000" marR="0" lvl="2" indent="-180000"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pPr>
                      <a:r>
                        <a:rPr lang="en-US" altLang="zh-CN" sz="1600" dirty="0" smtClean="0">
                          <a:ea typeface="宋体"/>
                          <a:cs typeface="宋体"/>
                        </a:rPr>
                        <a:t>SAP Idea Place</a:t>
                      </a:r>
                      <a:r>
                        <a:rPr lang="en-US" sz="1600" dirty="0" smtClean="0">
                          <a:cs typeface="Arial" pitchFamily="34" charset="0"/>
                        </a:rPr>
                        <a:t> </a:t>
                      </a:r>
                    </a:p>
                  </a:txBody>
                  <a:tcPr marL="0"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a:p>
                  </a:txBody>
                  <a:tcPr/>
                </a:tc>
                <a:tc>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r>
                        <a:rPr lang="en-US" altLang="zh-CN" sz="1600" dirty="0" smtClean="0">
                          <a:ea typeface="宋体"/>
                          <a:cs typeface="宋体"/>
                          <a:hlinkClick r:id="rId7"/>
                        </a:rPr>
                        <a:t>https://ideas.sap.com</a:t>
                      </a:r>
                      <a:endParaRPr lang="en-US" altLang="zh-CN" sz="1600" dirty="0" smtClean="0">
                        <a:ea typeface="宋体"/>
                        <a:cs typeface="宋体"/>
                      </a:endParaRPr>
                    </a:p>
                  </a:txBody>
                  <a:tcPr marL="91416"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48776">
                <a:tc gridSpan="2">
                  <a:txBody>
                    <a:bodyPr/>
                    <a:lstStyle/>
                    <a:p>
                      <a:pPr marL="269875" marR="0" lvl="2" indent="-179388"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pPr>
                      <a:r>
                        <a:rPr lang="en-US" sz="1600" dirty="0" smtClean="0">
                          <a:solidFill>
                            <a:schemeClr val="tx1"/>
                          </a:solidFill>
                          <a:ea typeface="宋体"/>
                          <a:cs typeface="Arial" pitchFamily="34" charset="0"/>
                        </a:rPr>
                        <a:t>Influence programs</a:t>
                      </a:r>
                      <a:endParaRPr lang="en-US" sz="1600" dirty="0" smtClean="0">
                        <a:solidFill>
                          <a:schemeClr val="tx1"/>
                        </a:solidFill>
                        <a:cs typeface="Arial" pitchFamily="34" charset="0"/>
                      </a:endParaRPr>
                    </a:p>
                  </a:txBody>
                  <a:tcPr marL="0"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a:p>
                  </a:txBody>
                  <a:tcPr/>
                </a:tc>
                <a:tc>
                  <a:txBody>
                    <a:bodyPr/>
                    <a:lstStyle/>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r>
                        <a:rPr lang="en-US" sz="1600" u="sng" kern="1200" dirty="0" smtClean="0">
                          <a:solidFill>
                            <a:schemeClr val="tx1"/>
                          </a:solidFill>
                          <a:effectLst/>
                          <a:latin typeface="+mn-lt"/>
                          <a:ea typeface="+mn-ea"/>
                          <a:cs typeface="+mn-cs"/>
                          <a:hlinkClick r:id="rId8"/>
                        </a:rPr>
                        <a:t>http://service.sap.com/influence</a:t>
                      </a:r>
                      <a:r>
                        <a:rPr lang="en-US" altLang="zh-CN" sz="1600" dirty="0" smtClean="0">
                          <a:solidFill>
                            <a:srgbClr val="FF0000"/>
                          </a:solidFill>
                          <a:ea typeface="宋体"/>
                          <a:cs typeface="宋体"/>
                        </a:rPr>
                        <a:t> </a:t>
                      </a:r>
                    </a:p>
                  </a:txBody>
                  <a:tcPr marL="91416"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691027">
                <a:tc gridSpan="2">
                  <a:txBody>
                    <a:bodyPr/>
                    <a:lstStyle/>
                    <a:p>
                      <a:pPr marL="270000" marR="0" lvl="2" indent="-180000"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pPr>
                      <a:r>
                        <a:rPr lang="en-US" sz="1600" dirty="0" smtClean="0">
                          <a:solidFill>
                            <a:schemeClr val="tx1"/>
                          </a:solidFill>
                          <a:ea typeface="宋体"/>
                          <a:cs typeface="Arial" pitchFamily="34" charset="0"/>
                        </a:rPr>
                        <a:t>SAP User</a:t>
                      </a:r>
                      <a:r>
                        <a:rPr lang="en-US" sz="1600" baseline="0" dirty="0" smtClean="0">
                          <a:solidFill>
                            <a:schemeClr val="tx1"/>
                          </a:solidFill>
                          <a:ea typeface="宋体"/>
                          <a:cs typeface="Arial" pitchFamily="34" charset="0"/>
                        </a:rPr>
                        <a:t> Groups</a:t>
                      </a:r>
                      <a:endParaRPr lang="en-US" sz="1600" dirty="0" smtClean="0">
                        <a:solidFill>
                          <a:schemeClr val="tx1"/>
                        </a:solidFill>
                        <a:cs typeface="Arial" pitchFamily="34" charset="0"/>
                      </a:endParaRPr>
                    </a:p>
                    <a:p>
                      <a:pPr marL="270000" marR="0" lvl="2" indent="-180000"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pPr>
                      <a:endParaRPr lang="en-US" sz="1600" dirty="0" smtClean="0">
                        <a:cs typeface="Arial" pitchFamily="34" charset="0"/>
                      </a:endParaRPr>
                    </a:p>
                  </a:txBody>
                  <a:tcPr marL="0"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u="sng" kern="1200" dirty="0" smtClean="0">
                          <a:solidFill>
                            <a:schemeClr val="tx1"/>
                          </a:solidFill>
                          <a:effectLst/>
                          <a:latin typeface="+mn-lt"/>
                          <a:ea typeface="+mn-ea"/>
                          <a:cs typeface="+mn-cs"/>
                          <a:hlinkClick r:id="rId9"/>
                        </a:rPr>
                        <a:t>http://www.sapusergroups.com/</a:t>
                      </a:r>
                      <a:endParaRPr lang="en-US" sz="1600" kern="1200" dirty="0" smtClean="0">
                        <a:solidFill>
                          <a:schemeClr val="tx1"/>
                        </a:solidFill>
                        <a:effectLst/>
                        <a:latin typeface="+mn-lt"/>
                        <a:ea typeface="+mn-ea"/>
                        <a:cs typeface="+mn-cs"/>
                      </a:endParaRPr>
                    </a:p>
                    <a:p>
                      <a:pPr marL="0" marR="0" lvl="2" indent="0" algn="l" defTabSz="914400" rtl="0" eaLnBrk="1" fontAlgn="auto" latinLnBrk="0" hangingPunct="1">
                        <a:lnSpc>
                          <a:spcPct val="100000"/>
                        </a:lnSpc>
                        <a:spcBef>
                          <a:spcPts val="600"/>
                        </a:spcBef>
                        <a:spcAft>
                          <a:spcPts val="0"/>
                        </a:spcAft>
                        <a:buClr>
                          <a:schemeClr val="accent1"/>
                        </a:buClr>
                        <a:buSzPct val="100000"/>
                        <a:buFont typeface="Wingdings" pitchFamily="2" charset="2"/>
                        <a:buNone/>
                        <a:tabLst/>
                        <a:defRPr/>
                      </a:pPr>
                      <a:endParaRPr lang="en-US" altLang="zh-CN" sz="1600" dirty="0" smtClean="0">
                        <a:ea typeface="宋体"/>
                        <a:cs typeface="宋体"/>
                      </a:endParaRPr>
                    </a:p>
                  </a:txBody>
                  <a:tcPr marL="91416" marR="35991" marT="36008" marB="45731">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67553030"/>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1418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Topic description</a:t>
            </a:r>
          </a:p>
          <a:p>
            <a:r>
              <a:rPr lang="en-US" dirty="0" smtClean="0"/>
              <a:t>Key trends and customer needs</a:t>
            </a:r>
          </a:p>
          <a:p>
            <a:r>
              <a:rPr lang="en-US" dirty="0" smtClean="0"/>
              <a:t>Road map overview and major product updates</a:t>
            </a:r>
            <a:endParaRPr lang="en-US" dirty="0"/>
          </a:p>
        </p:txBody>
      </p:sp>
      <p:sp>
        <p:nvSpPr>
          <p:cNvPr id="4" name="Title 3"/>
          <p:cNvSpPr>
            <a:spLocks noGrp="1"/>
          </p:cNvSpPr>
          <p:nvPr>
            <p:ph type="ctrTitle"/>
          </p:nvPr>
        </p:nvSpPr>
        <p:spPr/>
        <p:txBody>
          <a:bodyPr/>
          <a:lstStyle/>
          <a:p>
            <a:r>
              <a:rPr lang="en-US" dirty="0" smtClean="0"/>
              <a:t>Topic Overview</a:t>
            </a:r>
            <a:endParaRPr lang="en-US" dirty="0"/>
          </a:p>
        </p:txBody>
      </p:sp>
    </p:spTree>
    <p:extLst>
      <p:ext uri="{BB962C8B-B14F-4D97-AF65-F5344CB8AC3E}">
        <p14:creationId xmlns:p14="http://schemas.microsoft.com/office/powerpoint/2010/main" val="3438698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SAP’s </a:t>
            </a:r>
            <a:r>
              <a:rPr lang="en-US" dirty="0" smtClean="0"/>
              <a:t>security products</a:t>
            </a:r>
            <a:r>
              <a:rPr lang="en-US" b="0" dirty="0" smtClean="0"/>
              <a:t/>
            </a:r>
            <a:br>
              <a:rPr lang="en-US" b="0" dirty="0" smtClean="0"/>
            </a:br>
            <a:r>
              <a:rPr lang="en-US" sz="2400" b="0" dirty="0" smtClean="0"/>
              <a:t>Key </a:t>
            </a:r>
            <a:r>
              <a:rPr lang="en-US" sz="2400" b="0" dirty="0"/>
              <a:t>trends and impacts in business and technology</a:t>
            </a:r>
            <a:endParaRPr lang="en-US" sz="2400" dirty="0"/>
          </a:p>
        </p:txBody>
      </p:sp>
      <p:sp>
        <p:nvSpPr>
          <p:cNvPr id="3" name="TextBox 2"/>
          <p:cNvSpPr txBox="1"/>
          <p:nvPr/>
        </p:nvSpPr>
        <p:spPr>
          <a:xfrm>
            <a:off x="372245" y="2146237"/>
            <a:ext cx="5597375" cy="3354765"/>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800" kern="0" dirty="0" smtClean="0">
                <a:ea typeface="Arial Unicode MS" pitchFamily="34" charset="-128"/>
                <a:cs typeface="Arial Unicode MS" pitchFamily="34" charset="-128"/>
              </a:rPr>
              <a:t>Digitization is changing the world by driving two main things. Business agility and fully connected Value Chain.</a:t>
            </a:r>
          </a:p>
          <a:p>
            <a:pPr fontAlgn="base">
              <a:spcBef>
                <a:spcPts val="600"/>
              </a:spcBef>
              <a:spcAft>
                <a:spcPct val="0"/>
              </a:spcAft>
              <a:buClr>
                <a:srgbClr val="F0AB00"/>
              </a:buClr>
              <a:buSzPct val="80000"/>
            </a:pPr>
            <a:endParaRPr lang="en-US" sz="1800" kern="0" dirty="0">
              <a:ea typeface="Arial Unicode MS" pitchFamily="34" charset="-128"/>
              <a:cs typeface="Arial Unicode MS" pitchFamily="34" charset="-128"/>
            </a:endParaRPr>
          </a:p>
          <a:p>
            <a:pPr fontAlgn="base">
              <a:spcBef>
                <a:spcPts val="600"/>
              </a:spcBef>
              <a:spcAft>
                <a:spcPct val="0"/>
              </a:spcAft>
              <a:buClr>
                <a:srgbClr val="F0AB00"/>
              </a:buClr>
              <a:buSzPct val="80000"/>
            </a:pPr>
            <a:r>
              <a:rPr lang="en-US" sz="1800" kern="0" dirty="0" smtClean="0">
                <a:ea typeface="Arial Unicode MS" pitchFamily="34" charset="-128"/>
                <a:cs typeface="Arial Unicode MS" pitchFamily="34" charset="-128"/>
              </a:rPr>
              <a:t>This is enabling businesses to be driven by technology. Technology is creating the network and analytics to develop products, services, and new business models. </a:t>
            </a:r>
          </a:p>
          <a:p>
            <a:pPr fontAlgn="base">
              <a:spcBef>
                <a:spcPts val="600"/>
              </a:spcBef>
              <a:spcAft>
                <a:spcPct val="0"/>
              </a:spcAft>
              <a:buClr>
                <a:srgbClr val="F0AB00"/>
              </a:buClr>
              <a:buSzPct val="80000"/>
            </a:pPr>
            <a:endParaRPr lang="en-US" sz="1800" kern="0" dirty="0" smtClean="0">
              <a:ea typeface="Arial Unicode MS" pitchFamily="34" charset="-128"/>
              <a:cs typeface="Arial Unicode MS" pitchFamily="34" charset="-128"/>
            </a:endParaRPr>
          </a:p>
          <a:p>
            <a:pPr fontAlgn="base">
              <a:spcBef>
                <a:spcPts val="600"/>
              </a:spcBef>
              <a:spcAft>
                <a:spcPct val="0"/>
              </a:spcAft>
              <a:buClr>
                <a:srgbClr val="F0AB00"/>
              </a:buClr>
              <a:buSzPct val="80000"/>
            </a:pPr>
            <a:r>
              <a:rPr lang="en-US" sz="1800" kern="0" dirty="0" smtClean="0">
                <a:ea typeface="Arial Unicode MS" pitchFamily="34" charset="-128"/>
                <a:cs typeface="Arial Unicode MS" pitchFamily="34" charset="-128"/>
              </a:rPr>
              <a:t>The ability for all business processes being automated and the digital connectedness of the entire value chain creates huge agility.</a:t>
            </a:r>
          </a:p>
        </p:txBody>
      </p:sp>
      <p:pic>
        <p:nvPicPr>
          <p:cNvPr id="10" name="Picture 9" descr="social-media-people.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1556" y="4628002"/>
            <a:ext cx="1124265" cy="778804"/>
          </a:xfrm>
          <a:prstGeom prst="rect">
            <a:avLst/>
          </a:prstGeom>
        </p:spPr>
      </p:pic>
      <p:sp>
        <p:nvSpPr>
          <p:cNvPr id="11" name="Rectangle 10"/>
          <p:cNvSpPr/>
          <p:nvPr/>
        </p:nvSpPr>
        <p:spPr>
          <a:xfrm>
            <a:off x="6257564" y="1358798"/>
            <a:ext cx="5543550" cy="400110"/>
          </a:xfrm>
          <a:prstGeom prst="rect">
            <a:avLst/>
          </a:prstGeom>
        </p:spPr>
        <p:txBody>
          <a:bodyPr wrap="square">
            <a:spAutoFit/>
          </a:bodyPr>
          <a:lstStyle/>
          <a:p>
            <a:pPr algn="ctr" defTabSz="914583"/>
            <a:r>
              <a:rPr lang="en-US" sz="2000" kern="0" dirty="0" smtClean="0">
                <a:solidFill>
                  <a:srgbClr val="47B2FF"/>
                </a:solidFill>
                <a:latin typeface="BentonSans Book" panose="02000503000000020004" pitchFamily="2" charset="0"/>
                <a:cs typeface="Arial" panose="020B0604020202020204" pitchFamily="34" charset="0"/>
              </a:rPr>
              <a:t>Digital Technologies are Here to Stay</a:t>
            </a:r>
            <a:endParaRPr lang="en-US" sz="2000" kern="0" dirty="0">
              <a:solidFill>
                <a:srgbClr val="47B2FF"/>
              </a:solidFill>
              <a:latin typeface="BentonSans Book" panose="02000503000000020004" pitchFamily="2" charset="0"/>
              <a:cs typeface="Arial" panose="020B0604020202020204" pitchFamily="34" charset="0"/>
            </a:endParaRPr>
          </a:p>
        </p:txBody>
      </p:sp>
      <p:sp>
        <p:nvSpPr>
          <p:cNvPr id="12" name="TextBox 11"/>
          <p:cNvSpPr txBox="1"/>
          <p:nvPr/>
        </p:nvSpPr>
        <p:spPr>
          <a:xfrm>
            <a:off x="6508055" y="2534862"/>
            <a:ext cx="1160208" cy="246221"/>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n-US" sz="1600" kern="0" dirty="0" smtClean="0">
                <a:solidFill>
                  <a:srgbClr val="000000"/>
                </a:solidFill>
                <a:latin typeface="BentonSans Book "/>
                <a:ea typeface="Arial Unicode MS" pitchFamily="34" charset="-128"/>
                <a:cs typeface="BentonSans Book "/>
              </a:rPr>
              <a:t>Mobile</a:t>
            </a:r>
          </a:p>
        </p:txBody>
      </p:sp>
      <p:sp>
        <p:nvSpPr>
          <p:cNvPr id="13" name="TextBox 12"/>
          <p:cNvSpPr txBox="1"/>
          <p:nvPr/>
        </p:nvSpPr>
        <p:spPr>
          <a:xfrm>
            <a:off x="8581556" y="5429380"/>
            <a:ext cx="1172189" cy="246221"/>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n-US" sz="1600" kern="0" dirty="0" smtClean="0">
                <a:solidFill>
                  <a:srgbClr val="000000"/>
                </a:solidFill>
                <a:latin typeface="BentonSans Book "/>
                <a:ea typeface="Arial Unicode MS" pitchFamily="34" charset="-128"/>
                <a:cs typeface="BentonSans Book "/>
              </a:rPr>
              <a:t>Social</a:t>
            </a:r>
          </a:p>
        </p:txBody>
      </p:sp>
      <p:sp>
        <p:nvSpPr>
          <p:cNvPr id="14" name="TextBox 13"/>
          <p:cNvSpPr txBox="1"/>
          <p:nvPr/>
        </p:nvSpPr>
        <p:spPr>
          <a:xfrm>
            <a:off x="10688760" y="2534862"/>
            <a:ext cx="1172858" cy="492443"/>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n-US" sz="1600" kern="0" dirty="0" smtClean="0">
                <a:solidFill>
                  <a:srgbClr val="000000"/>
                </a:solidFill>
                <a:latin typeface="BentonSans Book "/>
                <a:ea typeface="Arial Unicode MS" pitchFamily="34" charset="-128"/>
                <a:cs typeface="BentonSans Book "/>
              </a:rPr>
              <a:t>In-Memory </a:t>
            </a:r>
            <a:br>
              <a:rPr lang="en-US" sz="1600" kern="0" dirty="0" smtClean="0">
                <a:solidFill>
                  <a:srgbClr val="000000"/>
                </a:solidFill>
                <a:latin typeface="BentonSans Book "/>
                <a:ea typeface="Arial Unicode MS" pitchFamily="34" charset="-128"/>
                <a:cs typeface="BentonSans Book "/>
              </a:rPr>
            </a:br>
            <a:r>
              <a:rPr lang="en-US" sz="1600" kern="0" dirty="0" smtClean="0">
                <a:solidFill>
                  <a:srgbClr val="000000"/>
                </a:solidFill>
                <a:latin typeface="BentonSans Book "/>
                <a:ea typeface="Arial Unicode MS" pitchFamily="34" charset="-128"/>
                <a:cs typeface="BentonSans Book "/>
              </a:rPr>
              <a:t>Computing</a:t>
            </a:r>
          </a:p>
        </p:txBody>
      </p:sp>
      <p:sp>
        <p:nvSpPr>
          <p:cNvPr id="15" name="TextBox 14"/>
          <p:cNvSpPr txBox="1"/>
          <p:nvPr/>
        </p:nvSpPr>
        <p:spPr>
          <a:xfrm>
            <a:off x="10688760" y="4002398"/>
            <a:ext cx="1208801" cy="498986"/>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n-US" sz="1600" kern="0" dirty="0" smtClean="0">
                <a:solidFill>
                  <a:srgbClr val="000000"/>
                </a:solidFill>
                <a:latin typeface="BentonSans Book "/>
                <a:ea typeface="Arial Unicode MS" pitchFamily="34" charset="-128"/>
                <a:cs typeface="BentonSans Book "/>
              </a:rPr>
              <a:t>Machine Learning</a:t>
            </a:r>
          </a:p>
        </p:txBody>
      </p:sp>
      <p:pic>
        <p:nvPicPr>
          <p:cNvPr id="16" name="Picture 15" descr="expand-your-reach.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07005" y="3203360"/>
            <a:ext cx="992728" cy="703182"/>
          </a:xfrm>
          <a:prstGeom prst="rect">
            <a:avLst/>
          </a:prstGeom>
        </p:spPr>
      </p:pic>
      <p:pic>
        <p:nvPicPr>
          <p:cNvPr id="17" name="Picture 16" descr="cloud-md.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18986" y="4785118"/>
            <a:ext cx="954861" cy="530478"/>
          </a:xfrm>
          <a:prstGeom prst="rect">
            <a:avLst/>
          </a:prstGeom>
        </p:spPr>
      </p:pic>
      <p:sp>
        <p:nvSpPr>
          <p:cNvPr id="18" name="TextBox 17"/>
          <p:cNvSpPr txBox="1"/>
          <p:nvPr/>
        </p:nvSpPr>
        <p:spPr>
          <a:xfrm>
            <a:off x="10700741" y="5459380"/>
            <a:ext cx="1196820" cy="246221"/>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n-US" sz="1600" kern="0" dirty="0" smtClean="0">
                <a:solidFill>
                  <a:srgbClr val="000000"/>
                </a:solidFill>
                <a:latin typeface="BentonSans Book "/>
                <a:ea typeface="Arial Unicode MS" pitchFamily="34" charset="-128"/>
                <a:cs typeface="BentonSans Book "/>
              </a:rPr>
              <a:t>Cloud</a:t>
            </a:r>
          </a:p>
        </p:txBody>
      </p:sp>
      <p:grpSp>
        <p:nvGrpSpPr>
          <p:cNvPr id="19" name="Group 18"/>
          <p:cNvGrpSpPr/>
          <p:nvPr/>
        </p:nvGrpSpPr>
        <p:grpSpPr>
          <a:xfrm>
            <a:off x="6603903" y="3208739"/>
            <a:ext cx="968512" cy="682816"/>
            <a:chOff x="3923296" y="2551859"/>
            <a:chExt cx="853656" cy="602581"/>
          </a:xfrm>
          <a:solidFill>
            <a:srgbClr val="84CCFF"/>
          </a:solidFill>
        </p:grpSpPr>
        <p:sp>
          <p:nvSpPr>
            <p:cNvPr id="20" name="Freeform 1195"/>
            <p:cNvSpPr>
              <a:spLocks noEditPoints="1"/>
            </p:cNvSpPr>
            <p:nvPr/>
          </p:nvSpPr>
          <p:spPr bwMode="auto">
            <a:xfrm>
              <a:off x="4183233" y="2708411"/>
              <a:ext cx="342644" cy="446029"/>
            </a:xfrm>
            <a:custGeom>
              <a:avLst/>
              <a:gdLst>
                <a:gd name="T0" fmla="*/ 17 w 141"/>
                <a:gd name="T1" fmla="*/ 183 h 183"/>
                <a:gd name="T2" fmla="*/ 30 w 141"/>
                <a:gd name="T3" fmla="*/ 167 h 183"/>
                <a:gd name="T4" fmla="*/ 110 w 141"/>
                <a:gd name="T5" fmla="*/ 167 h 183"/>
                <a:gd name="T6" fmla="*/ 111 w 141"/>
                <a:gd name="T7" fmla="*/ 167 h 183"/>
                <a:gd name="T8" fmla="*/ 127 w 141"/>
                <a:gd name="T9" fmla="*/ 183 h 183"/>
                <a:gd name="T10" fmla="*/ 141 w 141"/>
                <a:gd name="T11" fmla="*/ 183 h 183"/>
                <a:gd name="T12" fmla="*/ 77 w 141"/>
                <a:gd name="T13" fmla="*/ 41 h 183"/>
                <a:gd name="T14" fmla="*/ 89 w 141"/>
                <a:gd name="T15" fmla="*/ 27 h 183"/>
                <a:gd name="T16" fmla="*/ 55 w 141"/>
                <a:gd name="T17" fmla="*/ 19 h 183"/>
                <a:gd name="T18" fmla="*/ 66 w 141"/>
                <a:gd name="T19" fmla="*/ 40 h 183"/>
                <a:gd name="T20" fmla="*/ 0 w 141"/>
                <a:gd name="T21" fmla="*/ 183 h 183"/>
                <a:gd name="T22" fmla="*/ 17 w 141"/>
                <a:gd name="T23" fmla="*/ 183 h 183"/>
                <a:gd name="T24" fmla="*/ 46 w 141"/>
                <a:gd name="T25" fmla="*/ 144 h 183"/>
                <a:gd name="T26" fmla="*/ 96 w 141"/>
                <a:gd name="T27" fmla="*/ 144 h 183"/>
                <a:gd name="T28" fmla="*/ 104 w 141"/>
                <a:gd name="T29" fmla="*/ 158 h 183"/>
                <a:gd name="T30" fmla="*/ 36 w 141"/>
                <a:gd name="T31" fmla="*/ 158 h 183"/>
                <a:gd name="T32" fmla="*/ 46 w 141"/>
                <a:gd name="T33" fmla="*/ 144 h 183"/>
                <a:gd name="T34" fmla="*/ 58 w 141"/>
                <a:gd name="T35" fmla="*/ 120 h 183"/>
                <a:gd name="T36" fmla="*/ 85 w 141"/>
                <a:gd name="T37" fmla="*/ 120 h 183"/>
                <a:gd name="T38" fmla="*/ 92 w 141"/>
                <a:gd name="T39" fmla="*/ 136 h 183"/>
                <a:gd name="T40" fmla="*/ 51 w 141"/>
                <a:gd name="T41" fmla="*/ 136 h 183"/>
                <a:gd name="T42" fmla="*/ 58 w 141"/>
                <a:gd name="T43" fmla="*/ 120 h 183"/>
                <a:gd name="T44" fmla="*/ 72 w 141"/>
                <a:gd name="T45" fmla="*/ 79 h 183"/>
                <a:gd name="T46" fmla="*/ 82 w 141"/>
                <a:gd name="T47" fmla="*/ 112 h 183"/>
                <a:gd name="T48" fmla="*/ 62 w 141"/>
                <a:gd name="T49" fmla="*/ 112 h 183"/>
                <a:gd name="T50" fmla="*/ 72 w 141"/>
                <a:gd name="T51" fmla="*/ 7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1" h="183">
                  <a:moveTo>
                    <a:pt x="17" y="183"/>
                  </a:moveTo>
                  <a:cubicBezTo>
                    <a:pt x="22" y="178"/>
                    <a:pt x="27" y="170"/>
                    <a:pt x="30" y="167"/>
                  </a:cubicBezTo>
                  <a:cubicBezTo>
                    <a:pt x="84" y="167"/>
                    <a:pt x="86" y="167"/>
                    <a:pt x="110" y="167"/>
                  </a:cubicBezTo>
                  <a:cubicBezTo>
                    <a:pt x="111" y="167"/>
                    <a:pt x="111" y="166"/>
                    <a:pt x="111" y="167"/>
                  </a:cubicBezTo>
                  <a:cubicBezTo>
                    <a:pt x="122" y="178"/>
                    <a:pt x="121" y="177"/>
                    <a:pt x="127" y="183"/>
                  </a:cubicBezTo>
                  <a:cubicBezTo>
                    <a:pt x="136" y="183"/>
                    <a:pt x="135" y="183"/>
                    <a:pt x="141" y="183"/>
                  </a:cubicBezTo>
                  <a:cubicBezTo>
                    <a:pt x="107" y="148"/>
                    <a:pt x="82" y="104"/>
                    <a:pt x="77" y="41"/>
                  </a:cubicBezTo>
                  <a:cubicBezTo>
                    <a:pt x="82" y="37"/>
                    <a:pt x="88" y="34"/>
                    <a:pt x="89" y="27"/>
                  </a:cubicBezTo>
                  <a:cubicBezTo>
                    <a:pt x="92" y="4"/>
                    <a:pt x="60" y="0"/>
                    <a:pt x="55" y="19"/>
                  </a:cubicBezTo>
                  <a:cubicBezTo>
                    <a:pt x="54" y="27"/>
                    <a:pt x="57" y="35"/>
                    <a:pt x="66" y="40"/>
                  </a:cubicBezTo>
                  <a:cubicBezTo>
                    <a:pt x="61" y="104"/>
                    <a:pt x="37" y="151"/>
                    <a:pt x="0" y="183"/>
                  </a:cubicBezTo>
                  <a:cubicBezTo>
                    <a:pt x="11" y="183"/>
                    <a:pt x="12" y="183"/>
                    <a:pt x="17" y="183"/>
                  </a:cubicBezTo>
                  <a:close/>
                  <a:moveTo>
                    <a:pt x="46" y="144"/>
                  </a:moveTo>
                  <a:cubicBezTo>
                    <a:pt x="63" y="144"/>
                    <a:pt x="80" y="144"/>
                    <a:pt x="96" y="144"/>
                  </a:cubicBezTo>
                  <a:cubicBezTo>
                    <a:pt x="99" y="147"/>
                    <a:pt x="99" y="148"/>
                    <a:pt x="104" y="158"/>
                  </a:cubicBezTo>
                  <a:cubicBezTo>
                    <a:pt x="78" y="158"/>
                    <a:pt x="64" y="158"/>
                    <a:pt x="36" y="158"/>
                  </a:cubicBezTo>
                  <a:cubicBezTo>
                    <a:pt x="40" y="155"/>
                    <a:pt x="43" y="148"/>
                    <a:pt x="46" y="144"/>
                  </a:cubicBezTo>
                  <a:close/>
                  <a:moveTo>
                    <a:pt x="58" y="120"/>
                  </a:moveTo>
                  <a:cubicBezTo>
                    <a:pt x="67" y="120"/>
                    <a:pt x="76" y="120"/>
                    <a:pt x="85" y="120"/>
                  </a:cubicBezTo>
                  <a:cubicBezTo>
                    <a:pt x="87" y="126"/>
                    <a:pt x="90" y="130"/>
                    <a:pt x="92" y="136"/>
                  </a:cubicBezTo>
                  <a:cubicBezTo>
                    <a:pt x="79" y="136"/>
                    <a:pt x="65" y="136"/>
                    <a:pt x="51" y="136"/>
                  </a:cubicBezTo>
                  <a:cubicBezTo>
                    <a:pt x="53" y="130"/>
                    <a:pt x="57" y="127"/>
                    <a:pt x="58" y="120"/>
                  </a:cubicBezTo>
                  <a:close/>
                  <a:moveTo>
                    <a:pt x="72" y="79"/>
                  </a:moveTo>
                  <a:cubicBezTo>
                    <a:pt x="75" y="90"/>
                    <a:pt x="78" y="102"/>
                    <a:pt x="82" y="112"/>
                  </a:cubicBezTo>
                  <a:cubicBezTo>
                    <a:pt x="75" y="112"/>
                    <a:pt x="68" y="112"/>
                    <a:pt x="62" y="112"/>
                  </a:cubicBezTo>
                  <a:cubicBezTo>
                    <a:pt x="65" y="102"/>
                    <a:pt x="68" y="90"/>
                    <a:pt x="72"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sp>
          <p:nvSpPr>
            <p:cNvPr id="21" name="Line 1196"/>
            <p:cNvSpPr>
              <a:spLocks noChangeShapeType="1"/>
            </p:cNvSpPr>
            <p:nvPr/>
          </p:nvSpPr>
          <p:spPr bwMode="auto">
            <a:xfrm>
              <a:off x="4342740" y="2870873"/>
              <a:ext cx="0" cy="0"/>
            </a:xfrm>
            <a:prstGeom prst="line">
              <a:avLst/>
            </a:prstGeom>
            <a:grpFill/>
            <a:ln w="7" cap="flat">
              <a:solidFill>
                <a:srgbClr val="FF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sp>
          <p:nvSpPr>
            <p:cNvPr id="22" name="Freeform 1197"/>
            <p:cNvSpPr>
              <a:spLocks/>
            </p:cNvSpPr>
            <p:nvPr/>
          </p:nvSpPr>
          <p:spPr bwMode="auto">
            <a:xfrm>
              <a:off x="3994188" y="2590258"/>
              <a:ext cx="206768" cy="357414"/>
            </a:xfrm>
            <a:custGeom>
              <a:avLst/>
              <a:gdLst>
                <a:gd name="T0" fmla="*/ 85 w 85"/>
                <a:gd name="T1" fmla="*/ 0 h 147"/>
                <a:gd name="T2" fmla="*/ 81 w 85"/>
                <a:gd name="T3" fmla="*/ 147 h 147"/>
                <a:gd name="T4" fmla="*/ 85 w 85"/>
                <a:gd name="T5" fmla="*/ 0 h 147"/>
              </a:gdLst>
              <a:ahLst/>
              <a:cxnLst>
                <a:cxn ang="0">
                  <a:pos x="T0" y="T1"/>
                </a:cxn>
                <a:cxn ang="0">
                  <a:pos x="T2" y="T3"/>
                </a:cxn>
                <a:cxn ang="0">
                  <a:pos x="T4" y="T5"/>
                </a:cxn>
              </a:cxnLst>
              <a:rect l="0" t="0" r="r" b="b"/>
              <a:pathLst>
                <a:path w="85" h="147">
                  <a:moveTo>
                    <a:pt x="85" y="0"/>
                  </a:moveTo>
                  <a:cubicBezTo>
                    <a:pt x="85" y="0"/>
                    <a:pt x="0" y="74"/>
                    <a:pt x="81" y="147"/>
                  </a:cubicBezTo>
                  <a:cubicBezTo>
                    <a:pt x="15" y="70"/>
                    <a:pt x="85" y="0"/>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sp>
          <p:nvSpPr>
            <p:cNvPr id="23" name="Freeform 1198"/>
            <p:cNvSpPr>
              <a:spLocks/>
            </p:cNvSpPr>
            <p:nvPr/>
          </p:nvSpPr>
          <p:spPr bwMode="auto">
            <a:xfrm>
              <a:off x="3923296" y="2551859"/>
              <a:ext cx="239259" cy="419444"/>
            </a:xfrm>
            <a:custGeom>
              <a:avLst/>
              <a:gdLst>
                <a:gd name="T0" fmla="*/ 99 w 99"/>
                <a:gd name="T1" fmla="*/ 0 h 173"/>
                <a:gd name="T2" fmla="*/ 95 w 99"/>
                <a:gd name="T3" fmla="*/ 173 h 173"/>
                <a:gd name="T4" fmla="*/ 99 w 99"/>
                <a:gd name="T5" fmla="*/ 0 h 173"/>
              </a:gdLst>
              <a:ahLst/>
              <a:cxnLst>
                <a:cxn ang="0">
                  <a:pos x="T0" y="T1"/>
                </a:cxn>
                <a:cxn ang="0">
                  <a:pos x="T2" y="T3"/>
                </a:cxn>
                <a:cxn ang="0">
                  <a:pos x="T4" y="T5"/>
                </a:cxn>
              </a:cxnLst>
              <a:rect l="0" t="0" r="r" b="b"/>
              <a:pathLst>
                <a:path w="99" h="173">
                  <a:moveTo>
                    <a:pt x="99" y="0"/>
                  </a:moveTo>
                  <a:cubicBezTo>
                    <a:pt x="99" y="0"/>
                    <a:pt x="0" y="88"/>
                    <a:pt x="95" y="173"/>
                  </a:cubicBezTo>
                  <a:cubicBezTo>
                    <a:pt x="17" y="83"/>
                    <a:pt x="99" y="0"/>
                    <a:pt x="9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sp>
          <p:nvSpPr>
            <p:cNvPr id="24" name="Freeform 1199"/>
            <p:cNvSpPr>
              <a:spLocks/>
            </p:cNvSpPr>
            <p:nvPr/>
          </p:nvSpPr>
          <p:spPr bwMode="auto">
            <a:xfrm>
              <a:off x="4073942" y="2619796"/>
              <a:ext cx="156552" cy="298338"/>
            </a:xfrm>
            <a:custGeom>
              <a:avLst/>
              <a:gdLst>
                <a:gd name="T0" fmla="*/ 65 w 65"/>
                <a:gd name="T1" fmla="*/ 0 h 123"/>
                <a:gd name="T2" fmla="*/ 62 w 65"/>
                <a:gd name="T3" fmla="*/ 123 h 123"/>
                <a:gd name="T4" fmla="*/ 65 w 65"/>
                <a:gd name="T5" fmla="*/ 0 h 123"/>
              </a:gdLst>
              <a:ahLst/>
              <a:cxnLst>
                <a:cxn ang="0">
                  <a:pos x="T0" y="T1"/>
                </a:cxn>
                <a:cxn ang="0">
                  <a:pos x="T2" y="T3"/>
                </a:cxn>
                <a:cxn ang="0">
                  <a:pos x="T4" y="T5"/>
                </a:cxn>
              </a:cxnLst>
              <a:rect l="0" t="0" r="r" b="b"/>
              <a:pathLst>
                <a:path w="65" h="123">
                  <a:moveTo>
                    <a:pt x="65" y="0"/>
                  </a:moveTo>
                  <a:cubicBezTo>
                    <a:pt x="65" y="0"/>
                    <a:pt x="0" y="62"/>
                    <a:pt x="62" y="123"/>
                  </a:cubicBezTo>
                  <a:cubicBezTo>
                    <a:pt x="11" y="59"/>
                    <a:pt x="65" y="0"/>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sp>
          <p:nvSpPr>
            <p:cNvPr id="25" name="Freeform 1200"/>
            <p:cNvSpPr>
              <a:spLocks/>
            </p:cNvSpPr>
            <p:nvPr/>
          </p:nvSpPr>
          <p:spPr bwMode="auto">
            <a:xfrm>
              <a:off x="4144834" y="2649334"/>
              <a:ext cx="118153" cy="236306"/>
            </a:xfrm>
            <a:custGeom>
              <a:avLst/>
              <a:gdLst>
                <a:gd name="T0" fmla="*/ 48 w 48"/>
                <a:gd name="T1" fmla="*/ 0 h 96"/>
                <a:gd name="T2" fmla="*/ 46 w 48"/>
                <a:gd name="T3" fmla="*/ 96 h 96"/>
                <a:gd name="T4" fmla="*/ 48 w 48"/>
                <a:gd name="T5" fmla="*/ 0 h 96"/>
              </a:gdLst>
              <a:ahLst/>
              <a:cxnLst>
                <a:cxn ang="0">
                  <a:pos x="T0" y="T1"/>
                </a:cxn>
                <a:cxn ang="0">
                  <a:pos x="T2" y="T3"/>
                </a:cxn>
                <a:cxn ang="0">
                  <a:pos x="T4" y="T5"/>
                </a:cxn>
              </a:cxnLst>
              <a:rect l="0" t="0" r="r" b="b"/>
              <a:pathLst>
                <a:path w="48" h="96">
                  <a:moveTo>
                    <a:pt x="48" y="0"/>
                  </a:moveTo>
                  <a:cubicBezTo>
                    <a:pt x="48" y="0"/>
                    <a:pt x="0" y="49"/>
                    <a:pt x="46" y="96"/>
                  </a:cubicBezTo>
                  <a:cubicBezTo>
                    <a:pt x="9" y="46"/>
                    <a:pt x="48"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sp>
          <p:nvSpPr>
            <p:cNvPr id="26" name="Freeform 1201"/>
            <p:cNvSpPr>
              <a:spLocks/>
            </p:cNvSpPr>
            <p:nvPr/>
          </p:nvSpPr>
          <p:spPr bwMode="auto">
            <a:xfrm>
              <a:off x="4224587" y="2690688"/>
              <a:ext cx="88615" cy="153599"/>
            </a:xfrm>
            <a:custGeom>
              <a:avLst/>
              <a:gdLst>
                <a:gd name="T0" fmla="*/ 36 w 36"/>
                <a:gd name="T1" fmla="*/ 0 h 62"/>
                <a:gd name="T2" fmla="*/ 35 w 36"/>
                <a:gd name="T3" fmla="*/ 62 h 62"/>
                <a:gd name="T4" fmla="*/ 36 w 36"/>
                <a:gd name="T5" fmla="*/ 0 h 62"/>
              </a:gdLst>
              <a:ahLst/>
              <a:cxnLst>
                <a:cxn ang="0">
                  <a:pos x="T0" y="T1"/>
                </a:cxn>
                <a:cxn ang="0">
                  <a:pos x="T2" y="T3"/>
                </a:cxn>
                <a:cxn ang="0">
                  <a:pos x="T4" y="T5"/>
                </a:cxn>
              </a:cxnLst>
              <a:rect l="0" t="0" r="r" b="b"/>
              <a:pathLst>
                <a:path w="36" h="62">
                  <a:moveTo>
                    <a:pt x="36" y="0"/>
                  </a:moveTo>
                  <a:cubicBezTo>
                    <a:pt x="36" y="0"/>
                    <a:pt x="0" y="31"/>
                    <a:pt x="35" y="62"/>
                  </a:cubicBezTo>
                  <a:cubicBezTo>
                    <a:pt x="6" y="30"/>
                    <a:pt x="36" y="0"/>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sp>
          <p:nvSpPr>
            <p:cNvPr id="27" name="Freeform 1202"/>
            <p:cNvSpPr>
              <a:spLocks/>
            </p:cNvSpPr>
            <p:nvPr/>
          </p:nvSpPr>
          <p:spPr bwMode="auto">
            <a:xfrm>
              <a:off x="4517017" y="2587305"/>
              <a:ext cx="191998" cy="357414"/>
            </a:xfrm>
            <a:custGeom>
              <a:avLst/>
              <a:gdLst>
                <a:gd name="T0" fmla="*/ 0 w 79"/>
                <a:gd name="T1" fmla="*/ 147 h 147"/>
                <a:gd name="T2" fmla="*/ 3 w 79"/>
                <a:gd name="T3" fmla="*/ 0 h 147"/>
                <a:gd name="T4" fmla="*/ 0 w 79"/>
                <a:gd name="T5" fmla="*/ 147 h 147"/>
              </a:gdLst>
              <a:ahLst/>
              <a:cxnLst>
                <a:cxn ang="0">
                  <a:pos x="T0" y="T1"/>
                </a:cxn>
                <a:cxn ang="0">
                  <a:pos x="T2" y="T3"/>
                </a:cxn>
                <a:cxn ang="0">
                  <a:pos x="T4" y="T5"/>
                </a:cxn>
              </a:cxnLst>
              <a:rect l="0" t="0" r="r" b="b"/>
              <a:pathLst>
                <a:path w="79" h="147">
                  <a:moveTo>
                    <a:pt x="0" y="147"/>
                  </a:moveTo>
                  <a:cubicBezTo>
                    <a:pt x="0" y="147"/>
                    <a:pt x="79" y="73"/>
                    <a:pt x="3" y="0"/>
                  </a:cubicBezTo>
                  <a:cubicBezTo>
                    <a:pt x="65" y="77"/>
                    <a:pt x="0" y="147"/>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sp>
          <p:nvSpPr>
            <p:cNvPr id="28" name="Freeform 1203"/>
            <p:cNvSpPr>
              <a:spLocks/>
            </p:cNvSpPr>
            <p:nvPr/>
          </p:nvSpPr>
          <p:spPr bwMode="auto">
            <a:xfrm>
              <a:off x="4549508" y="2563674"/>
              <a:ext cx="227444" cy="419444"/>
            </a:xfrm>
            <a:custGeom>
              <a:avLst/>
              <a:gdLst>
                <a:gd name="T0" fmla="*/ 0 w 94"/>
                <a:gd name="T1" fmla="*/ 173 h 173"/>
                <a:gd name="T2" fmla="*/ 4 w 94"/>
                <a:gd name="T3" fmla="*/ 0 h 173"/>
                <a:gd name="T4" fmla="*/ 0 w 94"/>
                <a:gd name="T5" fmla="*/ 173 h 173"/>
              </a:gdLst>
              <a:ahLst/>
              <a:cxnLst>
                <a:cxn ang="0">
                  <a:pos x="T0" y="T1"/>
                </a:cxn>
                <a:cxn ang="0">
                  <a:pos x="T2" y="T3"/>
                </a:cxn>
                <a:cxn ang="0">
                  <a:pos x="T4" y="T5"/>
                </a:cxn>
              </a:cxnLst>
              <a:rect l="0" t="0" r="r" b="b"/>
              <a:pathLst>
                <a:path w="94" h="173">
                  <a:moveTo>
                    <a:pt x="0" y="173"/>
                  </a:moveTo>
                  <a:cubicBezTo>
                    <a:pt x="0" y="173"/>
                    <a:pt x="94" y="85"/>
                    <a:pt x="4" y="0"/>
                  </a:cubicBezTo>
                  <a:cubicBezTo>
                    <a:pt x="78" y="90"/>
                    <a:pt x="0" y="173"/>
                    <a:pt x="0"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sp>
          <p:nvSpPr>
            <p:cNvPr id="29" name="Freeform 1204"/>
            <p:cNvSpPr>
              <a:spLocks/>
            </p:cNvSpPr>
            <p:nvPr/>
          </p:nvSpPr>
          <p:spPr bwMode="auto">
            <a:xfrm>
              <a:off x="4484524" y="2616843"/>
              <a:ext cx="150644" cy="298338"/>
            </a:xfrm>
            <a:custGeom>
              <a:avLst/>
              <a:gdLst>
                <a:gd name="T0" fmla="*/ 0 w 62"/>
                <a:gd name="T1" fmla="*/ 123 h 123"/>
                <a:gd name="T2" fmla="*/ 3 w 62"/>
                <a:gd name="T3" fmla="*/ 0 h 123"/>
                <a:gd name="T4" fmla="*/ 0 w 62"/>
                <a:gd name="T5" fmla="*/ 123 h 123"/>
              </a:gdLst>
              <a:ahLst/>
              <a:cxnLst>
                <a:cxn ang="0">
                  <a:pos x="T0" y="T1"/>
                </a:cxn>
                <a:cxn ang="0">
                  <a:pos x="T2" y="T3"/>
                </a:cxn>
                <a:cxn ang="0">
                  <a:pos x="T4" y="T5"/>
                </a:cxn>
              </a:cxnLst>
              <a:rect l="0" t="0" r="r" b="b"/>
              <a:pathLst>
                <a:path w="62" h="123">
                  <a:moveTo>
                    <a:pt x="0" y="123"/>
                  </a:moveTo>
                  <a:cubicBezTo>
                    <a:pt x="0" y="123"/>
                    <a:pt x="62" y="61"/>
                    <a:pt x="3" y="0"/>
                  </a:cubicBezTo>
                  <a:cubicBezTo>
                    <a:pt x="51" y="64"/>
                    <a:pt x="0" y="123"/>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sp>
          <p:nvSpPr>
            <p:cNvPr id="30" name="Freeform 1205"/>
            <p:cNvSpPr>
              <a:spLocks/>
            </p:cNvSpPr>
            <p:nvPr/>
          </p:nvSpPr>
          <p:spPr bwMode="auto">
            <a:xfrm>
              <a:off x="4452032" y="2649334"/>
              <a:ext cx="112246" cy="236306"/>
            </a:xfrm>
            <a:custGeom>
              <a:avLst/>
              <a:gdLst>
                <a:gd name="T0" fmla="*/ 0 w 46"/>
                <a:gd name="T1" fmla="*/ 96 h 96"/>
                <a:gd name="T2" fmla="*/ 2 w 46"/>
                <a:gd name="T3" fmla="*/ 0 h 96"/>
                <a:gd name="T4" fmla="*/ 0 w 46"/>
                <a:gd name="T5" fmla="*/ 96 h 96"/>
              </a:gdLst>
              <a:ahLst/>
              <a:cxnLst>
                <a:cxn ang="0">
                  <a:pos x="T0" y="T1"/>
                </a:cxn>
                <a:cxn ang="0">
                  <a:pos x="T2" y="T3"/>
                </a:cxn>
                <a:cxn ang="0">
                  <a:pos x="T4" y="T5"/>
                </a:cxn>
              </a:cxnLst>
              <a:rect l="0" t="0" r="r" b="b"/>
              <a:pathLst>
                <a:path w="46" h="96">
                  <a:moveTo>
                    <a:pt x="0" y="96"/>
                  </a:moveTo>
                  <a:cubicBezTo>
                    <a:pt x="0" y="96"/>
                    <a:pt x="46" y="47"/>
                    <a:pt x="2" y="0"/>
                  </a:cubicBezTo>
                  <a:cubicBezTo>
                    <a:pt x="38" y="50"/>
                    <a:pt x="0" y="96"/>
                    <a:pt x="0"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sp>
          <p:nvSpPr>
            <p:cNvPr id="31" name="Freeform 1206"/>
            <p:cNvSpPr>
              <a:spLocks/>
            </p:cNvSpPr>
            <p:nvPr/>
          </p:nvSpPr>
          <p:spPr bwMode="auto">
            <a:xfrm>
              <a:off x="4407724" y="2690688"/>
              <a:ext cx="85660" cy="153599"/>
            </a:xfrm>
            <a:custGeom>
              <a:avLst/>
              <a:gdLst>
                <a:gd name="T0" fmla="*/ 0 w 35"/>
                <a:gd name="T1" fmla="*/ 62 h 62"/>
                <a:gd name="T2" fmla="*/ 2 w 35"/>
                <a:gd name="T3" fmla="*/ 0 h 62"/>
                <a:gd name="T4" fmla="*/ 0 w 35"/>
                <a:gd name="T5" fmla="*/ 62 h 62"/>
              </a:gdLst>
              <a:ahLst/>
              <a:cxnLst>
                <a:cxn ang="0">
                  <a:pos x="T0" y="T1"/>
                </a:cxn>
                <a:cxn ang="0">
                  <a:pos x="T2" y="T3"/>
                </a:cxn>
                <a:cxn ang="0">
                  <a:pos x="T4" y="T5"/>
                </a:cxn>
              </a:cxnLst>
              <a:rect l="0" t="0" r="r" b="b"/>
              <a:pathLst>
                <a:path w="35" h="62">
                  <a:moveTo>
                    <a:pt x="0" y="62"/>
                  </a:moveTo>
                  <a:cubicBezTo>
                    <a:pt x="0" y="62"/>
                    <a:pt x="35" y="31"/>
                    <a:pt x="2" y="0"/>
                  </a:cubicBezTo>
                  <a:cubicBezTo>
                    <a:pt x="29" y="32"/>
                    <a:pt x="0" y="62"/>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000000"/>
                </a:solidFill>
              </a:endParaRPr>
            </a:p>
          </p:txBody>
        </p:sp>
      </p:grpSp>
      <p:sp>
        <p:nvSpPr>
          <p:cNvPr id="32" name="TextBox 31"/>
          <p:cNvSpPr txBox="1"/>
          <p:nvPr/>
        </p:nvSpPr>
        <p:spPr>
          <a:xfrm>
            <a:off x="6508055" y="4002398"/>
            <a:ext cx="1160208" cy="492443"/>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n-US" sz="1600" kern="0" dirty="0" smtClean="0">
                <a:solidFill>
                  <a:srgbClr val="000000"/>
                </a:solidFill>
                <a:latin typeface="BentonSans Book "/>
                <a:ea typeface="Arial Unicode MS" pitchFamily="34" charset="-128"/>
                <a:cs typeface="BentonSans Book "/>
              </a:rPr>
              <a:t>Internet </a:t>
            </a:r>
            <a:br>
              <a:rPr lang="en-US" sz="1600" kern="0" dirty="0" smtClean="0">
                <a:solidFill>
                  <a:srgbClr val="000000"/>
                </a:solidFill>
                <a:latin typeface="BentonSans Book "/>
                <a:ea typeface="Arial Unicode MS" pitchFamily="34" charset="-128"/>
                <a:cs typeface="BentonSans Book "/>
              </a:rPr>
            </a:br>
            <a:r>
              <a:rPr lang="en-US" sz="1600" kern="0" dirty="0" smtClean="0">
                <a:solidFill>
                  <a:srgbClr val="000000"/>
                </a:solidFill>
                <a:latin typeface="BentonSans Book "/>
                <a:ea typeface="Arial Unicode MS" pitchFamily="34" charset="-128"/>
                <a:cs typeface="BentonSans Book "/>
              </a:rPr>
              <a:t>of Things</a:t>
            </a:r>
          </a:p>
        </p:txBody>
      </p:sp>
      <p:pic>
        <p:nvPicPr>
          <p:cNvPr id="33" name="Picture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47075" y="1856434"/>
            <a:ext cx="584618" cy="579607"/>
          </a:xfrm>
          <a:prstGeom prst="rect">
            <a:avLst/>
          </a:prstGeom>
        </p:spPr>
      </p:pic>
      <p:pic>
        <p:nvPicPr>
          <p:cNvPr id="34" name="Picture 33" descr="cloud_big_data_01.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01779" y="3240275"/>
            <a:ext cx="1075211" cy="659000"/>
          </a:xfrm>
          <a:prstGeom prst="rect">
            <a:avLst/>
          </a:prstGeom>
        </p:spPr>
      </p:pic>
      <p:sp>
        <p:nvSpPr>
          <p:cNvPr id="35" name="TextBox 34"/>
          <p:cNvSpPr txBox="1"/>
          <p:nvPr/>
        </p:nvSpPr>
        <p:spPr>
          <a:xfrm>
            <a:off x="8625526" y="4002398"/>
            <a:ext cx="1227716" cy="246221"/>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n-US" sz="1600" kern="0" dirty="0" smtClean="0">
                <a:solidFill>
                  <a:srgbClr val="000000"/>
                </a:solidFill>
                <a:latin typeface="BentonSans Book "/>
                <a:ea typeface="Arial Unicode MS" pitchFamily="34" charset="-128"/>
                <a:cs typeface="BentonSans Book "/>
              </a:rPr>
              <a:t>Big Data</a:t>
            </a:r>
          </a:p>
        </p:txBody>
      </p:sp>
      <p:sp>
        <p:nvSpPr>
          <p:cNvPr id="36" name="TextBox 35"/>
          <p:cNvSpPr txBox="1"/>
          <p:nvPr/>
        </p:nvSpPr>
        <p:spPr>
          <a:xfrm>
            <a:off x="8681539" y="2534862"/>
            <a:ext cx="1115690" cy="492443"/>
          </a:xfrm>
          <a:prstGeom prst="rect">
            <a:avLst/>
          </a:prstGeom>
          <a:noFill/>
        </p:spPr>
        <p:txBody>
          <a:bodyPr wrap="none" lIns="0" tIns="0" rIns="0" bIns="0" rtlCol="0">
            <a:spAutoFit/>
          </a:bodyPr>
          <a:lstStyle/>
          <a:p>
            <a:pPr algn="ctr" fontAlgn="base">
              <a:spcBef>
                <a:spcPts val="600"/>
              </a:spcBef>
              <a:spcAft>
                <a:spcPct val="0"/>
              </a:spcAft>
              <a:buClr>
                <a:srgbClr val="F0AB00"/>
              </a:buClr>
              <a:buSzPct val="80000"/>
            </a:pPr>
            <a:r>
              <a:rPr lang="en-US" sz="1600" kern="0" dirty="0" smtClean="0">
                <a:solidFill>
                  <a:srgbClr val="000000"/>
                </a:solidFill>
                <a:latin typeface="BentonSans Book "/>
                <a:ea typeface="Arial Unicode MS" pitchFamily="34" charset="-128"/>
                <a:cs typeface="BentonSans Book "/>
              </a:rPr>
              <a:t>Hyper </a:t>
            </a:r>
            <a:br>
              <a:rPr lang="en-US" sz="1600" kern="0" dirty="0" smtClean="0">
                <a:solidFill>
                  <a:srgbClr val="000000"/>
                </a:solidFill>
                <a:latin typeface="BentonSans Book "/>
                <a:ea typeface="Arial Unicode MS" pitchFamily="34" charset="-128"/>
                <a:cs typeface="BentonSans Book "/>
              </a:rPr>
            </a:br>
            <a:r>
              <a:rPr lang="en-US" sz="1600" kern="0" dirty="0" smtClean="0">
                <a:solidFill>
                  <a:srgbClr val="000000"/>
                </a:solidFill>
                <a:latin typeface="BentonSans Book "/>
                <a:ea typeface="Arial Unicode MS" pitchFamily="34" charset="-128"/>
                <a:cs typeface="BentonSans Book "/>
              </a:rPr>
              <a:t>Connectivity</a:t>
            </a:r>
          </a:p>
        </p:txBody>
      </p:sp>
      <p:pic>
        <p:nvPicPr>
          <p:cNvPr id="37" name="Picture 36" descr="Make-your-Website-more-Mobile-Friendly.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08055" y="2051204"/>
            <a:ext cx="1062403" cy="413272"/>
          </a:xfrm>
          <a:prstGeom prst="rect">
            <a:avLst/>
          </a:prstGeom>
        </p:spPr>
      </p:pic>
      <p:pic>
        <p:nvPicPr>
          <p:cNvPr id="38" name="Picture 37" descr="usb-memory-stick-clip-art.jp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154737" y="1898741"/>
            <a:ext cx="407356" cy="407356"/>
          </a:xfrm>
          <a:prstGeom prst="rect">
            <a:avLst/>
          </a:prstGeom>
        </p:spPr>
      </p:pic>
      <p:cxnSp>
        <p:nvCxnSpPr>
          <p:cNvPr id="39" name="Straight Connector 38"/>
          <p:cNvCxnSpPr/>
          <p:nvPr/>
        </p:nvCxnSpPr>
        <p:spPr>
          <a:xfrm flipH="1">
            <a:off x="6505955" y="2536363"/>
            <a:ext cx="1166797" cy="0"/>
          </a:xfrm>
          <a:prstGeom prst="line">
            <a:avLst/>
          </a:prstGeom>
          <a:ln w="3175"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8598908" y="2536363"/>
            <a:ext cx="1166797" cy="0"/>
          </a:xfrm>
          <a:prstGeom prst="line">
            <a:avLst/>
          </a:prstGeom>
          <a:ln w="3175"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6505955" y="3958840"/>
            <a:ext cx="1166797" cy="0"/>
          </a:xfrm>
          <a:prstGeom prst="line">
            <a:avLst/>
          </a:prstGeom>
          <a:ln w="3175"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8579457" y="5370248"/>
            <a:ext cx="1166797" cy="0"/>
          </a:xfrm>
          <a:prstGeom prst="line">
            <a:avLst/>
          </a:prstGeom>
          <a:ln w="3175"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8598908" y="3952998"/>
            <a:ext cx="1166797" cy="0"/>
          </a:xfrm>
          <a:prstGeom prst="line">
            <a:avLst/>
          </a:prstGeom>
          <a:ln w="3175"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10691861" y="2536363"/>
            <a:ext cx="1166797" cy="0"/>
          </a:xfrm>
          <a:prstGeom prst="line">
            <a:avLst/>
          </a:prstGeom>
          <a:ln w="3175"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10703842" y="5366313"/>
            <a:ext cx="1166797" cy="0"/>
          </a:xfrm>
          <a:prstGeom prst="line">
            <a:avLst/>
          </a:prstGeom>
          <a:ln w="3175"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10691861" y="3952998"/>
            <a:ext cx="1166797" cy="0"/>
          </a:xfrm>
          <a:prstGeom prst="line">
            <a:avLst/>
          </a:prstGeom>
          <a:ln w="3175"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6502395" y="5434304"/>
            <a:ext cx="1350510" cy="246221"/>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n-US" sz="1600" kern="0" dirty="0" smtClean="0">
                <a:solidFill>
                  <a:srgbClr val="000000"/>
                </a:solidFill>
                <a:latin typeface="BentonSans Book "/>
                <a:ea typeface="Arial Unicode MS" pitchFamily="34" charset="-128"/>
                <a:cs typeface="BentonSans Book "/>
              </a:rPr>
              <a:t>Cybersecurity</a:t>
            </a:r>
          </a:p>
        </p:txBody>
      </p:sp>
      <p:sp>
        <p:nvSpPr>
          <p:cNvPr id="75" name="Lock"/>
          <p:cNvSpPr>
            <a:spLocks noEditPoints="1" noChangeArrowheads="1"/>
          </p:cNvSpPr>
          <p:nvPr/>
        </p:nvSpPr>
        <p:spPr bwMode="auto">
          <a:xfrm>
            <a:off x="6937709" y="4856869"/>
            <a:ext cx="376660" cy="458727"/>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38100">
            <a:solidFill>
              <a:srgbClr val="000000"/>
            </a:solidFill>
            <a:miter lim="800000"/>
            <a:headEnd/>
            <a:tailEnd/>
          </a:ln>
        </p:spPr>
        <p:txBody>
          <a:bodyPr vert="horz" wrap="square" lIns="108878" tIns="54439" rIns="108878" bIns="54439" numCol="1" anchor="t" anchorCtr="0" compatLnSpc="1">
            <a:prstTxWarp prst="textNoShape">
              <a:avLst/>
            </a:prstTxWarp>
          </a:bodyPr>
          <a:lstStyle/>
          <a:p>
            <a:endParaRPr lang="en-US" dirty="0"/>
          </a:p>
        </p:txBody>
      </p:sp>
      <p:cxnSp>
        <p:nvCxnSpPr>
          <p:cNvPr id="47" name="Straight Connector 46"/>
          <p:cNvCxnSpPr/>
          <p:nvPr/>
        </p:nvCxnSpPr>
        <p:spPr>
          <a:xfrm flipH="1">
            <a:off x="6572522" y="5378787"/>
            <a:ext cx="1166797" cy="0"/>
          </a:xfrm>
          <a:prstGeom prst="line">
            <a:avLst/>
          </a:prstGeom>
          <a:ln w="3175"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48" name="Picture 4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13619" y="4785118"/>
            <a:ext cx="408263" cy="338303"/>
          </a:xfrm>
          <a:prstGeom prst="rect">
            <a:avLst/>
          </a:prstGeom>
          <a:solidFill>
            <a:schemeClr val="bg2">
              <a:lumMod val="75000"/>
            </a:schemeClr>
          </a:solidFill>
        </p:spPr>
      </p:pic>
      <p:grpSp>
        <p:nvGrpSpPr>
          <p:cNvPr id="49" name="Group 48"/>
          <p:cNvGrpSpPr/>
          <p:nvPr/>
        </p:nvGrpSpPr>
        <p:grpSpPr>
          <a:xfrm>
            <a:off x="7411555" y="4875945"/>
            <a:ext cx="365662" cy="469247"/>
            <a:chOff x="1227006" y="1678093"/>
            <a:chExt cx="450357" cy="592628"/>
          </a:xfrm>
        </p:grpSpPr>
        <p:sp>
          <p:nvSpPr>
            <p:cNvPr id="50" name="Flowchart: Card 49"/>
            <p:cNvSpPr/>
            <p:nvPr/>
          </p:nvSpPr>
          <p:spPr bwMode="gray">
            <a:xfrm rot="16200000">
              <a:off x="1155871" y="1749228"/>
              <a:ext cx="592628" cy="450357"/>
            </a:xfrm>
            <a:prstGeom prst="flowChartPunchedCard">
              <a:avLst/>
            </a:prstGeom>
            <a:solidFill>
              <a:schemeClr val="tx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51" name="TextBox 50"/>
            <p:cNvSpPr txBox="1"/>
            <p:nvPr/>
          </p:nvSpPr>
          <p:spPr>
            <a:xfrm>
              <a:off x="1245918" y="1678093"/>
              <a:ext cx="431445" cy="466442"/>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600" kern="0" dirty="0" smtClean="0">
                  <a:solidFill>
                    <a:schemeClr val="bg1"/>
                  </a:solidFill>
                  <a:ea typeface="Arial Unicode MS" pitchFamily="34" charset="-128"/>
                  <a:cs typeface="Arial Unicode MS" pitchFamily="34" charset="-128"/>
                </a:rPr>
                <a:t>0010100</a:t>
              </a:r>
              <a:br>
                <a:rPr lang="en-US" sz="600" kern="0" dirty="0" smtClean="0">
                  <a:solidFill>
                    <a:schemeClr val="bg1"/>
                  </a:solidFill>
                  <a:ea typeface="Arial Unicode MS" pitchFamily="34" charset="-128"/>
                  <a:cs typeface="Arial Unicode MS" pitchFamily="34" charset="-128"/>
                </a:rPr>
              </a:br>
              <a:r>
                <a:rPr lang="en-US" sz="600" kern="0" dirty="0" smtClean="0">
                  <a:solidFill>
                    <a:schemeClr val="bg1"/>
                  </a:solidFill>
                  <a:ea typeface="Arial Unicode MS" pitchFamily="34" charset="-128"/>
                  <a:cs typeface="Arial Unicode MS" pitchFamily="34" charset="-128"/>
                </a:rPr>
                <a:t>1110011</a:t>
              </a:r>
              <a:br>
                <a:rPr lang="en-US" sz="600" kern="0" dirty="0" smtClean="0">
                  <a:solidFill>
                    <a:schemeClr val="bg1"/>
                  </a:solidFill>
                  <a:ea typeface="Arial Unicode MS" pitchFamily="34" charset="-128"/>
                  <a:cs typeface="Arial Unicode MS" pitchFamily="34" charset="-128"/>
                </a:rPr>
              </a:br>
              <a:r>
                <a:rPr lang="en-US" sz="600" kern="0" dirty="0" smtClean="0">
                  <a:solidFill>
                    <a:schemeClr val="bg1"/>
                  </a:solidFill>
                  <a:ea typeface="Arial Unicode MS" pitchFamily="34" charset="-128"/>
                  <a:cs typeface="Arial Unicode MS" pitchFamily="34" charset="-128"/>
                </a:rPr>
                <a:t>0011001</a:t>
              </a:r>
              <a:br>
                <a:rPr lang="en-US" sz="600" kern="0" dirty="0" smtClean="0">
                  <a:solidFill>
                    <a:schemeClr val="bg1"/>
                  </a:solidFill>
                  <a:ea typeface="Arial Unicode MS" pitchFamily="34" charset="-128"/>
                  <a:cs typeface="Arial Unicode MS" pitchFamily="34" charset="-128"/>
                </a:rPr>
              </a:br>
              <a:endParaRPr lang="en-US" sz="600" kern="0" dirty="0" smtClean="0">
                <a:solidFill>
                  <a:schemeClr val="bg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1499083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SAP’s </a:t>
            </a:r>
            <a:r>
              <a:rPr lang="en-US" dirty="0" smtClean="0"/>
              <a:t>security products</a:t>
            </a:r>
            <a:r>
              <a:rPr lang="en-US" b="0" dirty="0"/>
              <a:t/>
            </a:r>
            <a:br>
              <a:rPr lang="en-US" b="0" dirty="0"/>
            </a:br>
            <a:r>
              <a:rPr lang="en-US" b="0" dirty="0" smtClean="0"/>
              <a:t>Road map </a:t>
            </a:r>
            <a:r>
              <a:rPr lang="en-US" b="0" dirty="0"/>
              <a:t>overview and major product updates</a:t>
            </a:r>
            <a:endParaRPr lang="en-US" dirty="0"/>
          </a:p>
        </p:txBody>
      </p:sp>
      <p:grpSp>
        <p:nvGrpSpPr>
          <p:cNvPr id="6" name="Group 39"/>
          <p:cNvGrpSpPr>
            <a:grpSpLocks noChangeAspect="1"/>
          </p:cNvGrpSpPr>
          <p:nvPr/>
        </p:nvGrpSpPr>
        <p:grpSpPr bwMode="auto">
          <a:xfrm>
            <a:off x="6764419" y="3441543"/>
            <a:ext cx="379517" cy="766305"/>
            <a:chOff x="2771" y="0"/>
            <a:chExt cx="2140" cy="4321"/>
          </a:xfrm>
        </p:grpSpPr>
        <p:sp>
          <p:nvSpPr>
            <p:cNvPr id="7" name="AutoShape 38"/>
            <p:cNvSpPr>
              <a:spLocks noChangeAspect="1" noChangeArrowheads="1" noTextEdit="1"/>
            </p:cNvSpPr>
            <p:nvPr/>
          </p:nvSpPr>
          <p:spPr bwMode="auto">
            <a:xfrm>
              <a:off x="2771" y="0"/>
              <a:ext cx="2140" cy="4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40"/>
            <p:cNvSpPr>
              <a:spLocks noEditPoints="1"/>
            </p:cNvSpPr>
            <p:nvPr/>
          </p:nvSpPr>
          <p:spPr bwMode="auto">
            <a:xfrm>
              <a:off x="2772" y="-1"/>
              <a:ext cx="2140" cy="4323"/>
            </a:xfrm>
            <a:custGeom>
              <a:avLst/>
              <a:gdLst>
                <a:gd name="T0" fmla="*/ 1641 w 1641"/>
                <a:gd name="T1" fmla="*/ 820 h 3320"/>
                <a:gd name="T2" fmla="*/ 821 w 1641"/>
                <a:gd name="T3" fmla="*/ 0 h 3320"/>
                <a:gd name="T4" fmla="*/ 0 w 1641"/>
                <a:gd name="T5" fmla="*/ 820 h 3320"/>
                <a:gd name="T6" fmla="*/ 408 w 1641"/>
                <a:gd name="T7" fmla="*/ 1529 h 3320"/>
                <a:gd name="T8" fmla="*/ 436 w 1641"/>
                <a:gd name="T9" fmla="*/ 1645 h 3320"/>
                <a:gd name="T10" fmla="*/ 436 w 1641"/>
                <a:gd name="T11" fmla="*/ 1842 h 3320"/>
                <a:gd name="T12" fmla="*/ 610 w 1641"/>
                <a:gd name="T13" fmla="*/ 1842 h 3320"/>
                <a:gd name="T14" fmla="*/ 610 w 1641"/>
                <a:gd name="T15" fmla="*/ 1953 h 3320"/>
                <a:gd name="T16" fmla="*/ 734 w 1641"/>
                <a:gd name="T17" fmla="*/ 2089 h 3320"/>
                <a:gd name="T18" fmla="*/ 610 w 1641"/>
                <a:gd name="T19" fmla="*/ 2280 h 3320"/>
                <a:gd name="T20" fmla="*/ 734 w 1641"/>
                <a:gd name="T21" fmla="*/ 2458 h 3320"/>
                <a:gd name="T22" fmla="*/ 610 w 1641"/>
                <a:gd name="T23" fmla="*/ 2661 h 3320"/>
                <a:gd name="T24" fmla="*/ 734 w 1641"/>
                <a:gd name="T25" fmla="*/ 2834 h 3320"/>
                <a:gd name="T26" fmla="*/ 610 w 1641"/>
                <a:gd name="T27" fmla="*/ 3012 h 3320"/>
                <a:gd name="T28" fmla="*/ 610 w 1641"/>
                <a:gd name="T29" fmla="*/ 3068 h 3320"/>
                <a:gd name="T30" fmla="*/ 886 w 1641"/>
                <a:gd name="T31" fmla="*/ 3320 h 3320"/>
                <a:gd name="T32" fmla="*/ 1169 w 1641"/>
                <a:gd name="T33" fmla="*/ 3068 h 3320"/>
                <a:gd name="T34" fmla="*/ 1169 w 1641"/>
                <a:gd name="T35" fmla="*/ 1639 h 3320"/>
                <a:gd name="T36" fmla="*/ 1241 w 1641"/>
                <a:gd name="T37" fmla="*/ 1525 h 3320"/>
                <a:gd name="T38" fmla="*/ 1641 w 1641"/>
                <a:gd name="T39" fmla="*/ 820 h 3320"/>
                <a:gd name="T40" fmla="*/ 821 w 1641"/>
                <a:gd name="T41" fmla="*/ 183 h 3320"/>
                <a:gd name="T42" fmla="*/ 1202 w 1641"/>
                <a:gd name="T43" fmla="*/ 563 h 3320"/>
                <a:gd name="T44" fmla="*/ 1201 w 1641"/>
                <a:gd name="T45" fmla="*/ 565 h 3320"/>
                <a:gd name="T46" fmla="*/ 440 w 1641"/>
                <a:gd name="T47" fmla="*/ 565 h 3320"/>
                <a:gd name="T48" fmla="*/ 440 w 1641"/>
                <a:gd name="T49" fmla="*/ 563 h 3320"/>
                <a:gd name="T50" fmla="*/ 821 w 1641"/>
                <a:gd name="T51" fmla="*/ 183 h 3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41" h="3320">
                  <a:moveTo>
                    <a:pt x="1641" y="820"/>
                  </a:moveTo>
                  <a:cubicBezTo>
                    <a:pt x="1641" y="367"/>
                    <a:pt x="1274" y="0"/>
                    <a:pt x="821" y="0"/>
                  </a:cubicBezTo>
                  <a:cubicBezTo>
                    <a:pt x="368" y="0"/>
                    <a:pt x="0" y="367"/>
                    <a:pt x="0" y="820"/>
                  </a:cubicBezTo>
                  <a:cubicBezTo>
                    <a:pt x="0" y="1123"/>
                    <a:pt x="164" y="1387"/>
                    <a:pt x="408" y="1529"/>
                  </a:cubicBezTo>
                  <a:cubicBezTo>
                    <a:pt x="416" y="1547"/>
                    <a:pt x="436" y="1600"/>
                    <a:pt x="436" y="1645"/>
                  </a:cubicBezTo>
                  <a:cubicBezTo>
                    <a:pt x="436" y="1701"/>
                    <a:pt x="436" y="1842"/>
                    <a:pt x="436" y="1842"/>
                  </a:cubicBezTo>
                  <a:cubicBezTo>
                    <a:pt x="610" y="1842"/>
                    <a:pt x="610" y="1842"/>
                    <a:pt x="610" y="1842"/>
                  </a:cubicBezTo>
                  <a:cubicBezTo>
                    <a:pt x="610" y="1953"/>
                    <a:pt x="610" y="1953"/>
                    <a:pt x="610" y="1953"/>
                  </a:cubicBezTo>
                  <a:cubicBezTo>
                    <a:pt x="610" y="1953"/>
                    <a:pt x="734" y="2058"/>
                    <a:pt x="734" y="2089"/>
                  </a:cubicBezTo>
                  <a:cubicBezTo>
                    <a:pt x="734" y="2120"/>
                    <a:pt x="610" y="2255"/>
                    <a:pt x="610" y="2280"/>
                  </a:cubicBezTo>
                  <a:cubicBezTo>
                    <a:pt x="610" y="2304"/>
                    <a:pt x="734" y="2421"/>
                    <a:pt x="734" y="2458"/>
                  </a:cubicBezTo>
                  <a:cubicBezTo>
                    <a:pt x="734" y="2495"/>
                    <a:pt x="610" y="2631"/>
                    <a:pt x="610" y="2661"/>
                  </a:cubicBezTo>
                  <a:cubicBezTo>
                    <a:pt x="610" y="2692"/>
                    <a:pt x="734" y="2797"/>
                    <a:pt x="734" y="2834"/>
                  </a:cubicBezTo>
                  <a:cubicBezTo>
                    <a:pt x="734" y="2871"/>
                    <a:pt x="610" y="3012"/>
                    <a:pt x="610" y="3012"/>
                  </a:cubicBezTo>
                  <a:cubicBezTo>
                    <a:pt x="610" y="3068"/>
                    <a:pt x="610" y="3068"/>
                    <a:pt x="610" y="3068"/>
                  </a:cubicBezTo>
                  <a:cubicBezTo>
                    <a:pt x="610" y="3068"/>
                    <a:pt x="855" y="3320"/>
                    <a:pt x="886" y="3320"/>
                  </a:cubicBezTo>
                  <a:cubicBezTo>
                    <a:pt x="917" y="3320"/>
                    <a:pt x="1169" y="3068"/>
                    <a:pt x="1169" y="3068"/>
                  </a:cubicBezTo>
                  <a:cubicBezTo>
                    <a:pt x="1169" y="3068"/>
                    <a:pt x="1169" y="1676"/>
                    <a:pt x="1169" y="1639"/>
                  </a:cubicBezTo>
                  <a:cubicBezTo>
                    <a:pt x="1169" y="1606"/>
                    <a:pt x="1229" y="1538"/>
                    <a:pt x="1241" y="1525"/>
                  </a:cubicBezTo>
                  <a:cubicBezTo>
                    <a:pt x="1481" y="1381"/>
                    <a:pt x="1641" y="1120"/>
                    <a:pt x="1641" y="820"/>
                  </a:cubicBezTo>
                  <a:close/>
                  <a:moveTo>
                    <a:pt x="821" y="183"/>
                  </a:moveTo>
                  <a:cubicBezTo>
                    <a:pt x="1031" y="183"/>
                    <a:pt x="1202" y="353"/>
                    <a:pt x="1202" y="563"/>
                  </a:cubicBezTo>
                  <a:cubicBezTo>
                    <a:pt x="1202" y="564"/>
                    <a:pt x="1201" y="565"/>
                    <a:pt x="1201" y="565"/>
                  </a:cubicBezTo>
                  <a:cubicBezTo>
                    <a:pt x="440" y="565"/>
                    <a:pt x="440" y="565"/>
                    <a:pt x="440" y="565"/>
                  </a:cubicBezTo>
                  <a:cubicBezTo>
                    <a:pt x="440" y="565"/>
                    <a:pt x="440" y="564"/>
                    <a:pt x="440" y="563"/>
                  </a:cubicBezTo>
                  <a:cubicBezTo>
                    <a:pt x="440" y="353"/>
                    <a:pt x="611" y="183"/>
                    <a:pt x="821" y="18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 name="TextBox 8"/>
          <p:cNvSpPr txBox="1"/>
          <p:nvPr/>
        </p:nvSpPr>
        <p:spPr>
          <a:xfrm>
            <a:off x="7537136" y="2793644"/>
            <a:ext cx="4658039" cy="2062103"/>
          </a:xfrm>
          <a:prstGeom prst="rect">
            <a:avLst/>
          </a:prstGeom>
          <a:noFill/>
          <a:ln w="19050">
            <a:noFill/>
          </a:ln>
        </p:spPr>
        <p:txBody>
          <a:bodyPr wrap="square" lIns="0" tIns="0" rIns="0" bIns="0" rtlCol="0">
            <a:spAutoFit/>
          </a:bodyPr>
          <a:lstStyle/>
          <a:p>
            <a:pPr fontAlgn="base">
              <a:spcBef>
                <a:spcPts val="600"/>
              </a:spcBef>
              <a:spcAft>
                <a:spcPct val="0"/>
              </a:spcAft>
              <a:buClr>
                <a:schemeClr val="tx2"/>
              </a:buClr>
              <a:buSzPct val="100000"/>
            </a:pPr>
            <a:r>
              <a:rPr lang="en-US" sz="1400" b="1" kern="0" dirty="0" smtClean="0">
                <a:solidFill>
                  <a:schemeClr val="tx2"/>
                </a:solidFill>
                <a:ea typeface="Arial Unicode MS" pitchFamily="34" charset="-128"/>
                <a:cs typeface="Arial Unicode MS" pitchFamily="34" charset="-128"/>
              </a:rPr>
              <a:t>GRC portfolio: </a:t>
            </a:r>
          </a:p>
          <a:p>
            <a:pPr marL="144000" indent="-171450" fontAlgn="base">
              <a:spcAft>
                <a:spcPct val="0"/>
              </a:spcAft>
              <a:buClr>
                <a:schemeClr val="tx2"/>
              </a:buClr>
              <a:buSzPct val="100000"/>
              <a:buFont typeface="Wingdings" panose="05000000000000000000" pitchFamily="2" charset="2"/>
              <a:buChar char=""/>
            </a:pPr>
            <a:r>
              <a:rPr lang="en-US" sz="1200" dirty="0" smtClean="0"/>
              <a:t>SAP Access Control</a:t>
            </a:r>
          </a:p>
          <a:p>
            <a:pPr marL="144000" indent="-171450" fontAlgn="base">
              <a:spcAft>
                <a:spcPct val="0"/>
              </a:spcAft>
              <a:buClr>
                <a:schemeClr val="tx2"/>
              </a:buClr>
              <a:buSzPct val="100000"/>
              <a:buFont typeface="Wingdings" panose="05000000000000000000" pitchFamily="2" charset="2"/>
              <a:buChar char=""/>
            </a:pPr>
            <a:r>
              <a:rPr lang="en-US" sz="1200" dirty="0" smtClean="0"/>
              <a:t>SAP Cloud Identity Access Governance, access analysis service</a:t>
            </a:r>
          </a:p>
          <a:p>
            <a:pPr marL="171450" indent="-171450" fontAlgn="base">
              <a:spcAft>
                <a:spcPct val="0"/>
              </a:spcAft>
              <a:buClr>
                <a:schemeClr val="tx2"/>
              </a:buClr>
              <a:buSzPct val="100000"/>
              <a:buFont typeface="Wingdings" panose="05000000000000000000" pitchFamily="2" charset="2"/>
              <a:buChar char=""/>
            </a:pPr>
            <a:r>
              <a:rPr lang="en-US" sz="1200" dirty="0" smtClean="0"/>
              <a:t>SAP Process Control</a:t>
            </a:r>
          </a:p>
          <a:p>
            <a:pPr marL="171450" indent="-171450" fontAlgn="base">
              <a:spcAft>
                <a:spcPct val="0"/>
              </a:spcAft>
              <a:buClr>
                <a:schemeClr val="tx2"/>
              </a:buClr>
              <a:buSzPct val="100000"/>
              <a:buFont typeface="Wingdings" panose="05000000000000000000" pitchFamily="2" charset="2"/>
              <a:buChar char=""/>
            </a:pPr>
            <a:r>
              <a:rPr lang="en-US" sz="1200" dirty="0" smtClean="0"/>
              <a:t>SAP Audit Management</a:t>
            </a:r>
          </a:p>
          <a:p>
            <a:pPr marL="171450" indent="-171450" fontAlgn="base">
              <a:spcAft>
                <a:spcPct val="0"/>
              </a:spcAft>
              <a:buClr>
                <a:schemeClr val="tx2"/>
              </a:buClr>
              <a:buSzPct val="100000"/>
              <a:buFont typeface="Wingdings" panose="05000000000000000000" pitchFamily="2" charset="2"/>
              <a:buChar char=""/>
            </a:pPr>
            <a:r>
              <a:rPr lang="en-US" sz="1200" dirty="0" smtClean="0"/>
              <a:t>SAP Fraud Management</a:t>
            </a:r>
          </a:p>
          <a:p>
            <a:pPr marL="171450" indent="-171450" fontAlgn="base">
              <a:spcAft>
                <a:spcPct val="0"/>
              </a:spcAft>
              <a:buClr>
                <a:schemeClr val="tx2"/>
              </a:buClr>
              <a:buSzPct val="100000"/>
              <a:buFont typeface="Wingdings" panose="05000000000000000000" pitchFamily="2" charset="2"/>
              <a:buChar char=""/>
            </a:pPr>
            <a:r>
              <a:rPr lang="en-US" sz="1200" dirty="0" smtClean="0"/>
              <a:t>SAP Risk Management</a:t>
            </a:r>
          </a:p>
          <a:p>
            <a:pPr marL="171450" indent="-171450" fontAlgn="base">
              <a:spcAft>
                <a:spcPct val="0"/>
              </a:spcAft>
              <a:buClr>
                <a:schemeClr val="tx2"/>
              </a:buClr>
              <a:buSzPct val="100000"/>
              <a:buFont typeface="Wingdings" panose="05000000000000000000" pitchFamily="2" charset="2"/>
              <a:buChar char=""/>
            </a:pPr>
            <a:r>
              <a:rPr lang="en-US" sz="1200" dirty="0" smtClean="0"/>
              <a:t>SAP Identity Analytics</a:t>
            </a:r>
          </a:p>
          <a:p>
            <a:pPr marL="171450" indent="-171450" fontAlgn="base">
              <a:spcAft>
                <a:spcPct val="0"/>
              </a:spcAft>
              <a:buClr>
                <a:schemeClr val="tx2"/>
              </a:buClr>
              <a:buSzPct val="100000"/>
              <a:buFont typeface="Wingdings" panose="05000000000000000000" pitchFamily="2" charset="2"/>
              <a:buChar char=""/>
            </a:pPr>
            <a:r>
              <a:rPr lang="en-US" sz="1200" dirty="0" smtClean="0"/>
              <a:t>SAP Business Partner screening</a:t>
            </a:r>
          </a:p>
          <a:p>
            <a:pPr marL="144000" indent="-171450" fontAlgn="base">
              <a:spcAft>
                <a:spcPct val="0"/>
              </a:spcAft>
              <a:buClr>
                <a:schemeClr val="tx2"/>
              </a:buClr>
              <a:buSzPct val="100000"/>
              <a:buFont typeface="Wingdings" panose="05000000000000000000" pitchFamily="2" charset="2"/>
              <a:buChar char=""/>
            </a:pPr>
            <a:r>
              <a:rPr lang="en-US" sz="1200" dirty="0" smtClean="0"/>
              <a:t>SAP Global Trade Services</a:t>
            </a:r>
          </a:p>
          <a:p>
            <a:pPr marL="144000" indent="-171450" fontAlgn="base">
              <a:spcAft>
                <a:spcPct val="0"/>
              </a:spcAft>
              <a:buClr>
                <a:schemeClr val="tx2"/>
              </a:buClr>
              <a:buSzPct val="100000"/>
              <a:buFont typeface="Wingdings" panose="05000000000000000000" pitchFamily="2" charset="2"/>
              <a:buChar char=""/>
            </a:pPr>
            <a:r>
              <a:rPr lang="en-US" sz="1200" dirty="0" smtClean="0"/>
              <a:t>SAP Electronic Invoicing for Brazil</a:t>
            </a:r>
            <a:endParaRPr lang="en-US" sz="1200" dirty="0"/>
          </a:p>
        </p:txBody>
      </p:sp>
      <p:sp>
        <p:nvSpPr>
          <p:cNvPr id="33" name="TextBox 32"/>
          <p:cNvSpPr txBox="1"/>
          <p:nvPr/>
        </p:nvSpPr>
        <p:spPr>
          <a:xfrm>
            <a:off x="7537136" y="1292459"/>
            <a:ext cx="4115721" cy="1323439"/>
          </a:xfrm>
          <a:prstGeom prst="rect">
            <a:avLst/>
          </a:prstGeom>
          <a:noFill/>
          <a:ln w="19050">
            <a:noFill/>
          </a:ln>
        </p:spPr>
        <p:txBody>
          <a:bodyPr wrap="square" lIns="0" tIns="0" rIns="0" bIns="0" rtlCol="0">
            <a:spAutoFit/>
          </a:bodyPr>
          <a:lstStyle/>
          <a:p>
            <a:pPr fontAlgn="base">
              <a:spcBef>
                <a:spcPts val="600"/>
              </a:spcBef>
              <a:spcAft>
                <a:spcPct val="0"/>
              </a:spcAft>
              <a:buClr>
                <a:schemeClr val="tx2"/>
              </a:buClr>
              <a:buSzPct val="100000"/>
            </a:pPr>
            <a:r>
              <a:rPr lang="en-US" sz="1400" b="1" kern="0" dirty="0" smtClean="0">
                <a:solidFill>
                  <a:schemeClr val="tx2"/>
                </a:solidFill>
                <a:ea typeface="Arial Unicode MS" pitchFamily="34" charset="-128"/>
                <a:cs typeface="Arial Unicode MS" pitchFamily="34" charset="-128"/>
              </a:rPr>
              <a:t>Security and Threat Intelligence: </a:t>
            </a:r>
          </a:p>
          <a:p>
            <a:pPr marL="144000" indent="-171450" fontAlgn="base">
              <a:spcAft>
                <a:spcPct val="0"/>
              </a:spcAft>
              <a:buClr>
                <a:schemeClr val="tx2"/>
              </a:buClr>
              <a:buSzPct val="100000"/>
              <a:buFont typeface="Wingdings" panose="05000000000000000000" pitchFamily="2" charset="2"/>
              <a:buChar char=""/>
            </a:pPr>
            <a:r>
              <a:rPr lang="en-US" sz="1200" dirty="0" smtClean="0"/>
              <a:t>SAP Enterprise Threat Detection</a:t>
            </a:r>
          </a:p>
          <a:p>
            <a:pPr marL="144000" indent="-171450" fontAlgn="base">
              <a:spcAft>
                <a:spcPct val="0"/>
              </a:spcAft>
              <a:buClr>
                <a:schemeClr val="tx2"/>
              </a:buClr>
              <a:buSzPct val="100000"/>
              <a:buFont typeface="Wingdings" panose="05000000000000000000" pitchFamily="2" charset="2"/>
              <a:buChar char=""/>
            </a:pPr>
            <a:r>
              <a:rPr lang="en-US" sz="1200" dirty="0" smtClean="0"/>
              <a:t>SAP Identity Management</a:t>
            </a:r>
          </a:p>
          <a:p>
            <a:pPr marL="144000" indent="-171450" fontAlgn="base">
              <a:spcAft>
                <a:spcPct val="0"/>
              </a:spcAft>
              <a:buClr>
                <a:schemeClr val="tx2"/>
              </a:buClr>
              <a:buSzPct val="100000"/>
              <a:buFont typeface="Wingdings" panose="05000000000000000000" pitchFamily="2" charset="2"/>
              <a:buChar char=""/>
            </a:pPr>
            <a:r>
              <a:rPr lang="en-US" sz="1200" dirty="0" smtClean="0"/>
              <a:t>SAP Single Sign-On</a:t>
            </a:r>
          </a:p>
          <a:p>
            <a:pPr marL="144000" indent="-171450" fontAlgn="base">
              <a:spcAft>
                <a:spcPct val="0"/>
              </a:spcAft>
              <a:buClr>
                <a:schemeClr val="tx2"/>
              </a:buClr>
              <a:buSzPct val="100000"/>
              <a:buFont typeface="Wingdings" panose="05000000000000000000" pitchFamily="2" charset="2"/>
              <a:buChar char=""/>
            </a:pPr>
            <a:r>
              <a:rPr lang="en-US" sz="1200" dirty="0" smtClean="0"/>
              <a:t>SAP HANA Cloud Platform, identity authentication service</a:t>
            </a:r>
          </a:p>
          <a:p>
            <a:pPr marL="144000" indent="-171450" fontAlgn="base">
              <a:spcAft>
                <a:spcPct val="0"/>
              </a:spcAft>
              <a:buClr>
                <a:schemeClr val="tx2"/>
              </a:buClr>
              <a:buSzPct val="100000"/>
              <a:buFont typeface="Wingdings" panose="05000000000000000000" pitchFamily="2" charset="2"/>
              <a:buChar char=""/>
            </a:pPr>
            <a:r>
              <a:rPr lang="en-US" sz="1200" dirty="0" smtClean="0"/>
              <a:t>SAP Code Vulnerability Analysis</a:t>
            </a:r>
          </a:p>
          <a:p>
            <a:pPr marL="144000" indent="-171450" fontAlgn="base">
              <a:spcAft>
                <a:spcPct val="0"/>
              </a:spcAft>
              <a:buClr>
                <a:schemeClr val="tx2"/>
              </a:buClr>
              <a:buSzPct val="100000"/>
              <a:buFont typeface="Wingdings" panose="05000000000000000000" pitchFamily="2" charset="2"/>
              <a:buChar char=""/>
            </a:pPr>
            <a:r>
              <a:rPr lang="en-US" sz="1200" dirty="0" smtClean="0"/>
              <a:t>SAP Fortify by HP</a:t>
            </a:r>
          </a:p>
        </p:txBody>
      </p:sp>
      <p:grpSp>
        <p:nvGrpSpPr>
          <p:cNvPr id="35" name="Group 34"/>
          <p:cNvGrpSpPr/>
          <p:nvPr/>
        </p:nvGrpSpPr>
        <p:grpSpPr>
          <a:xfrm>
            <a:off x="6399834" y="1700543"/>
            <a:ext cx="887557" cy="507271"/>
            <a:chOff x="8399607" y="4914298"/>
            <a:chExt cx="330653" cy="238441"/>
          </a:xfrm>
          <a:solidFill>
            <a:schemeClr val="tx2"/>
          </a:solidFill>
        </p:grpSpPr>
        <p:sp>
          <p:nvSpPr>
            <p:cNvPr id="36" name="Freeform 35"/>
            <p:cNvSpPr>
              <a:spLocks/>
            </p:cNvSpPr>
            <p:nvPr/>
          </p:nvSpPr>
          <p:spPr bwMode="auto">
            <a:xfrm>
              <a:off x="8410585" y="4916496"/>
              <a:ext cx="157163" cy="152401"/>
            </a:xfrm>
            <a:custGeom>
              <a:avLst/>
              <a:gdLst>
                <a:gd name="T0" fmla="*/ 14 w 296"/>
                <a:gd name="T1" fmla="*/ 181 h 284"/>
                <a:gd name="T2" fmla="*/ 180 w 296"/>
                <a:gd name="T3" fmla="*/ 15 h 284"/>
                <a:gd name="T4" fmla="*/ 296 w 296"/>
                <a:gd name="T5" fmla="*/ 63 h 284"/>
                <a:gd name="T6" fmla="*/ 166 w 296"/>
                <a:gd name="T7" fmla="*/ 0 h 284"/>
                <a:gd name="T8" fmla="*/ 0 w 296"/>
                <a:gd name="T9" fmla="*/ 166 h 284"/>
                <a:gd name="T10" fmla="*/ 50 w 296"/>
                <a:gd name="T11" fmla="*/ 284 h 284"/>
                <a:gd name="T12" fmla="*/ 14 w 296"/>
                <a:gd name="T13" fmla="*/ 181 h 284"/>
              </a:gdLst>
              <a:ahLst/>
              <a:cxnLst>
                <a:cxn ang="0">
                  <a:pos x="T0" y="T1"/>
                </a:cxn>
                <a:cxn ang="0">
                  <a:pos x="T2" y="T3"/>
                </a:cxn>
                <a:cxn ang="0">
                  <a:pos x="T4" y="T5"/>
                </a:cxn>
                <a:cxn ang="0">
                  <a:pos x="T6" y="T7"/>
                </a:cxn>
                <a:cxn ang="0">
                  <a:pos x="T8" y="T9"/>
                </a:cxn>
                <a:cxn ang="0">
                  <a:pos x="T10" y="T11"/>
                </a:cxn>
                <a:cxn ang="0">
                  <a:pos x="T12" y="T13"/>
                </a:cxn>
              </a:cxnLst>
              <a:rect l="0" t="0" r="r" b="b"/>
              <a:pathLst>
                <a:path w="296" h="284">
                  <a:moveTo>
                    <a:pt x="14" y="181"/>
                  </a:moveTo>
                  <a:cubicBezTo>
                    <a:pt x="14" y="89"/>
                    <a:pt x="88" y="15"/>
                    <a:pt x="180" y="15"/>
                  </a:cubicBezTo>
                  <a:cubicBezTo>
                    <a:pt x="225" y="15"/>
                    <a:pt x="266" y="33"/>
                    <a:pt x="296" y="63"/>
                  </a:cubicBezTo>
                  <a:cubicBezTo>
                    <a:pt x="266" y="24"/>
                    <a:pt x="219" y="0"/>
                    <a:pt x="166" y="0"/>
                  </a:cubicBezTo>
                  <a:cubicBezTo>
                    <a:pt x="75" y="0"/>
                    <a:pt x="0" y="74"/>
                    <a:pt x="0" y="166"/>
                  </a:cubicBezTo>
                  <a:cubicBezTo>
                    <a:pt x="0" y="212"/>
                    <a:pt x="19" y="254"/>
                    <a:pt x="50" y="284"/>
                  </a:cubicBezTo>
                  <a:cubicBezTo>
                    <a:pt x="27" y="256"/>
                    <a:pt x="14" y="220"/>
                    <a:pt x="14"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6"/>
            <p:cNvSpPr>
              <a:spLocks/>
            </p:cNvSpPr>
            <p:nvPr/>
          </p:nvSpPr>
          <p:spPr bwMode="auto">
            <a:xfrm>
              <a:off x="8505835" y="4953008"/>
              <a:ext cx="69850" cy="122238"/>
            </a:xfrm>
            <a:custGeom>
              <a:avLst/>
              <a:gdLst>
                <a:gd name="T0" fmla="*/ 119 w 132"/>
                <a:gd name="T1" fmla="*/ 82 h 228"/>
                <a:gd name="T2" fmla="*/ 65 w 132"/>
                <a:gd name="T3" fmla="*/ 0 h 228"/>
                <a:gd name="T4" fmla="*/ 100 w 132"/>
                <a:gd name="T5" fmla="*/ 66 h 228"/>
                <a:gd name="T6" fmla="*/ 85 w 132"/>
                <a:gd name="T7" fmla="*/ 161 h 228"/>
                <a:gd name="T8" fmla="*/ 0 w 132"/>
                <a:gd name="T9" fmla="*/ 228 h 228"/>
                <a:gd name="T10" fmla="*/ 19 w 132"/>
                <a:gd name="T11" fmla="*/ 226 h 228"/>
                <a:gd name="T12" fmla="*/ 119 w 132"/>
                <a:gd name="T13" fmla="*/ 82 h 228"/>
              </a:gdLst>
              <a:ahLst/>
              <a:cxnLst>
                <a:cxn ang="0">
                  <a:pos x="T0" y="T1"/>
                </a:cxn>
                <a:cxn ang="0">
                  <a:pos x="T2" y="T3"/>
                </a:cxn>
                <a:cxn ang="0">
                  <a:pos x="T4" y="T5"/>
                </a:cxn>
                <a:cxn ang="0">
                  <a:pos x="T6" y="T7"/>
                </a:cxn>
                <a:cxn ang="0">
                  <a:pos x="T8" y="T9"/>
                </a:cxn>
                <a:cxn ang="0">
                  <a:pos x="T10" y="T11"/>
                </a:cxn>
                <a:cxn ang="0">
                  <a:pos x="T12" y="T13"/>
                </a:cxn>
              </a:cxnLst>
              <a:rect l="0" t="0" r="r" b="b"/>
              <a:pathLst>
                <a:path w="132" h="228">
                  <a:moveTo>
                    <a:pt x="119" y="82"/>
                  </a:moveTo>
                  <a:cubicBezTo>
                    <a:pt x="113" y="47"/>
                    <a:pt x="93" y="18"/>
                    <a:pt x="65" y="0"/>
                  </a:cubicBezTo>
                  <a:cubicBezTo>
                    <a:pt x="83" y="17"/>
                    <a:pt x="95" y="40"/>
                    <a:pt x="100" y="66"/>
                  </a:cubicBezTo>
                  <a:cubicBezTo>
                    <a:pt x="106" y="98"/>
                    <a:pt x="101" y="136"/>
                    <a:pt x="85" y="161"/>
                  </a:cubicBezTo>
                  <a:cubicBezTo>
                    <a:pt x="67" y="195"/>
                    <a:pt x="41" y="212"/>
                    <a:pt x="0" y="228"/>
                  </a:cubicBezTo>
                  <a:cubicBezTo>
                    <a:pt x="7" y="228"/>
                    <a:pt x="13" y="227"/>
                    <a:pt x="19" y="226"/>
                  </a:cubicBezTo>
                  <a:cubicBezTo>
                    <a:pt x="87" y="214"/>
                    <a:pt x="132" y="149"/>
                    <a:pt x="1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7"/>
            <p:cNvSpPr>
              <a:spLocks noEditPoints="1"/>
            </p:cNvSpPr>
            <p:nvPr/>
          </p:nvSpPr>
          <p:spPr bwMode="auto">
            <a:xfrm>
              <a:off x="8399607" y="4914298"/>
              <a:ext cx="330653" cy="238441"/>
            </a:xfrm>
            <a:custGeom>
              <a:avLst/>
              <a:gdLst>
                <a:gd name="T0" fmla="*/ 835 w 840"/>
                <a:gd name="T1" fmla="*/ 481 h 538"/>
                <a:gd name="T2" fmla="*/ 831 w 840"/>
                <a:gd name="T3" fmla="*/ 470 h 538"/>
                <a:gd name="T4" fmla="*/ 824 w 840"/>
                <a:gd name="T5" fmla="*/ 471 h 538"/>
                <a:gd name="T6" fmla="*/ 812 w 840"/>
                <a:gd name="T7" fmla="*/ 471 h 538"/>
                <a:gd name="T8" fmla="*/ 806 w 840"/>
                <a:gd name="T9" fmla="*/ 469 h 538"/>
                <a:gd name="T10" fmla="*/ 802 w 840"/>
                <a:gd name="T11" fmla="*/ 466 h 538"/>
                <a:gd name="T12" fmla="*/ 802 w 840"/>
                <a:gd name="T13" fmla="*/ 466 h 538"/>
                <a:gd name="T14" fmla="*/ 802 w 840"/>
                <a:gd name="T15" fmla="*/ 466 h 538"/>
                <a:gd name="T16" fmla="*/ 685 w 840"/>
                <a:gd name="T17" fmla="*/ 399 h 538"/>
                <a:gd name="T18" fmla="*/ 495 w 840"/>
                <a:gd name="T19" fmla="*/ 305 h 538"/>
                <a:gd name="T20" fmla="*/ 495 w 840"/>
                <a:gd name="T21" fmla="*/ 305 h 538"/>
                <a:gd name="T22" fmla="*/ 494 w 840"/>
                <a:gd name="T23" fmla="*/ 305 h 538"/>
                <a:gd name="T24" fmla="*/ 490 w 840"/>
                <a:gd name="T25" fmla="*/ 305 h 538"/>
                <a:gd name="T26" fmla="*/ 487 w 840"/>
                <a:gd name="T27" fmla="*/ 299 h 538"/>
                <a:gd name="T28" fmla="*/ 476 w 840"/>
                <a:gd name="T29" fmla="*/ 301 h 538"/>
                <a:gd name="T30" fmla="*/ 473 w 840"/>
                <a:gd name="T31" fmla="*/ 297 h 538"/>
                <a:gd name="T32" fmla="*/ 463 w 840"/>
                <a:gd name="T33" fmla="*/ 301 h 538"/>
                <a:gd name="T34" fmla="*/ 459 w 840"/>
                <a:gd name="T35" fmla="*/ 294 h 538"/>
                <a:gd name="T36" fmla="*/ 451 w 840"/>
                <a:gd name="T37" fmla="*/ 296 h 538"/>
                <a:gd name="T38" fmla="*/ 456 w 840"/>
                <a:gd name="T39" fmla="*/ 286 h 538"/>
                <a:gd name="T40" fmla="*/ 433 w 840"/>
                <a:gd name="T41" fmla="*/ 274 h 538"/>
                <a:gd name="T42" fmla="*/ 417 w 840"/>
                <a:gd name="T43" fmla="*/ 254 h 538"/>
                <a:gd name="T44" fmla="*/ 412 w 840"/>
                <a:gd name="T45" fmla="*/ 249 h 538"/>
                <a:gd name="T46" fmla="*/ 411 w 840"/>
                <a:gd name="T47" fmla="*/ 241 h 538"/>
                <a:gd name="T48" fmla="*/ 408 w 840"/>
                <a:gd name="T49" fmla="*/ 231 h 538"/>
                <a:gd name="T50" fmla="*/ 410 w 840"/>
                <a:gd name="T51" fmla="*/ 205 h 538"/>
                <a:gd name="T52" fmla="*/ 205 w 840"/>
                <a:gd name="T53" fmla="*/ 0 h 538"/>
                <a:gd name="T54" fmla="*/ 0 w 840"/>
                <a:gd name="T55" fmla="*/ 205 h 538"/>
                <a:gd name="T56" fmla="*/ 205 w 840"/>
                <a:gd name="T57" fmla="*/ 409 h 538"/>
                <a:gd name="T58" fmla="*/ 350 w 840"/>
                <a:gd name="T59" fmla="*/ 349 h 538"/>
                <a:gd name="T60" fmla="*/ 360 w 840"/>
                <a:gd name="T61" fmla="*/ 345 h 538"/>
                <a:gd name="T62" fmla="*/ 367 w 840"/>
                <a:gd name="T63" fmla="*/ 342 h 538"/>
                <a:gd name="T64" fmla="*/ 374 w 840"/>
                <a:gd name="T65" fmla="*/ 342 h 538"/>
                <a:gd name="T66" fmla="*/ 400 w 840"/>
                <a:gd name="T67" fmla="*/ 342 h 538"/>
                <a:gd name="T68" fmla="*/ 423 w 840"/>
                <a:gd name="T69" fmla="*/ 353 h 538"/>
                <a:gd name="T70" fmla="*/ 428 w 840"/>
                <a:gd name="T71" fmla="*/ 343 h 538"/>
                <a:gd name="T72" fmla="*/ 431 w 840"/>
                <a:gd name="T73" fmla="*/ 351 h 538"/>
                <a:gd name="T74" fmla="*/ 439 w 840"/>
                <a:gd name="T75" fmla="*/ 349 h 538"/>
                <a:gd name="T76" fmla="*/ 442 w 840"/>
                <a:gd name="T77" fmla="*/ 360 h 538"/>
                <a:gd name="T78" fmla="*/ 448 w 840"/>
                <a:gd name="T79" fmla="*/ 360 h 538"/>
                <a:gd name="T80" fmla="*/ 452 w 840"/>
                <a:gd name="T81" fmla="*/ 370 h 538"/>
                <a:gd name="T82" fmla="*/ 459 w 840"/>
                <a:gd name="T83" fmla="*/ 369 h 538"/>
                <a:gd name="T84" fmla="*/ 462 w 840"/>
                <a:gd name="T85" fmla="*/ 372 h 538"/>
                <a:gd name="T86" fmla="*/ 462 w 840"/>
                <a:gd name="T87" fmla="*/ 372 h 538"/>
                <a:gd name="T88" fmla="*/ 462 w 840"/>
                <a:gd name="T89" fmla="*/ 372 h 538"/>
                <a:gd name="T90" fmla="*/ 653 w 840"/>
                <a:gd name="T91" fmla="*/ 465 h 538"/>
                <a:gd name="T92" fmla="*/ 778 w 840"/>
                <a:gd name="T93" fmla="*/ 516 h 538"/>
                <a:gd name="T94" fmla="*/ 778 w 840"/>
                <a:gd name="T95" fmla="*/ 516 h 538"/>
                <a:gd name="T96" fmla="*/ 778 w 840"/>
                <a:gd name="T97" fmla="*/ 516 h 538"/>
                <a:gd name="T98" fmla="*/ 781 w 840"/>
                <a:gd name="T99" fmla="*/ 517 h 538"/>
                <a:gd name="T100" fmla="*/ 787 w 840"/>
                <a:gd name="T101" fmla="*/ 522 h 538"/>
                <a:gd name="T102" fmla="*/ 795 w 840"/>
                <a:gd name="T103" fmla="*/ 531 h 538"/>
                <a:gd name="T104" fmla="*/ 799 w 840"/>
                <a:gd name="T105" fmla="*/ 537 h 538"/>
                <a:gd name="T106" fmla="*/ 810 w 840"/>
                <a:gd name="T107" fmla="*/ 533 h 538"/>
                <a:gd name="T108" fmla="*/ 834 w 840"/>
                <a:gd name="T109" fmla="*/ 513 h 538"/>
                <a:gd name="T110" fmla="*/ 835 w 840"/>
                <a:gd name="T111" fmla="*/ 481 h 538"/>
                <a:gd name="T112" fmla="*/ 205 w 840"/>
                <a:gd name="T113" fmla="*/ 370 h 538"/>
                <a:gd name="T114" fmla="*/ 39 w 840"/>
                <a:gd name="T115" fmla="*/ 205 h 538"/>
                <a:gd name="T116" fmla="*/ 205 w 840"/>
                <a:gd name="T117" fmla="*/ 39 h 538"/>
                <a:gd name="T118" fmla="*/ 371 w 840"/>
                <a:gd name="T119" fmla="*/ 205 h 538"/>
                <a:gd name="T120" fmla="*/ 205 w 840"/>
                <a:gd name="T121" fmla="*/ 37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0" h="538">
                  <a:moveTo>
                    <a:pt x="835" y="481"/>
                  </a:moveTo>
                  <a:cubicBezTo>
                    <a:pt x="835" y="475"/>
                    <a:pt x="834" y="471"/>
                    <a:pt x="831" y="470"/>
                  </a:cubicBezTo>
                  <a:cubicBezTo>
                    <a:pt x="829" y="469"/>
                    <a:pt x="827" y="470"/>
                    <a:pt x="824" y="471"/>
                  </a:cubicBezTo>
                  <a:cubicBezTo>
                    <a:pt x="822" y="471"/>
                    <a:pt x="816" y="470"/>
                    <a:pt x="812" y="471"/>
                  </a:cubicBezTo>
                  <a:cubicBezTo>
                    <a:pt x="810" y="471"/>
                    <a:pt x="808" y="470"/>
                    <a:pt x="806" y="469"/>
                  </a:cubicBezTo>
                  <a:cubicBezTo>
                    <a:pt x="805" y="468"/>
                    <a:pt x="804" y="467"/>
                    <a:pt x="802" y="466"/>
                  </a:cubicBezTo>
                  <a:cubicBezTo>
                    <a:pt x="802" y="466"/>
                    <a:pt x="802" y="466"/>
                    <a:pt x="802" y="466"/>
                  </a:cubicBezTo>
                  <a:cubicBezTo>
                    <a:pt x="802" y="466"/>
                    <a:pt x="802" y="466"/>
                    <a:pt x="802" y="466"/>
                  </a:cubicBezTo>
                  <a:cubicBezTo>
                    <a:pt x="802" y="466"/>
                    <a:pt x="727" y="419"/>
                    <a:pt x="685" y="399"/>
                  </a:cubicBezTo>
                  <a:cubicBezTo>
                    <a:pt x="644" y="379"/>
                    <a:pt x="495" y="305"/>
                    <a:pt x="495" y="305"/>
                  </a:cubicBezTo>
                  <a:cubicBezTo>
                    <a:pt x="495" y="305"/>
                    <a:pt x="495" y="305"/>
                    <a:pt x="495" y="305"/>
                  </a:cubicBezTo>
                  <a:cubicBezTo>
                    <a:pt x="495" y="305"/>
                    <a:pt x="494" y="305"/>
                    <a:pt x="494" y="305"/>
                  </a:cubicBezTo>
                  <a:cubicBezTo>
                    <a:pt x="493" y="305"/>
                    <a:pt x="492" y="305"/>
                    <a:pt x="490" y="305"/>
                  </a:cubicBezTo>
                  <a:cubicBezTo>
                    <a:pt x="490" y="302"/>
                    <a:pt x="489" y="299"/>
                    <a:pt x="487" y="299"/>
                  </a:cubicBezTo>
                  <a:cubicBezTo>
                    <a:pt x="484" y="297"/>
                    <a:pt x="480" y="298"/>
                    <a:pt x="476" y="301"/>
                  </a:cubicBezTo>
                  <a:cubicBezTo>
                    <a:pt x="476" y="299"/>
                    <a:pt x="475" y="298"/>
                    <a:pt x="473" y="297"/>
                  </a:cubicBezTo>
                  <a:cubicBezTo>
                    <a:pt x="471" y="295"/>
                    <a:pt x="467" y="297"/>
                    <a:pt x="463" y="301"/>
                  </a:cubicBezTo>
                  <a:cubicBezTo>
                    <a:pt x="462" y="297"/>
                    <a:pt x="461" y="295"/>
                    <a:pt x="459" y="294"/>
                  </a:cubicBezTo>
                  <a:cubicBezTo>
                    <a:pt x="457" y="292"/>
                    <a:pt x="454" y="293"/>
                    <a:pt x="451" y="296"/>
                  </a:cubicBezTo>
                  <a:cubicBezTo>
                    <a:pt x="456" y="286"/>
                    <a:pt x="456" y="286"/>
                    <a:pt x="456" y="286"/>
                  </a:cubicBezTo>
                  <a:cubicBezTo>
                    <a:pt x="456" y="286"/>
                    <a:pt x="440" y="279"/>
                    <a:pt x="433" y="274"/>
                  </a:cubicBezTo>
                  <a:cubicBezTo>
                    <a:pt x="426" y="270"/>
                    <a:pt x="418" y="261"/>
                    <a:pt x="417" y="254"/>
                  </a:cubicBezTo>
                  <a:cubicBezTo>
                    <a:pt x="416" y="247"/>
                    <a:pt x="412" y="249"/>
                    <a:pt x="412" y="249"/>
                  </a:cubicBezTo>
                  <a:cubicBezTo>
                    <a:pt x="412" y="249"/>
                    <a:pt x="411" y="245"/>
                    <a:pt x="411" y="241"/>
                  </a:cubicBezTo>
                  <a:cubicBezTo>
                    <a:pt x="411" y="239"/>
                    <a:pt x="409" y="233"/>
                    <a:pt x="408" y="231"/>
                  </a:cubicBezTo>
                  <a:cubicBezTo>
                    <a:pt x="409" y="223"/>
                    <a:pt x="410" y="214"/>
                    <a:pt x="410" y="205"/>
                  </a:cubicBezTo>
                  <a:cubicBezTo>
                    <a:pt x="410" y="91"/>
                    <a:pt x="318" y="0"/>
                    <a:pt x="205" y="0"/>
                  </a:cubicBezTo>
                  <a:cubicBezTo>
                    <a:pt x="92" y="0"/>
                    <a:pt x="0" y="91"/>
                    <a:pt x="0" y="205"/>
                  </a:cubicBezTo>
                  <a:cubicBezTo>
                    <a:pt x="0" y="318"/>
                    <a:pt x="92" y="409"/>
                    <a:pt x="205" y="409"/>
                  </a:cubicBezTo>
                  <a:cubicBezTo>
                    <a:pt x="262" y="409"/>
                    <a:pt x="313" y="386"/>
                    <a:pt x="350" y="349"/>
                  </a:cubicBezTo>
                  <a:cubicBezTo>
                    <a:pt x="351" y="349"/>
                    <a:pt x="358" y="347"/>
                    <a:pt x="360" y="345"/>
                  </a:cubicBezTo>
                  <a:cubicBezTo>
                    <a:pt x="363" y="343"/>
                    <a:pt x="367" y="342"/>
                    <a:pt x="367" y="342"/>
                  </a:cubicBezTo>
                  <a:cubicBezTo>
                    <a:pt x="367" y="342"/>
                    <a:pt x="368" y="345"/>
                    <a:pt x="374" y="342"/>
                  </a:cubicBezTo>
                  <a:cubicBezTo>
                    <a:pt x="380" y="338"/>
                    <a:pt x="392" y="339"/>
                    <a:pt x="400" y="342"/>
                  </a:cubicBezTo>
                  <a:cubicBezTo>
                    <a:pt x="407" y="345"/>
                    <a:pt x="423" y="353"/>
                    <a:pt x="423" y="353"/>
                  </a:cubicBezTo>
                  <a:cubicBezTo>
                    <a:pt x="428" y="343"/>
                    <a:pt x="428" y="343"/>
                    <a:pt x="428" y="343"/>
                  </a:cubicBezTo>
                  <a:cubicBezTo>
                    <a:pt x="428" y="347"/>
                    <a:pt x="429" y="350"/>
                    <a:pt x="431" y="351"/>
                  </a:cubicBezTo>
                  <a:cubicBezTo>
                    <a:pt x="433" y="352"/>
                    <a:pt x="436" y="351"/>
                    <a:pt x="439" y="349"/>
                  </a:cubicBezTo>
                  <a:cubicBezTo>
                    <a:pt x="438" y="355"/>
                    <a:pt x="440" y="359"/>
                    <a:pt x="442" y="360"/>
                  </a:cubicBezTo>
                  <a:cubicBezTo>
                    <a:pt x="444" y="361"/>
                    <a:pt x="446" y="361"/>
                    <a:pt x="448" y="360"/>
                  </a:cubicBezTo>
                  <a:cubicBezTo>
                    <a:pt x="448" y="365"/>
                    <a:pt x="449" y="368"/>
                    <a:pt x="452" y="370"/>
                  </a:cubicBezTo>
                  <a:cubicBezTo>
                    <a:pt x="454" y="371"/>
                    <a:pt x="456" y="370"/>
                    <a:pt x="459" y="369"/>
                  </a:cubicBezTo>
                  <a:cubicBezTo>
                    <a:pt x="460" y="370"/>
                    <a:pt x="461" y="371"/>
                    <a:pt x="462" y="372"/>
                  </a:cubicBezTo>
                  <a:cubicBezTo>
                    <a:pt x="462" y="372"/>
                    <a:pt x="462" y="372"/>
                    <a:pt x="462" y="372"/>
                  </a:cubicBezTo>
                  <a:cubicBezTo>
                    <a:pt x="462" y="372"/>
                    <a:pt x="462" y="372"/>
                    <a:pt x="462" y="372"/>
                  </a:cubicBezTo>
                  <a:cubicBezTo>
                    <a:pt x="462" y="372"/>
                    <a:pt x="611" y="445"/>
                    <a:pt x="653" y="465"/>
                  </a:cubicBezTo>
                  <a:cubicBezTo>
                    <a:pt x="694" y="485"/>
                    <a:pt x="778" y="516"/>
                    <a:pt x="778" y="516"/>
                  </a:cubicBezTo>
                  <a:cubicBezTo>
                    <a:pt x="778" y="516"/>
                    <a:pt x="778" y="516"/>
                    <a:pt x="778" y="516"/>
                  </a:cubicBezTo>
                  <a:cubicBezTo>
                    <a:pt x="778" y="516"/>
                    <a:pt x="778" y="516"/>
                    <a:pt x="778" y="516"/>
                  </a:cubicBezTo>
                  <a:cubicBezTo>
                    <a:pt x="779" y="517"/>
                    <a:pt x="780" y="517"/>
                    <a:pt x="781" y="517"/>
                  </a:cubicBezTo>
                  <a:cubicBezTo>
                    <a:pt x="783" y="518"/>
                    <a:pt x="786" y="520"/>
                    <a:pt x="787" y="522"/>
                  </a:cubicBezTo>
                  <a:cubicBezTo>
                    <a:pt x="789" y="525"/>
                    <a:pt x="794" y="530"/>
                    <a:pt x="795" y="531"/>
                  </a:cubicBezTo>
                  <a:cubicBezTo>
                    <a:pt x="796" y="534"/>
                    <a:pt x="797" y="536"/>
                    <a:pt x="799" y="537"/>
                  </a:cubicBezTo>
                  <a:cubicBezTo>
                    <a:pt x="802" y="538"/>
                    <a:pt x="806" y="536"/>
                    <a:pt x="810" y="533"/>
                  </a:cubicBezTo>
                  <a:cubicBezTo>
                    <a:pt x="818" y="533"/>
                    <a:pt x="828" y="525"/>
                    <a:pt x="834" y="513"/>
                  </a:cubicBezTo>
                  <a:cubicBezTo>
                    <a:pt x="840" y="500"/>
                    <a:pt x="840" y="487"/>
                    <a:pt x="835" y="481"/>
                  </a:cubicBezTo>
                  <a:close/>
                  <a:moveTo>
                    <a:pt x="205" y="370"/>
                  </a:moveTo>
                  <a:cubicBezTo>
                    <a:pt x="113" y="370"/>
                    <a:pt x="39" y="296"/>
                    <a:pt x="39" y="205"/>
                  </a:cubicBezTo>
                  <a:cubicBezTo>
                    <a:pt x="39" y="113"/>
                    <a:pt x="113" y="39"/>
                    <a:pt x="205" y="39"/>
                  </a:cubicBezTo>
                  <a:cubicBezTo>
                    <a:pt x="297" y="39"/>
                    <a:pt x="371" y="113"/>
                    <a:pt x="371" y="205"/>
                  </a:cubicBezTo>
                  <a:cubicBezTo>
                    <a:pt x="371" y="296"/>
                    <a:pt x="297" y="370"/>
                    <a:pt x="205" y="3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9" name="Group 38"/>
          <p:cNvGrpSpPr/>
          <p:nvPr/>
        </p:nvGrpSpPr>
        <p:grpSpPr>
          <a:xfrm rot="649015">
            <a:off x="6769196" y="5292760"/>
            <a:ext cx="369962" cy="742451"/>
            <a:chOff x="3906838" y="0"/>
            <a:chExt cx="4381500" cy="6859588"/>
          </a:xfrm>
        </p:grpSpPr>
        <p:grpSp>
          <p:nvGrpSpPr>
            <p:cNvPr id="40" name="Group 43"/>
            <p:cNvGrpSpPr>
              <a:grpSpLocks noChangeAspect="1"/>
            </p:cNvGrpSpPr>
            <p:nvPr/>
          </p:nvGrpSpPr>
          <p:grpSpPr bwMode="auto">
            <a:xfrm>
              <a:off x="3906838" y="0"/>
              <a:ext cx="4381500" cy="6859588"/>
              <a:chOff x="2461" y="0"/>
              <a:chExt cx="2760" cy="4321"/>
            </a:xfrm>
          </p:grpSpPr>
          <p:sp>
            <p:nvSpPr>
              <p:cNvPr id="56" name="AutoShape 42"/>
              <p:cNvSpPr>
                <a:spLocks noChangeAspect="1" noChangeArrowheads="1" noTextEdit="1"/>
              </p:cNvSpPr>
              <p:nvPr/>
            </p:nvSpPr>
            <p:spPr bwMode="auto">
              <a:xfrm>
                <a:off x="2461" y="0"/>
                <a:ext cx="2760" cy="4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4"/>
              <p:cNvSpPr>
                <a:spLocks/>
              </p:cNvSpPr>
              <p:nvPr/>
            </p:nvSpPr>
            <p:spPr bwMode="auto">
              <a:xfrm>
                <a:off x="2462" y="536"/>
                <a:ext cx="2758" cy="3786"/>
              </a:xfrm>
              <a:custGeom>
                <a:avLst/>
                <a:gdLst>
                  <a:gd name="T0" fmla="*/ 2089 w 2089"/>
                  <a:gd name="T1" fmla="*/ 2671 h 2871"/>
                  <a:gd name="T2" fmla="*/ 1889 w 2089"/>
                  <a:gd name="T3" fmla="*/ 2871 h 2871"/>
                  <a:gd name="T4" fmla="*/ 199 w 2089"/>
                  <a:gd name="T5" fmla="*/ 2871 h 2871"/>
                  <a:gd name="T6" fmla="*/ 0 w 2089"/>
                  <a:gd name="T7" fmla="*/ 2671 h 2871"/>
                  <a:gd name="T8" fmla="*/ 0 w 2089"/>
                  <a:gd name="T9" fmla="*/ 200 h 2871"/>
                  <a:gd name="T10" fmla="*/ 199 w 2089"/>
                  <a:gd name="T11" fmla="*/ 0 h 2871"/>
                  <a:gd name="T12" fmla="*/ 1889 w 2089"/>
                  <a:gd name="T13" fmla="*/ 0 h 2871"/>
                  <a:gd name="T14" fmla="*/ 2089 w 2089"/>
                  <a:gd name="T15" fmla="*/ 200 h 2871"/>
                  <a:gd name="T16" fmla="*/ 2089 w 2089"/>
                  <a:gd name="T17" fmla="*/ 2671 h 2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9" h="2871">
                    <a:moveTo>
                      <a:pt x="2089" y="2671"/>
                    </a:moveTo>
                    <a:cubicBezTo>
                      <a:pt x="2089" y="2782"/>
                      <a:pt x="2000" y="2871"/>
                      <a:pt x="1889" y="2871"/>
                    </a:cubicBezTo>
                    <a:cubicBezTo>
                      <a:pt x="199" y="2871"/>
                      <a:pt x="199" y="2871"/>
                      <a:pt x="199" y="2871"/>
                    </a:cubicBezTo>
                    <a:cubicBezTo>
                      <a:pt x="89" y="2871"/>
                      <a:pt x="0" y="2782"/>
                      <a:pt x="0" y="2671"/>
                    </a:cubicBezTo>
                    <a:cubicBezTo>
                      <a:pt x="0" y="200"/>
                      <a:pt x="0" y="200"/>
                      <a:pt x="0" y="200"/>
                    </a:cubicBezTo>
                    <a:cubicBezTo>
                      <a:pt x="0" y="90"/>
                      <a:pt x="89" y="0"/>
                      <a:pt x="199" y="0"/>
                    </a:cubicBezTo>
                    <a:cubicBezTo>
                      <a:pt x="1889" y="0"/>
                      <a:pt x="1889" y="0"/>
                      <a:pt x="1889" y="0"/>
                    </a:cubicBezTo>
                    <a:cubicBezTo>
                      <a:pt x="2000" y="0"/>
                      <a:pt x="2089" y="90"/>
                      <a:pt x="2089" y="200"/>
                    </a:cubicBezTo>
                    <a:lnTo>
                      <a:pt x="2089" y="267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5"/>
              <p:cNvSpPr>
                <a:spLocks/>
              </p:cNvSpPr>
              <p:nvPr/>
            </p:nvSpPr>
            <p:spPr bwMode="auto">
              <a:xfrm>
                <a:off x="2671" y="673"/>
                <a:ext cx="2418" cy="2758"/>
              </a:xfrm>
              <a:custGeom>
                <a:avLst/>
                <a:gdLst>
                  <a:gd name="T0" fmla="*/ 2418 w 2418"/>
                  <a:gd name="T1" fmla="*/ 2717 h 2758"/>
                  <a:gd name="T2" fmla="*/ 55 w 2418"/>
                  <a:gd name="T3" fmla="*/ 2758 h 2758"/>
                  <a:gd name="T4" fmla="*/ 0 w 2418"/>
                  <a:gd name="T5" fmla="*/ 41 h 2758"/>
                  <a:gd name="T6" fmla="*/ 2364 w 2418"/>
                  <a:gd name="T7" fmla="*/ 0 h 2758"/>
                  <a:gd name="T8" fmla="*/ 2418 w 2418"/>
                  <a:gd name="T9" fmla="*/ 2717 h 2758"/>
                </a:gdLst>
                <a:ahLst/>
                <a:cxnLst>
                  <a:cxn ang="0">
                    <a:pos x="T0" y="T1"/>
                  </a:cxn>
                  <a:cxn ang="0">
                    <a:pos x="T2" y="T3"/>
                  </a:cxn>
                  <a:cxn ang="0">
                    <a:pos x="T4" y="T5"/>
                  </a:cxn>
                  <a:cxn ang="0">
                    <a:pos x="T6" y="T7"/>
                  </a:cxn>
                  <a:cxn ang="0">
                    <a:pos x="T8" y="T9"/>
                  </a:cxn>
                </a:cxnLst>
                <a:rect l="0" t="0" r="r" b="b"/>
                <a:pathLst>
                  <a:path w="2418" h="2758">
                    <a:moveTo>
                      <a:pt x="2418" y="2717"/>
                    </a:moveTo>
                    <a:lnTo>
                      <a:pt x="55" y="2758"/>
                    </a:lnTo>
                    <a:lnTo>
                      <a:pt x="0" y="41"/>
                    </a:lnTo>
                    <a:lnTo>
                      <a:pt x="2364" y="0"/>
                    </a:lnTo>
                    <a:lnTo>
                      <a:pt x="2418" y="27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46"/>
              <p:cNvSpPr>
                <a:spLocks noEditPoints="1"/>
              </p:cNvSpPr>
              <p:nvPr/>
            </p:nvSpPr>
            <p:spPr bwMode="auto">
              <a:xfrm>
                <a:off x="2887" y="1"/>
                <a:ext cx="1909" cy="998"/>
              </a:xfrm>
              <a:custGeom>
                <a:avLst/>
                <a:gdLst>
                  <a:gd name="T0" fmla="*/ 1414 w 1446"/>
                  <a:gd name="T1" fmla="*/ 688 h 756"/>
                  <a:gd name="T2" fmla="*/ 1291 w 1446"/>
                  <a:gd name="T3" fmla="*/ 568 h 756"/>
                  <a:gd name="T4" fmla="*/ 998 w 1446"/>
                  <a:gd name="T5" fmla="*/ 503 h 756"/>
                  <a:gd name="T6" fmla="*/ 998 w 1446"/>
                  <a:gd name="T7" fmla="*/ 283 h 756"/>
                  <a:gd name="T8" fmla="*/ 889 w 1446"/>
                  <a:gd name="T9" fmla="*/ 220 h 756"/>
                  <a:gd name="T10" fmla="*/ 842 w 1446"/>
                  <a:gd name="T11" fmla="*/ 176 h 756"/>
                  <a:gd name="T12" fmla="*/ 851 w 1446"/>
                  <a:gd name="T13" fmla="*/ 128 h 756"/>
                  <a:gd name="T14" fmla="*/ 723 w 1446"/>
                  <a:gd name="T15" fmla="*/ 0 h 756"/>
                  <a:gd name="T16" fmla="*/ 596 w 1446"/>
                  <a:gd name="T17" fmla="*/ 128 h 756"/>
                  <a:gd name="T18" fmla="*/ 605 w 1446"/>
                  <a:gd name="T19" fmla="*/ 175 h 756"/>
                  <a:gd name="T20" fmla="*/ 557 w 1446"/>
                  <a:gd name="T21" fmla="*/ 220 h 756"/>
                  <a:gd name="T22" fmla="*/ 448 w 1446"/>
                  <a:gd name="T23" fmla="*/ 283 h 756"/>
                  <a:gd name="T24" fmla="*/ 448 w 1446"/>
                  <a:gd name="T25" fmla="*/ 503 h 756"/>
                  <a:gd name="T26" fmla="*/ 155 w 1446"/>
                  <a:gd name="T27" fmla="*/ 568 h 756"/>
                  <a:gd name="T28" fmla="*/ 32 w 1446"/>
                  <a:gd name="T29" fmla="*/ 688 h 756"/>
                  <a:gd name="T30" fmla="*/ 0 w 1446"/>
                  <a:gd name="T31" fmla="*/ 688 h 756"/>
                  <a:gd name="T32" fmla="*/ 0 w 1446"/>
                  <a:gd name="T33" fmla="*/ 756 h 756"/>
                  <a:gd name="T34" fmla="*/ 1446 w 1446"/>
                  <a:gd name="T35" fmla="*/ 756 h 756"/>
                  <a:gd name="T36" fmla="*/ 1446 w 1446"/>
                  <a:gd name="T37" fmla="*/ 688 h 756"/>
                  <a:gd name="T38" fmla="*/ 1414 w 1446"/>
                  <a:gd name="T39" fmla="*/ 688 h 756"/>
                  <a:gd name="T40" fmla="*/ 723 w 1446"/>
                  <a:gd name="T41" fmla="*/ 63 h 756"/>
                  <a:gd name="T42" fmla="*/ 788 w 1446"/>
                  <a:gd name="T43" fmla="*/ 128 h 756"/>
                  <a:gd name="T44" fmla="*/ 723 w 1446"/>
                  <a:gd name="T45" fmla="*/ 193 h 756"/>
                  <a:gd name="T46" fmla="*/ 659 w 1446"/>
                  <a:gd name="T47" fmla="*/ 128 h 756"/>
                  <a:gd name="T48" fmla="*/ 723 w 1446"/>
                  <a:gd name="T49" fmla="*/ 63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6" h="756">
                    <a:moveTo>
                      <a:pt x="1414" y="688"/>
                    </a:moveTo>
                    <a:cubicBezTo>
                      <a:pt x="1414" y="688"/>
                      <a:pt x="1406" y="614"/>
                      <a:pt x="1291" y="568"/>
                    </a:cubicBezTo>
                    <a:cubicBezTo>
                      <a:pt x="1201" y="533"/>
                      <a:pt x="998" y="503"/>
                      <a:pt x="998" y="503"/>
                    </a:cubicBezTo>
                    <a:cubicBezTo>
                      <a:pt x="998" y="503"/>
                      <a:pt x="998" y="307"/>
                      <a:pt x="998" y="283"/>
                    </a:cubicBezTo>
                    <a:cubicBezTo>
                      <a:pt x="998" y="259"/>
                      <a:pt x="930" y="248"/>
                      <a:pt x="889" y="220"/>
                    </a:cubicBezTo>
                    <a:cubicBezTo>
                      <a:pt x="869" y="208"/>
                      <a:pt x="853" y="191"/>
                      <a:pt x="842" y="176"/>
                    </a:cubicBezTo>
                    <a:cubicBezTo>
                      <a:pt x="848" y="161"/>
                      <a:pt x="851" y="145"/>
                      <a:pt x="851" y="128"/>
                    </a:cubicBezTo>
                    <a:cubicBezTo>
                      <a:pt x="851" y="57"/>
                      <a:pt x="794" y="0"/>
                      <a:pt x="723" y="0"/>
                    </a:cubicBezTo>
                    <a:cubicBezTo>
                      <a:pt x="653" y="0"/>
                      <a:pt x="596" y="57"/>
                      <a:pt x="596" y="128"/>
                    </a:cubicBezTo>
                    <a:cubicBezTo>
                      <a:pt x="596" y="145"/>
                      <a:pt x="599" y="161"/>
                      <a:pt x="605" y="175"/>
                    </a:cubicBezTo>
                    <a:cubicBezTo>
                      <a:pt x="593" y="190"/>
                      <a:pt x="577" y="207"/>
                      <a:pt x="557" y="220"/>
                    </a:cubicBezTo>
                    <a:cubicBezTo>
                      <a:pt x="516" y="248"/>
                      <a:pt x="448" y="259"/>
                      <a:pt x="448" y="283"/>
                    </a:cubicBezTo>
                    <a:cubicBezTo>
                      <a:pt x="448" y="307"/>
                      <a:pt x="448" y="503"/>
                      <a:pt x="448" y="503"/>
                    </a:cubicBezTo>
                    <a:cubicBezTo>
                      <a:pt x="448" y="503"/>
                      <a:pt x="244" y="533"/>
                      <a:pt x="155" y="568"/>
                    </a:cubicBezTo>
                    <a:cubicBezTo>
                      <a:pt x="40" y="614"/>
                      <a:pt x="32" y="688"/>
                      <a:pt x="32" y="688"/>
                    </a:cubicBezTo>
                    <a:cubicBezTo>
                      <a:pt x="0" y="688"/>
                      <a:pt x="0" y="688"/>
                      <a:pt x="0" y="688"/>
                    </a:cubicBezTo>
                    <a:cubicBezTo>
                      <a:pt x="0" y="756"/>
                      <a:pt x="0" y="756"/>
                      <a:pt x="0" y="756"/>
                    </a:cubicBezTo>
                    <a:cubicBezTo>
                      <a:pt x="1446" y="756"/>
                      <a:pt x="1446" y="756"/>
                      <a:pt x="1446" y="756"/>
                    </a:cubicBezTo>
                    <a:cubicBezTo>
                      <a:pt x="1446" y="688"/>
                      <a:pt x="1446" y="688"/>
                      <a:pt x="1446" y="688"/>
                    </a:cubicBezTo>
                    <a:lnTo>
                      <a:pt x="1414" y="688"/>
                    </a:lnTo>
                    <a:close/>
                    <a:moveTo>
                      <a:pt x="723" y="63"/>
                    </a:moveTo>
                    <a:cubicBezTo>
                      <a:pt x="759" y="63"/>
                      <a:pt x="788" y="92"/>
                      <a:pt x="788" y="128"/>
                    </a:cubicBezTo>
                    <a:cubicBezTo>
                      <a:pt x="788" y="164"/>
                      <a:pt x="759" y="193"/>
                      <a:pt x="723" y="193"/>
                    </a:cubicBezTo>
                    <a:cubicBezTo>
                      <a:pt x="688" y="193"/>
                      <a:pt x="659" y="164"/>
                      <a:pt x="659" y="128"/>
                    </a:cubicBezTo>
                    <a:cubicBezTo>
                      <a:pt x="659" y="92"/>
                      <a:pt x="688" y="63"/>
                      <a:pt x="723" y="6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1" name="Group 49"/>
            <p:cNvGrpSpPr>
              <a:grpSpLocks noChangeAspect="1"/>
            </p:cNvGrpSpPr>
            <p:nvPr/>
          </p:nvGrpSpPr>
          <p:grpSpPr bwMode="auto">
            <a:xfrm>
              <a:off x="5656709" y="1657559"/>
              <a:ext cx="1081420" cy="1165872"/>
              <a:chOff x="1837" y="0"/>
              <a:chExt cx="4008" cy="4321"/>
            </a:xfrm>
          </p:grpSpPr>
          <p:sp>
            <p:nvSpPr>
              <p:cNvPr id="52" name="AutoShape 48"/>
              <p:cNvSpPr>
                <a:spLocks noChangeAspect="1" noChangeArrowheads="1" noTextEdit="1"/>
              </p:cNvSpPr>
              <p:nvPr/>
            </p:nvSpPr>
            <p:spPr bwMode="auto">
              <a:xfrm>
                <a:off x="1837" y="0"/>
                <a:ext cx="4008" cy="4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50"/>
              <p:cNvSpPr>
                <a:spLocks noEditPoints="1"/>
              </p:cNvSpPr>
              <p:nvPr/>
            </p:nvSpPr>
            <p:spPr bwMode="auto">
              <a:xfrm>
                <a:off x="1835" y="887"/>
                <a:ext cx="3434" cy="3434"/>
              </a:xfrm>
              <a:custGeom>
                <a:avLst/>
                <a:gdLst>
                  <a:gd name="T0" fmla="*/ 0 w 3434"/>
                  <a:gd name="T1" fmla="*/ 0 h 3434"/>
                  <a:gd name="T2" fmla="*/ 0 w 3434"/>
                  <a:gd name="T3" fmla="*/ 3434 h 3434"/>
                  <a:gd name="T4" fmla="*/ 3434 w 3434"/>
                  <a:gd name="T5" fmla="*/ 3434 h 3434"/>
                  <a:gd name="T6" fmla="*/ 3434 w 3434"/>
                  <a:gd name="T7" fmla="*/ 0 h 3434"/>
                  <a:gd name="T8" fmla="*/ 0 w 3434"/>
                  <a:gd name="T9" fmla="*/ 0 h 3434"/>
                  <a:gd name="T10" fmla="*/ 3262 w 3434"/>
                  <a:gd name="T11" fmla="*/ 3263 h 3434"/>
                  <a:gd name="T12" fmla="*/ 172 w 3434"/>
                  <a:gd name="T13" fmla="*/ 3263 h 3434"/>
                  <a:gd name="T14" fmla="*/ 172 w 3434"/>
                  <a:gd name="T15" fmla="*/ 172 h 3434"/>
                  <a:gd name="T16" fmla="*/ 3262 w 3434"/>
                  <a:gd name="T17" fmla="*/ 172 h 3434"/>
                  <a:gd name="T18" fmla="*/ 3262 w 3434"/>
                  <a:gd name="T19" fmla="*/ 3263 h 3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4" h="3434">
                    <a:moveTo>
                      <a:pt x="0" y="0"/>
                    </a:moveTo>
                    <a:lnTo>
                      <a:pt x="0" y="3434"/>
                    </a:lnTo>
                    <a:lnTo>
                      <a:pt x="3434" y="3434"/>
                    </a:lnTo>
                    <a:lnTo>
                      <a:pt x="3434" y="0"/>
                    </a:lnTo>
                    <a:lnTo>
                      <a:pt x="0" y="0"/>
                    </a:lnTo>
                    <a:close/>
                    <a:moveTo>
                      <a:pt x="3262" y="3263"/>
                    </a:moveTo>
                    <a:lnTo>
                      <a:pt x="172" y="3263"/>
                    </a:lnTo>
                    <a:lnTo>
                      <a:pt x="172" y="172"/>
                    </a:lnTo>
                    <a:lnTo>
                      <a:pt x="3262" y="172"/>
                    </a:lnTo>
                    <a:lnTo>
                      <a:pt x="3262" y="326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p:cNvSpPr>
                <a:spLocks/>
              </p:cNvSpPr>
              <p:nvPr/>
            </p:nvSpPr>
            <p:spPr bwMode="auto">
              <a:xfrm>
                <a:off x="2007" y="1059"/>
                <a:ext cx="3090" cy="3091"/>
              </a:xfrm>
              <a:custGeom>
                <a:avLst/>
                <a:gdLst>
                  <a:gd name="T0" fmla="*/ 1749 w 1749"/>
                  <a:gd name="T1" fmla="*/ 0 h 1749"/>
                  <a:gd name="T2" fmla="*/ 1749 w 1749"/>
                  <a:gd name="T3" fmla="*/ 1749 h 1749"/>
                  <a:gd name="T4" fmla="*/ 0 w 1749"/>
                  <a:gd name="T5" fmla="*/ 1749 h 1749"/>
                  <a:gd name="T6" fmla="*/ 0 w 1749"/>
                  <a:gd name="T7" fmla="*/ 0 h 1749"/>
                  <a:gd name="T8" fmla="*/ 1351 w 1749"/>
                  <a:gd name="T9" fmla="*/ 0 h 1749"/>
                  <a:gd name="T10" fmla="*/ 1292 w 1749"/>
                  <a:gd name="T11" fmla="*/ 86 h 1749"/>
                  <a:gd name="T12" fmla="*/ 991 w 1749"/>
                  <a:gd name="T13" fmla="*/ 552 h 1749"/>
                  <a:gd name="T14" fmla="*/ 781 w 1749"/>
                  <a:gd name="T15" fmla="*/ 843 h 1749"/>
                  <a:gd name="T16" fmla="*/ 706 w 1749"/>
                  <a:gd name="T17" fmla="*/ 715 h 1749"/>
                  <a:gd name="T18" fmla="*/ 673 w 1749"/>
                  <a:gd name="T19" fmla="*/ 625 h 1749"/>
                  <a:gd name="T20" fmla="*/ 633 w 1749"/>
                  <a:gd name="T21" fmla="*/ 554 h 1749"/>
                  <a:gd name="T22" fmla="*/ 588 w 1749"/>
                  <a:gd name="T23" fmla="*/ 537 h 1749"/>
                  <a:gd name="T24" fmla="*/ 413 w 1749"/>
                  <a:gd name="T25" fmla="*/ 601 h 1749"/>
                  <a:gd name="T26" fmla="*/ 325 w 1749"/>
                  <a:gd name="T27" fmla="*/ 739 h 1749"/>
                  <a:gd name="T28" fmla="*/ 366 w 1749"/>
                  <a:gd name="T29" fmla="*/ 924 h 1749"/>
                  <a:gd name="T30" fmla="*/ 371 w 1749"/>
                  <a:gd name="T31" fmla="*/ 943 h 1749"/>
                  <a:gd name="T32" fmla="*/ 434 w 1749"/>
                  <a:gd name="T33" fmla="*/ 1144 h 1749"/>
                  <a:gd name="T34" fmla="*/ 491 w 1749"/>
                  <a:gd name="T35" fmla="*/ 1255 h 1749"/>
                  <a:gd name="T36" fmla="*/ 572 w 1749"/>
                  <a:gd name="T37" fmla="*/ 1324 h 1749"/>
                  <a:gd name="T38" fmla="*/ 683 w 1749"/>
                  <a:gd name="T39" fmla="*/ 1344 h 1749"/>
                  <a:gd name="T40" fmla="*/ 929 w 1749"/>
                  <a:gd name="T41" fmla="*/ 1172 h 1749"/>
                  <a:gd name="T42" fmla="*/ 975 w 1749"/>
                  <a:gd name="T43" fmla="*/ 1083 h 1749"/>
                  <a:gd name="T44" fmla="*/ 1528 w 1749"/>
                  <a:gd name="T45" fmla="*/ 241 h 1749"/>
                  <a:gd name="T46" fmla="*/ 1711 w 1749"/>
                  <a:gd name="T47" fmla="*/ 0 h 1749"/>
                  <a:gd name="T48" fmla="*/ 1749 w 1749"/>
                  <a:gd name="T49" fmla="*/ 0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9" h="1749">
                    <a:moveTo>
                      <a:pt x="1749" y="0"/>
                    </a:moveTo>
                    <a:cubicBezTo>
                      <a:pt x="1749" y="1749"/>
                      <a:pt x="1749" y="1749"/>
                      <a:pt x="1749" y="1749"/>
                    </a:cubicBezTo>
                    <a:cubicBezTo>
                      <a:pt x="0" y="1749"/>
                      <a:pt x="0" y="1749"/>
                      <a:pt x="0" y="1749"/>
                    </a:cubicBezTo>
                    <a:cubicBezTo>
                      <a:pt x="0" y="0"/>
                      <a:pt x="0" y="0"/>
                      <a:pt x="0" y="0"/>
                    </a:cubicBezTo>
                    <a:cubicBezTo>
                      <a:pt x="1351" y="0"/>
                      <a:pt x="1351" y="0"/>
                      <a:pt x="1351" y="0"/>
                    </a:cubicBezTo>
                    <a:cubicBezTo>
                      <a:pt x="1332" y="27"/>
                      <a:pt x="1313" y="56"/>
                      <a:pt x="1292" y="86"/>
                    </a:cubicBezTo>
                    <a:cubicBezTo>
                      <a:pt x="1208" y="212"/>
                      <a:pt x="1108" y="367"/>
                      <a:pt x="991" y="552"/>
                    </a:cubicBezTo>
                    <a:cubicBezTo>
                      <a:pt x="869" y="746"/>
                      <a:pt x="799" y="843"/>
                      <a:pt x="781" y="843"/>
                    </a:cubicBezTo>
                    <a:cubicBezTo>
                      <a:pt x="761" y="843"/>
                      <a:pt x="736" y="800"/>
                      <a:pt x="706" y="715"/>
                    </a:cubicBezTo>
                    <a:cubicBezTo>
                      <a:pt x="692" y="677"/>
                      <a:pt x="681" y="647"/>
                      <a:pt x="673" y="625"/>
                    </a:cubicBezTo>
                    <a:cubicBezTo>
                      <a:pt x="658" y="589"/>
                      <a:pt x="644" y="565"/>
                      <a:pt x="633" y="554"/>
                    </a:cubicBezTo>
                    <a:cubicBezTo>
                      <a:pt x="621" y="543"/>
                      <a:pt x="606" y="537"/>
                      <a:pt x="588" y="537"/>
                    </a:cubicBezTo>
                    <a:cubicBezTo>
                      <a:pt x="530" y="537"/>
                      <a:pt x="472" y="558"/>
                      <a:pt x="413" y="601"/>
                    </a:cubicBezTo>
                    <a:cubicBezTo>
                      <a:pt x="354" y="642"/>
                      <a:pt x="325" y="689"/>
                      <a:pt x="325" y="739"/>
                    </a:cubicBezTo>
                    <a:cubicBezTo>
                      <a:pt x="325" y="764"/>
                      <a:pt x="339" y="825"/>
                      <a:pt x="366" y="924"/>
                    </a:cubicBezTo>
                    <a:cubicBezTo>
                      <a:pt x="368" y="932"/>
                      <a:pt x="370" y="938"/>
                      <a:pt x="371" y="943"/>
                    </a:cubicBezTo>
                    <a:cubicBezTo>
                      <a:pt x="395" y="1032"/>
                      <a:pt x="416" y="1099"/>
                      <a:pt x="434" y="1144"/>
                    </a:cubicBezTo>
                    <a:cubicBezTo>
                      <a:pt x="451" y="1190"/>
                      <a:pt x="470" y="1227"/>
                      <a:pt x="491" y="1255"/>
                    </a:cubicBezTo>
                    <a:cubicBezTo>
                      <a:pt x="516" y="1288"/>
                      <a:pt x="542" y="1311"/>
                      <a:pt x="572" y="1324"/>
                    </a:cubicBezTo>
                    <a:cubicBezTo>
                      <a:pt x="601" y="1338"/>
                      <a:pt x="638" y="1344"/>
                      <a:pt x="683" y="1344"/>
                    </a:cubicBezTo>
                    <a:cubicBezTo>
                      <a:pt x="789" y="1344"/>
                      <a:pt x="871" y="1287"/>
                      <a:pt x="929" y="1172"/>
                    </a:cubicBezTo>
                    <a:cubicBezTo>
                      <a:pt x="947" y="1134"/>
                      <a:pt x="963" y="1104"/>
                      <a:pt x="975" y="1083"/>
                    </a:cubicBezTo>
                    <a:cubicBezTo>
                      <a:pt x="1143" y="795"/>
                      <a:pt x="1327" y="515"/>
                      <a:pt x="1528" y="241"/>
                    </a:cubicBezTo>
                    <a:cubicBezTo>
                      <a:pt x="1587" y="160"/>
                      <a:pt x="1648" y="80"/>
                      <a:pt x="1711" y="0"/>
                    </a:cubicBezTo>
                    <a:lnTo>
                      <a:pt x="174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52"/>
              <p:cNvSpPr>
                <a:spLocks/>
              </p:cNvSpPr>
              <p:nvPr/>
            </p:nvSpPr>
            <p:spPr bwMode="auto">
              <a:xfrm>
                <a:off x="2581" y="0"/>
                <a:ext cx="3264" cy="3434"/>
              </a:xfrm>
              <a:custGeom>
                <a:avLst/>
                <a:gdLst>
                  <a:gd name="T0" fmla="*/ 1829 w 1847"/>
                  <a:gd name="T1" fmla="*/ 0 h 1943"/>
                  <a:gd name="T2" fmla="*/ 1570 w 1847"/>
                  <a:gd name="T3" fmla="*/ 42 h 1943"/>
                  <a:gd name="T4" fmla="*/ 1403 w 1847"/>
                  <a:gd name="T5" fmla="*/ 125 h 1943"/>
                  <a:gd name="T6" fmla="*/ 1236 w 1847"/>
                  <a:gd name="T7" fmla="*/ 304 h 1943"/>
                  <a:gd name="T8" fmla="*/ 1092 w 1847"/>
                  <a:gd name="T9" fmla="*/ 502 h 1943"/>
                  <a:gd name="T10" fmla="*/ 1026 w 1847"/>
                  <a:gd name="T11" fmla="*/ 599 h 1943"/>
                  <a:gd name="T12" fmla="*/ 967 w 1847"/>
                  <a:gd name="T13" fmla="*/ 685 h 1943"/>
                  <a:gd name="T14" fmla="*/ 666 w 1847"/>
                  <a:gd name="T15" fmla="*/ 1151 h 1943"/>
                  <a:gd name="T16" fmla="*/ 456 w 1847"/>
                  <a:gd name="T17" fmla="*/ 1442 h 1943"/>
                  <a:gd name="T18" fmla="*/ 381 w 1847"/>
                  <a:gd name="T19" fmla="*/ 1314 h 1943"/>
                  <a:gd name="T20" fmla="*/ 348 w 1847"/>
                  <a:gd name="T21" fmla="*/ 1224 h 1943"/>
                  <a:gd name="T22" fmla="*/ 308 w 1847"/>
                  <a:gd name="T23" fmla="*/ 1153 h 1943"/>
                  <a:gd name="T24" fmla="*/ 263 w 1847"/>
                  <a:gd name="T25" fmla="*/ 1136 h 1943"/>
                  <a:gd name="T26" fmla="*/ 88 w 1847"/>
                  <a:gd name="T27" fmla="*/ 1200 h 1943"/>
                  <a:gd name="T28" fmla="*/ 0 w 1847"/>
                  <a:gd name="T29" fmla="*/ 1338 h 1943"/>
                  <a:gd name="T30" fmla="*/ 41 w 1847"/>
                  <a:gd name="T31" fmla="*/ 1523 h 1943"/>
                  <a:gd name="T32" fmla="*/ 46 w 1847"/>
                  <a:gd name="T33" fmla="*/ 1542 h 1943"/>
                  <a:gd name="T34" fmla="*/ 109 w 1847"/>
                  <a:gd name="T35" fmla="*/ 1743 h 1943"/>
                  <a:gd name="T36" fmla="*/ 166 w 1847"/>
                  <a:gd name="T37" fmla="*/ 1854 h 1943"/>
                  <a:gd name="T38" fmla="*/ 247 w 1847"/>
                  <a:gd name="T39" fmla="*/ 1923 h 1943"/>
                  <a:gd name="T40" fmla="*/ 358 w 1847"/>
                  <a:gd name="T41" fmla="*/ 1943 h 1943"/>
                  <a:gd name="T42" fmla="*/ 604 w 1847"/>
                  <a:gd name="T43" fmla="*/ 1771 h 1943"/>
                  <a:gd name="T44" fmla="*/ 650 w 1847"/>
                  <a:gd name="T45" fmla="*/ 1682 h 1943"/>
                  <a:gd name="T46" fmla="*/ 1203 w 1847"/>
                  <a:gd name="T47" fmla="*/ 840 h 1943"/>
                  <a:gd name="T48" fmla="*/ 1386 w 1847"/>
                  <a:gd name="T49" fmla="*/ 599 h 1943"/>
                  <a:gd name="T50" fmla="*/ 1462 w 1847"/>
                  <a:gd name="T51" fmla="*/ 502 h 1943"/>
                  <a:gd name="T52" fmla="*/ 1847 w 1847"/>
                  <a:gd name="T53" fmla="*/ 47 h 1943"/>
                  <a:gd name="T54" fmla="*/ 1829 w 1847"/>
                  <a:gd name="T55" fmla="*/ 0 h 1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7" h="1943">
                    <a:moveTo>
                      <a:pt x="1829" y="0"/>
                    </a:moveTo>
                    <a:cubicBezTo>
                      <a:pt x="1724" y="8"/>
                      <a:pt x="1638" y="21"/>
                      <a:pt x="1570" y="42"/>
                    </a:cubicBezTo>
                    <a:cubicBezTo>
                      <a:pt x="1501" y="62"/>
                      <a:pt x="1446" y="90"/>
                      <a:pt x="1403" y="125"/>
                    </a:cubicBezTo>
                    <a:cubicBezTo>
                      <a:pt x="1353" y="166"/>
                      <a:pt x="1298" y="225"/>
                      <a:pt x="1236" y="304"/>
                    </a:cubicBezTo>
                    <a:cubicBezTo>
                      <a:pt x="1199" y="351"/>
                      <a:pt x="1151" y="417"/>
                      <a:pt x="1092" y="502"/>
                    </a:cubicBezTo>
                    <a:cubicBezTo>
                      <a:pt x="1071" y="532"/>
                      <a:pt x="1049" y="564"/>
                      <a:pt x="1026" y="599"/>
                    </a:cubicBezTo>
                    <a:cubicBezTo>
                      <a:pt x="1007" y="626"/>
                      <a:pt x="988" y="655"/>
                      <a:pt x="967" y="685"/>
                    </a:cubicBezTo>
                    <a:cubicBezTo>
                      <a:pt x="883" y="811"/>
                      <a:pt x="783" y="966"/>
                      <a:pt x="666" y="1151"/>
                    </a:cubicBezTo>
                    <a:cubicBezTo>
                      <a:pt x="544" y="1345"/>
                      <a:pt x="474" y="1442"/>
                      <a:pt x="456" y="1442"/>
                    </a:cubicBezTo>
                    <a:cubicBezTo>
                      <a:pt x="436" y="1442"/>
                      <a:pt x="411" y="1399"/>
                      <a:pt x="381" y="1314"/>
                    </a:cubicBezTo>
                    <a:cubicBezTo>
                      <a:pt x="367" y="1276"/>
                      <a:pt x="356" y="1246"/>
                      <a:pt x="348" y="1224"/>
                    </a:cubicBezTo>
                    <a:cubicBezTo>
                      <a:pt x="333" y="1188"/>
                      <a:pt x="319" y="1164"/>
                      <a:pt x="308" y="1153"/>
                    </a:cubicBezTo>
                    <a:cubicBezTo>
                      <a:pt x="296" y="1142"/>
                      <a:pt x="281" y="1136"/>
                      <a:pt x="263" y="1136"/>
                    </a:cubicBezTo>
                    <a:cubicBezTo>
                      <a:pt x="205" y="1136"/>
                      <a:pt x="147" y="1157"/>
                      <a:pt x="88" y="1200"/>
                    </a:cubicBezTo>
                    <a:cubicBezTo>
                      <a:pt x="29" y="1241"/>
                      <a:pt x="0" y="1288"/>
                      <a:pt x="0" y="1338"/>
                    </a:cubicBezTo>
                    <a:cubicBezTo>
                      <a:pt x="0" y="1363"/>
                      <a:pt x="14" y="1424"/>
                      <a:pt x="41" y="1523"/>
                    </a:cubicBezTo>
                    <a:cubicBezTo>
                      <a:pt x="43" y="1531"/>
                      <a:pt x="45" y="1537"/>
                      <a:pt x="46" y="1542"/>
                    </a:cubicBezTo>
                    <a:cubicBezTo>
                      <a:pt x="70" y="1631"/>
                      <a:pt x="91" y="1698"/>
                      <a:pt x="109" y="1743"/>
                    </a:cubicBezTo>
                    <a:cubicBezTo>
                      <a:pt x="126" y="1789"/>
                      <a:pt x="145" y="1826"/>
                      <a:pt x="166" y="1854"/>
                    </a:cubicBezTo>
                    <a:cubicBezTo>
                      <a:pt x="191" y="1887"/>
                      <a:pt x="217" y="1910"/>
                      <a:pt x="247" y="1923"/>
                    </a:cubicBezTo>
                    <a:cubicBezTo>
                      <a:pt x="276" y="1937"/>
                      <a:pt x="313" y="1943"/>
                      <a:pt x="358" y="1943"/>
                    </a:cubicBezTo>
                    <a:cubicBezTo>
                      <a:pt x="464" y="1943"/>
                      <a:pt x="546" y="1886"/>
                      <a:pt x="604" y="1771"/>
                    </a:cubicBezTo>
                    <a:cubicBezTo>
                      <a:pt x="622" y="1733"/>
                      <a:pt x="638" y="1703"/>
                      <a:pt x="650" y="1682"/>
                    </a:cubicBezTo>
                    <a:cubicBezTo>
                      <a:pt x="818" y="1394"/>
                      <a:pt x="1002" y="1114"/>
                      <a:pt x="1203" y="840"/>
                    </a:cubicBezTo>
                    <a:cubicBezTo>
                      <a:pt x="1262" y="759"/>
                      <a:pt x="1323" y="679"/>
                      <a:pt x="1386" y="599"/>
                    </a:cubicBezTo>
                    <a:cubicBezTo>
                      <a:pt x="1411" y="566"/>
                      <a:pt x="1436" y="534"/>
                      <a:pt x="1462" y="502"/>
                    </a:cubicBezTo>
                    <a:cubicBezTo>
                      <a:pt x="1586" y="347"/>
                      <a:pt x="1714" y="196"/>
                      <a:pt x="1847" y="47"/>
                    </a:cubicBezTo>
                    <a:lnTo>
                      <a:pt x="1829"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2" name="Group 49"/>
            <p:cNvGrpSpPr>
              <a:grpSpLocks noChangeAspect="1"/>
            </p:cNvGrpSpPr>
            <p:nvPr/>
          </p:nvGrpSpPr>
          <p:grpSpPr bwMode="auto">
            <a:xfrm>
              <a:off x="5656709" y="2845463"/>
              <a:ext cx="1081420" cy="1165872"/>
              <a:chOff x="1837" y="0"/>
              <a:chExt cx="4008" cy="4321"/>
            </a:xfrm>
          </p:grpSpPr>
          <p:sp>
            <p:nvSpPr>
              <p:cNvPr id="48" name="AutoShape 48"/>
              <p:cNvSpPr>
                <a:spLocks noChangeAspect="1" noChangeArrowheads="1" noTextEdit="1"/>
              </p:cNvSpPr>
              <p:nvPr/>
            </p:nvSpPr>
            <p:spPr bwMode="auto">
              <a:xfrm>
                <a:off x="1837" y="0"/>
                <a:ext cx="4008" cy="4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50"/>
              <p:cNvSpPr>
                <a:spLocks noEditPoints="1"/>
              </p:cNvSpPr>
              <p:nvPr/>
            </p:nvSpPr>
            <p:spPr bwMode="auto">
              <a:xfrm>
                <a:off x="1835" y="887"/>
                <a:ext cx="3434" cy="3434"/>
              </a:xfrm>
              <a:custGeom>
                <a:avLst/>
                <a:gdLst>
                  <a:gd name="T0" fmla="*/ 0 w 3434"/>
                  <a:gd name="T1" fmla="*/ 0 h 3434"/>
                  <a:gd name="T2" fmla="*/ 0 w 3434"/>
                  <a:gd name="T3" fmla="*/ 3434 h 3434"/>
                  <a:gd name="T4" fmla="*/ 3434 w 3434"/>
                  <a:gd name="T5" fmla="*/ 3434 h 3434"/>
                  <a:gd name="T6" fmla="*/ 3434 w 3434"/>
                  <a:gd name="T7" fmla="*/ 0 h 3434"/>
                  <a:gd name="T8" fmla="*/ 0 w 3434"/>
                  <a:gd name="T9" fmla="*/ 0 h 3434"/>
                  <a:gd name="T10" fmla="*/ 3262 w 3434"/>
                  <a:gd name="T11" fmla="*/ 3263 h 3434"/>
                  <a:gd name="T12" fmla="*/ 172 w 3434"/>
                  <a:gd name="T13" fmla="*/ 3263 h 3434"/>
                  <a:gd name="T14" fmla="*/ 172 w 3434"/>
                  <a:gd name="T15" fmla="*/ 172 h 3434"/>
                  <a:gd name="T16" fmla="*/ 3262 w 3434"/>
                  <a:gd name="T17" fmla="*/ 172 h 3434"/>
                  <a:gd name="T18" fmla="*/ 3262 w 3434"/>
                  <a:gd name="T19" fmla="*/ 3263 h 3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4" h="3434">
                    <a:moveTo>
                      <a:pt x="0" y="0"/>
                    </a:moveTo>
                    <a:lnTo>
                      <a:pt x="0" y="3434"/>
                    </a:lnTo>
                    <a:lnTo>
                      <a:pt x="3434" y="3434"/>
                    </a:lnTo>
                    <a:lnTo>
                      <a:pt x="3434" y="0"/>
                    </a:lnTo>
                    <a:lnTo>
                      <a:pt x="0" y="0"/>
                    </a:lnTo>
                    <a:close/>
                    <a:moveTo>
                      <a:pt x="3262" y="3263"/>
                    </a:moveTo>
                    <a:lnTo>
                      <a:pt x="172" y="3263"/>
                    </a:lnTo>
                    <a:lnTo>
                      <a:pt x="172" y="172"/>
                    </a:lnTo>
                    <a:lnTo>
                      <a:pt x="3262" y="172"/>
                    </a:lnTo>
                    <a:lnTo>
                      <a:pt x="3262" y="326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51"/>
              <p:cNvSpPr>
                <a:spLocks/>
              </p:cNvSpPr>
              <p:nvPr/>
            </p:nvSpPr>
            <p:spPr bwMode="auto">
              <a:xfrm>
                <a:off x="2007" y="1059"/>
                <a:ext cx="3090" cy="3091"/>
              </a:xfrm>
              <a:custGeom>
                <a:avLst/>
                <a:gdLst>
                  <a:gd name="T0" fmla="*/ 1749 w 1749"/>
                  <a:gd name="T1" fmla="*/ 0 h 1749"/>
                  <a:gd name="T2" fmla="*/ 1749 w 1749"/>
                  <a:gd name="T3" fmla="*/ 1749 h 1749"/>
                  <a:gd name="T4" fmla="*/ 0 w 1749"/>
                  <a:gd name="T5" fmla="*/ 1749 h 1749"/>
                  <a:gd name="T6" fmla="*/ 0 w 1749"/>
                  <a:gd name="T7" fmla="*/ 0 h 1749"/>
                  <a:gd name="T8" fmla="*/ 1351 w 1749"/>
                  <a:gd name="T9" fmla="*/ 0 h 1749"/>
                  <a:gd name="T10" fmla="*/ 1292 w 1749"/>
                  <a:gd name="T11" fmla="*/ 86 h 1749"/>
                  <a:gd name="T12" fmla="*/ 991 w 1749"/>
                  <a:gd name="T13" fmla="*/ 552 h 1749"/>
                  <a:gd name="T14" fmla="*/ 781 w 1749"/>
                  <a:gd name="T15" fmla="*/ 843 h 1749"/>
                  <a:gd name="T16" fmla="*/ 706 w 1749"/>
                  <a:gd name="T17" fmla="*/ 715 h 1749"/>
                  <a:gd name="T18" fmla="*/ 673 w 1749"/>
                  <a:gd name="T19" fmla="*/ 625 h 1749"/>
                  <a:gd name="T20" fmla="*/ 633 w 1749"/>
                  <a:gd name="T21" fmla="*/ 554 h 1749"/>
                  <a:gd name="T22" fmla="*/ 588 w 1749"/>
                  <a:gd name="T23" fmla="*/ 537 h 1749"/>
                  <a:gd name="T24" fmla="*/ 413 w 1749"/>
                  <a:gd name="T25" fmla="*/ 601 h 1749"/>
                  <a:gd name="T26" fmla="*/ 325 w 1749"/>
                  <a:gd name="T27" fmla="*/ 739 h 1749"/>
                  <a:gd name="T28" fmla="*/ 366 w 1749"/>
                  <a:gd name="T29" fmla="*/ 924 h 1749"/>
                  <a:gd name="T30" fmla="*/ 371 w 1749"/>
                  <a:gd name="T31" fmla="*/ 943 h 1749"/>
                  <a:gd name="T32" fmla="*/ 434 w 1749"/>
                  <a:gd name="T33" fmla="*/ 1144 h 1749"/>
                  <a:gd name="T34" fmla="*/ 491 w 1749"/>
                  <a:gd name="T35" fmla="*/ 1255 h 1749"/>
                  <a:gd name="T36" fmla="*/ 572 w 1749"/>
                  <a:gd name="T37" fmla="*/ 1324 h 1749"/>
                  <a:gd name="T38" fmla="*/ 683 w 1749"/>
                  <a:gd name="T39" fmla="*/ 1344 h 1749"/>
                  <a:gd name="T40" fmla="*/ 929 w 1749"/>
                  <a:gd name="T41" fmla="*/ 1172 h 1749"/>
                  <a:gd name="T42" fmla="*/ 975 w 1749"/>
                  <a:gd name="T43" fmla="*/ 1083 h 1749"/>
                  <a:gd name="T44" fmla="*/ 1528 w 1749"/>
                  <a:gd name="T45" fmla="*/ 241 h 1749"/>
                  <a:gd name="T46" fmla="*/ 1711 w 1749"/>
                  <a:gd name="T47" fmla="*/ 0 h 1749"/>
                  <a:gd name="T48" fmla="*/ 1749 w 1749"/>
                  <a:gd name="T49" fmla="*/ 0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9" h="1749">
                    <a:moveTo>
                      <a:pt x="1749" y="0"/>
                    </a:moveTo>
                    <a:cubicBezTo>
                      <a:pt x="1749" y="1749"/>
                      <a:pt x="1749" y="1749"/>
                      <a:pt x="1749" y="1749"/>
                    </a:cubicBezTo>
                    <a:cubicBezTo>
                      <a:pt x="0" y="1749"/>
                      <a:pt x="0" y="1749"/>
                      <a:pt x="0" y="1749"/>
                    </a:cubicBezTo>
                    <a:cubicBezTo>
                      <a:pt x="0" y="0"/>
                      <a:pt x="0" y="0"/>
                      <a:pt x="0" y="0"/>
                    </a:cubicBezTo>
                    <a:cubicBezTo>
                      <a:pt x="1351" y="0"/>
                      <a:pt x="1351" y="0"/>
                      <a:pt x="1351" y="0"/>
                    </a:cubicBezTo>
                    <a:cubicBezTo>
                      <a:pt x="1332" y="27"/>
                      <a:pt x="1313" y="56"/>
                      <a:pt x="1292" y="86"/>
                    </a:cubicBezTo>
                    <a:cubicBezTo>
                      <a:pt x="1208" y="212"/>
                      <a:pt x="1108" y="367"/>
                      <a:pt x="991" y="552"/>
                    </a:cubicBezTo>
                    <a:cubicBezTo>
                      <a:pt x="869" y="746"/>
                      <a:pt x="799" y="843"/>
                      <a:pt x="781" y="843"/>
                    </a:cubicBezTo>
                    <a:cubicBezTo>
                      <a:pt x="761" y="843"/>
                      <a:pt x="736" y="800"/>
                      <a:pt x="706" y="715"/>
                    </a:cubicBezTo>
                    <a:cubicBezTo>
                      <a:pt x="692" y="677"/>
                      <a:pt x="681" y="647"/>
                      <a:pt x="673" y="625"/>
                    </a:cubicBezTo>
                    <a:cubicBezTo>
                      <a:pt x="658" y="589"/>
                      <a:pt x="644" y="565"/>
                      <a:pt x="633" y="554"/>
                    </a:cubicBezTo>
                    <a:cubicBezTo>
                      <a:pt x="621" y="543"/>
                      <a:pt x="606" y="537"/>
                      <a:pt x="588" y="537"/>
                    </a:cubicBezTo>
                    <a:cubicBezTo>
                      <a:pt x="530" y="537"/>
                      <a:pt x="472" y="558"/>
                      <a:pt x="413" y="601"/>
                    </a:cubicBezTo>
                    <a:cubicBezTo>
                      <a:pt x="354" y="642"/>
                      <a:pt x="325" y="689"/>
                      <a:pt x="325" y="739"/>
                    </a:cubicBezTo>
                    <a:cubicBezTo>
                      <a:pt x="325" y="764"/>
                      <a:pt x="339" y="825"/>
                      <a:pt x="366" y="924"/>
                    </a:cubicBezTo>
                    <a:cubicBezTo>
                      <a:pt x="368" y="932"/>
                      <a:pt x="370" y="938"/>
                      <a:pt x="371" y="943"/>
                    </a:cubicBezTo>
                    <a:cubicBezTo>
                      <a:pt x="395" y="1032"/>
                      <a:pt x="416" y="1099"/>
                      <a:pt x="434" y="1144"/>
                    </a:cubicBezTo>
                    <a:cubicBezTo>
                      <a:pt x="451" y="1190"/>
                      <a:pt x="470" y="1227"/>
                      <a:pt x="491" y="1255"/>
                    </a:cubicBezTo>
                    <a:cubicBezTo>
                      <a:pt x="516" y="1288"/>
                      <a:pt x="542" y="1311"/>
                      <a:pt x="572" y="1324"/>
                    </a:cubicBezTo>
                    <a:cubicBezTo>
                      <a:pt x="601" y="1338"/>
                      <a:pt x="638" y="1344"/>
                      <a:pt x="683" y="1344"/>
                    </a:cubicBezTo>
                    <a:cubicBezTo>
                      <a:pt x="789" y="1344"/>
                      <a:pt x="871" y="1287"/>
                      <a:pt x="929" y="1172"/>
                    </a:cubicBezTo>
                    <a:cubicBezTo>
                      <a:pt x="947" y="1134"/>
                      <a:pt x="963" y="1104"/>
                      <a:pt x="975" y="1083"/>
                    </a:cubicBezTo>
                    <a:cubicBezTo>
                      <a:pt x="1143" y="795"/>
                      <a:pt x="1327" y="515"/>
                      <a:pt x="1528" y="241"/>
                    </a:cubicBezTo>
                    <a:cubicBezTo>
                      <a:pt x="1587" y="160"/>
                      <a:pt x="1648" y="80"/>
                      <a:pt x="1711" y="0"/>
                    </a:cubicBezTo>
                    <a:lnTo>
                      <a:pt x="174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52"/>
              <p:cNvSpPr>
                <a:spLocks/>
              </p:cNvSpPr>
              <p:nvPr/>
            </p:nvSpPr>
            <p:spPr bwMode="auto">
              <a:xfrm>
                <a:off x="2581" y="0"/>
                <a:ext cx="3264" cy="3434"/>
              </a:xfrm>
              <a:custGeom>
                <a:avLst/>
                <a:gdLst>
                  <a:gd name="T0" fmla="*/ 1829 w 1847"/>
                  <a:gd name="T1" fmla="*/ 0 h 1943"/>
                  <a:gd name="T2" fmla="*/ 1570 w 1847"/>
                  <a:gd name="T3" fmla="*/ 42 h 1943"/>
                  <a:gd name="T4" fmla="*/ 1403 w 1847"/>
                  <a:gd name="T5" fmla="*/ 125 h 1943"/>
                  <a:gd name="T6" fmla="*/ 1236 w 1847"/>
                  <a:gd name="T7" fmla="*/ 304 h 1943"/>
                  <a:gd name="T8" fmla="*/ 1092 w 1847"/>
                  <a:gd name="T9" fmla="*/ 502 h 1943"/>
                  <a:gd name="T10" fmla="*/ 1026 w 1847"/>
                  <a:gd name="T11" fmla="*/ 599 h 1943"/>
                  <a:gd name="T12" fmla="*/ 967 w 1847"/>
                  <a:gd name="T13" fmla="*/ 685 h 1943"/>
                  <a:gd name="T14" fmla="*/ 666 w 1847"/>
                  <a:gd name="T15" fmla="*/ 1151 h 1943"/>
                  <a:gd name="T16" fmla="*/ 456 w 1847"/>
                  <a:gd name="T17" fmla="*/ 1442 h 1943"/>
                  <a:gd name="T18" fmla="*/ 381 w 1847"/>
                  <a:gd name="T19" fmla="*/ 1314 h 1943"/>
                  <a:gd name="T20" fmla="*/ 348 w 1847"/>
                  <a:gd name="T21" fmla="*/ 1224 h 1943"/>
                  <a:gd name="T22" fmla="*/ 308 w 1847"/>
                  <a:gd name="T23" fmla="*/ 1153 h 1943"/>
                  <a:gd name="T24" fmla="*/ 263 w 1847"/>
                  <a:gd name="T25" fmla="*/ 1136 h 1943"/>
                  <a:gd name="T26" fmla="*/ 88 w 1847"/>
                  <a:gd name="T27" fmla="*/ 1200 h 1943"/>
                  <a:gd name="T28" fmla="*/ 0 w 1847"/>
                  <a:gd name="T29" fmla="*/ 1338 h 1943"/>
                  <a:gd name="T30" fmla="*/ 41 w 1847"/>
                  <a:gd name="T31" fmla="*/ 1523 h 1943"/>
                  <a:gd name="T32" fmla="*/ 46 w 1847"/>
                  <a:gd name="T33" fmla="*/ 1542 h 1943"/>
                  <a:gd name="T34" fmla="*/ 109 w 1847"/>
                  <a:gd name="T35" fmla="*/ 1743 h 1943"/>
                  <a:gd name="T36" fmla="*/ 166 w 1847"/>
                  <a:gd name="T37" fmla="*/ 1854 h 1943"/>
                  <a:gd name="T38" fmla="*/ 247 w 1847"/>
                  <a:gd name="T39" fmla="*/ 1923 h 1943"/>
                  <a:gd name="T40" fmla="*/ 358 w 1847"/>
                  <a:gd name="T41" fmla="*/ 1943 h 1943"/>
                  <a:gd name="T42" fmla="*/ 604 w 1847"/>
                  <a:gd name="T43" fmla="*/ 1771 h 1943"/>
                  <a:gd name="T44" fmla="*/ 650 w 1847"/>
                  <a:gd name="T45" fmla="*/ 1682 h 1943"/>
                  <a:gd name="T46" fmla="*/ 1203 w 1847"/>
                  <a:gd name="T47" fmla="*/ 840 h 1943"/>
                  <a:gd name="T48" fmla="*/ 1386 w 1847"/>
                  <a:gd name="T49" fmla="*/ 599 h 1943"/>
                  <a:gd name="T50" fmla="*/ 1462 w 1847"/>
                  <a:gd name="T51" fmla="*/ 502 h 1943"/>
                  <a:gd name="T52" fmla="*/ 1847 w 1847"/>
                  <a:gd name="T53" fmla="*/ 47 h 1943"/>
                  <a:gd name="T54" fmla="*/ 1829 w 1847"/>
                  <a:gd name="T55" fmla="*/ 0 h 1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7" h="1943">
                    <a:moveTo>
                      <a:pt x="1829" y="0"/>
                    </a:moveTo>
                    <a:cubicBezTo>
                      <a:pt x="1724" y="8"/>
                      <a:pt x="1638" y="21"/>
                      <a:pt x="1570" y="42"/>
                    </a:cubicBezTo>
                    <a:cubicBezTo>
                      <a:pt x="1501" y="62"/>
                      <a:pt x="1446" y="90"/>
                      <a:pt x="1403" y="125"/>
                    </a:cubicBezTo>
                    <a:cubicBezTo>
                      <a:pt x="1353" y="166"/>
                      <a:pt x="1298" y="225"/>
                      <a:pt x="1236" y="304"/>
                    </a:cubicBezTo>
                    <a:cubicBezTo>
                      <a:pt x="1199" y="351"/>
                      <a:pt x="1151" y="417"/>
                      <a:pt x="1092" y="502"/>
                    </a:cubicBezTo>
                    <a:cubicBezTo>
                      <a:pt x="1071" y="532"/>
                      <a:pt x="1049" y="564"/>
                      <a:pt x="1026" y="599"/>
                    </a:cubicBezTo>
                    <a:cubicBezTo>
                      <a:pt x="1007" y="626"/>
                      <a:pt x="988" y="655"/>
                      <a:pt x="967" y="685"/>
                    </a:cubicBezTo>
                    <a:cubicBezTo>
                      <a:pt x="883" y="811"/>
                      <a:pt x="783" y="966"/>
                      <a:pt x="666" y="1151"/>
                    </a:cubicBezTo>
                    <a:cubicBezTo>
                      <a:pt x="544" y="1345"/>
                      <a:pt x="474" y="1442"/>
                      <a:pt x="456" y="1442"/>
                    </a:cubicBezTo>
                    <a:cubicBezTo>
                      <a:pt x="436" y="1442"/>
                      <a:pt x="411" y="1399"/>
                      <a:pt x="381" y="1314"/>
                    </a:cubicBezTo>
                    <a:cubicBezTo>
                      <a:pt x="367" y="1276"/>
                      <a:pt x="356" y="1246"/>
                      <a:pt x="348" y="1224"/>
                    </a:cubicBezTo>
                    <a:cubicBezTo>
                      <a:pt x="333" y="1188"/>
                      <a:pt x="319" y="1164"/>
                      <a:pt x="308" y="1153"/>
                    </a:cubicBezTo>
                    <a:cubicBezTo>
                      <a:pt x="296" y="1142"/>
                      <a:pt x="281" y="1136"/>
                      <a:pt x="263" y="1136"/>
                    </a:cubicBezTo>
                    <a:cubicBezTo>
                      <a:pt x="205" y="1136"/>
                      <a:pt x="147" y="1157"/>
                      <a:pt x="88" y="1200"/>
                    </a:cubicBezTo>
                    <a:cubicBezTo>
                      <a:pt x="29" y="1241"/>
                      <a:pt x="0" y="1288"/>
                      <a:pt x="0" y="1338"/>
                    </a:cubicBezTo>
                    <a:cubicBezTo>
                      <a:pt x="0" y="1363"/>
                      <a:pt x="14" y="1424"/>
                      <a:pt x="41" y="1523"/>
                    </a:cubicBezTo>
                    <a:cubicBezTo>
                      <a:pt x="43" y="1531"/>
                      <a:pt x="45" y="1537"/>
                      <a:pt x="46" y="1542"/>
                    </a:cubicBezTo>
                    <a:cubicBezTo>
                      <a:pt x="70" y="1631"/>
                      <a:pt x="91" y="1698"/>
                      <a:pt x="109" y="1743"/>
                    </a:cubicBezTo>
                    <a:cubicBezTo>
                      <a:pt x="126" y="1789"/>
                      <a:pt x="145" y="1826"/>
                      <a:pt x="166" y="1854"/>
                    </a:cubicBezTo>
                    <a:cubicBezTo>
                      <a:pt x="191" y="1887"/>
                      <a:pt x="217" y="1910"/>
                      <a:pt x="247" y="1923"/>
                    </a:cubicBezTo>
                    <a:cubicBezTo>
                      <a:pt x="276" y="1937"/>
                      <a:pt x="313" y="1943"/>
                      <a:pt x="358" y="1943"/>
                    </a:cubicBezTo>
                    <a:cubicBezTo>
                      <a:pt x="464" y="1943"/>
                      <a:pt x="546" y="1886"/>
                      <a:pt x="604" y="1771"/>
                    </a:cubicBezTo>
                    <a:cubicBezTo>
                      <a:pt x="622" y="1733"/>
                      <a:pt x="638" y="1703"/>
                      <a:pt x="650" y="1682"/>
                    </a:cubicBezTo>
                    <a:cubicBezTo>
                      <a:pt x="818" y="1394"/>
                      <a:pt x="1002" y="1114"/>
                      <a:pt x="1203" y="840"/>
                    </a:cubicBezTo>
                    <a:cubicBezTo>
                      <a:pt x="1262" y="759"/>
                      <a:pt x="1323" y="679"/>
                      <a:pt x="1386" y="599"/>
                    </a:cubicBezTo>
                    <a:cubicBezTo>
                      <a:pt x="1411" y="566"/>
                      <a:pt x="1436" y="534"/>
                      <a:pt x="1462" y="502"/>
                    </a:cubicBezTo>
                    <a:cubicBezTo>
                      <a:pt x="1586" y="347"/>
                      <a:pt x="1714" y="196"/>
                      <a:pt x="1847" y="47"/>
                    </a:cubicBezTo>
                    <a:lnTo>
                      <a:pt x="1829"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3" name="Group 49"/>
            <p:cNvGrpSpPr>
              <a:grpSpLocks noChangeAspect="1"/>
            </p:cNvGrpSpPr>
            <p:nvPr/>
          </p:nvGrpSpPr>
          <p:grpSpPr bwMode="auto">
            <a:xfrm>
              <a:off x="5656709" y="4002848"/>
              <a:ext cx="1081420" cy="1165872"/>
              <a:chOff x="1837" y="0"/>
              <a:chExt cx="4008" cy="4321"/>
            </a:xfrm>
          </p:grpSpPr>
          <p:sp>
            <p:nvSpPr>
              <p:cNvPr id="44" name="AutoShape 48"/>
              <p:cNvSpPr>
                <a:spLocks noChangeAspect="1" noChangeArrowheads="1" noTextEdit="1"/>
              </p:cNvSpPr>
              <p:nvPr/>
            </p:nvSpPr>
            <p:spPr bwMode="auto">
              <a:xfrm>
                <a:off x="1837" y="0"/>
                <a:ext cx="4008" cy="4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0"/>
              <p:cNvSpPr>
                <a:spLocks noEditPoints="1"/>
              </p:cNvSpPr>
              <p:nvPr/>
            </p:nvSpPr>
            <p:spPr bwMode="auto">
              <a:xfrm>
                <a:off x="1835" y="887"/>
                <a:ext cx="3434" cy="3434"/>
              </a:xfrm>
              <a:custGeom>
                <a:avLst/>
                <a:gdLst>
                  <a:gd name="T0" fmla="*/ 0 w 3434"/>
                  <a:gd name="T1" fmla="*/ 0 h 3434"/>
                  <a:gd name="T2" fmla="*/ 0 w 3434"/>
                  <a:gd name="T3" fmla="*/ 3434 h 3434"/>
                  <a:gd name="T4" fmla="*/ 3434 w 3434"/>
                  <a:gd name="T5" fmla="*/ 3434 h 3434"/>
                  <a:gd name="T6" fmla="*/ 3434 w 3434"/>
                  <a:gd name="T7" fmla="*/ 0 h 3434"/>
                  <a:gd name="T8" fmla="*/ 0 w 3434"/>
                  <a:gd name="T9" fmla="*/ 0 h 3434"/>
                  <a:gd name="T10" fmla="*/ 3262 w 3434"/>
                  <a:gd name="T11" fmla="*/ 3263 h 3434"/>
                  <a:gd name="T12" fmla="*/ 172 w 3434"/>
                  <a:gd name="T13" fmla="*/ 3263 h 3434"/>
                  <a:gd name="T14" fmla="*/ 172 w 3434"/>
                  <a:gd name="T15" fmla="*/ 172 h 3434"/>
                  <a:gd name="T16" fmla="*/ 3262 w 3434"/>
                  <a:gd name="T17" fmla="*/ 172 h 3434"/>
                  <a:gd name="T18" fmla="*/ 3262 w 3434"/>
                  <a:gd name="T19" fmla="*/ 3263 h 3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4" h="3434">
                    <a:moveTo>
                      <a:pt x="0" y="0"/>
                    </a:moveTo>
                    <a:lnTo>
                      <a:pt x="0" y="3434"/>
                    </a:lnTo>
                    <a:lnTo>
                      <a:pt x="3434" y="3434"/>
                    </a:lnTo>
                    <a:lnTo>
                      <a:pt x="3434" y="0"/>
                    </a:lnTo>
                    <a:lnTo>
                      <a:pt x="0" y="0"/>
                    </a:lnTo>
                    <a:close/>
                    <a:moveTo>
                      <a:pt x="3262" y="3263"/>
                    </a:moveTo>
                    <a:lnTo>
                      <a:pt x="172" y="3263"/>
                    </a:lnTo>
                    <a:lnTo>
                      <a:pt x="172" y="172"/>
                    </a:lnTo>
                    <a:lnTo>
                      <a:pt x="3262" y="172"/>
                    </a:lnTo>
                    <a:lnTo>
                      <a:pt x="3262" y="326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51"/>
              <p:cNvSpPr>
                <a:spLocks/>
              </p:cNvSpPr>
              <p:nvPr/>
            </p:nvSpPr>
            <p:spPr bwMode="auto">
              <a:xfrm>
                <a:off x="2007" y="1059"/>
                <a:ext cx="3090" cy="3091"/>
              </a:xfrm>
              <a:custGeom>
                <a:avLst/>
                <a:gdLst>
                  <a:gd name="T0" fmla="*/ 1749 w 1749"/>
                  <a:gd name="T1" fmla="*/ 0 h 1749"/>
                  <a:gd name="T2" fmla="*/ 1749 w 1749"/>
                  <a:gd name="T3" fmla="*/ 1749 h 1749"/>
                  <a:gd name="T4" fmla="*/ 0 w 1749"/>
                  <a:gd name="T5" fmla="*/ 1749 h 1749"/>
                  <a:gd name="T6" fmla="*/ 0 w 1749"/>
                  <a:gd name="T7" fmla="*/ 0 h 1749"/>
                  <a:gd name="T8" fmla="*/ 1351 w 1749"/>
                  <a:gd name="T9" fmla="*/ 0 h 1749"/>
                  <a:gd name="T10" fmla="*/ 1292 w 1749"/>
                  <a:gd name="T11" fmla="*/ 86 h 1749"/>
                  <a:gd name="T12" fmla="*/ 991 w 1749"/>
                  <a:gd name="T13" fmla="*/ 552 h 1749"/>
                  <a:gd name="T14" fmla="*/ 781 w 1749"/>
                  <a:gd name="T15" fmla="*/ 843 h 1749"/>
                  <a:gd name="T16" fmla="*/ 706 w 1749"/>
                  <a:gd name="T17" fmla="*/ 715 h 1749"/>
                  <a:gd name="T18" fmla="*/ 673 w 1749"/>
                  <a:gd name="T19" fmla="*/ 625 h 1749"/>
                  <a:gd name="T20" fmla="*/ 633 w 1749"/>
                  <a:gd name="T21" fmla="*/ 554 h 1749"/>
                  <a:gd name="T22" fmla="*/ 588 w 1749"/>
                  <a:gd name="T23" fmla="*/ 537 h 1749"/>
                  <a:gd name="T24" fmla="*/ 413 w 1749"/>
                  <a:gd name="T25" fmla="*/ 601 h 1749"/>
                  <a:gd name="T26" fmla="*/ 325 w 1749"/>
                  <a:gd name="T27" fmla="*/ 739 h 1749"/>
                  <a:gd name="T28" fmla="*/ 366 w 1749"/>
                  <a:gd name="T29" fmla="*/ 924 h 1749"/>
                  <a:gd name="T30" fmla="*/ 371 w 1749"/>
                  <a:gd name="T31" fmla="*/ 943 h 1749"/>
                  <a:gd name="T32" fmla="*/ 434 w 1749"/>
                  <a:gd name="T33" fmla="*/ 1144 h 1749"/>
                  <a:gd name="T34" fmla="*/ 491 w 1749"/>
                  <a:gd name="T35" fmla="*/ 1255 h 1749"/>
                  <a:gd name="T36" fmla="*/ 572 w 1749"/>
                  <a:gd name="T37" fmla="*/ 1324 h 1749"/>
                  <a:gd name="T38" fmla="*/ 683 w 1749"/>
                  <a:gd name="T39" fmla="*/ 1344 h 1749"/>
                  <a:gd name="T40" fmla="*/ 929 w 1749"/>
                  <a:gd name="T41" fmla="*/ 1172 h 1749"/>
                  <a:gd name="T42" fmla="*/ 975 w 1749"/>
                  <a:gd name="T43" fmla="*/ 1083 h 1749"/>
                  <a:gd name="T44" fmla="*/ 1528 w 1749"/>
                  <a:gd name="T45" fmla="*/ 241 h 1749"/>
                  <a:gd name="T46" fmla="*/ 1711 w 1749"/>
                  <a:gd name="T47" fmla="*/ 0 h 1749"/>
                  <a:gd name="T48" fmla="*/ 1749 w 1749"/>
                  <a:gd name="T49" fmla="*/ 0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9" h="1749">
                    <a:moveTo>
                      <a:pt x="1749" y="0"/>
                    </a:moveTo>
                    <a:cubicBezTo>
                      <a:pt x="1749" y="1749"/>
                      <a:pt x="1749" y="1749"/>
                      <a:pt x="1749" y="1749"/>
                    </a:cubicBezTo>
                    <a:cubicBezTo>
                      <a:pt x="0" y="1749"/>
                      <a:pt x="0" y="1749"/>
                      <a:pt x="0" y="1749"/>
                    </a:cubicBezTo>
                    <a:cubicBezTo>
                      <a:pt x="0" y="0"/>
                      <a:pt x="0" y="0"/>
                      <a:pt x="0" y="0"/>
                    </a:cubicBezTo>
                    <a:cubicBezTo>
                      <a:pt x="1351" y="0"/>
                      <a:pt x="1351" y="0"/>
                      <a:pt x="1351" y="0"/>
                    </a:cubicBezTo>
                    <a:cubicBezTo>
                      <a:pt x="1332" y="27"/>
                      <a:pt x="1313" y="56"/>
                      <a:pt x="1292" y="86"/>
                    </a:cubicBezTo>
                    <a:cubicBezTo>
                      <a:pt x="1208" y="212"/>
                      <a:pt x="1108" y="367"/>
                      <a:pt x="991" y="552"/>
                    </a:cubicBezTo>
                    <a:cubicBezTo>
                      <a:pt x="869" y="746"/>
                      <a:pt x="799" y="843"/>
                      <a:pt x="781" y="843"/>
                    </a:cubicBezTo>
                    <a:cubicBezTo>
                      <a:pt x="761" y="843"/>
                      <a:pt x="736" y="800"/>
                      <a:pt x="706" y="715"/>
                    </a:cubicBezTo>
                    <a:cubicBezTo>
                      <a:pt x="692" y="677"/>
                      <a:pt x="681" y="647"/>
                      <a:pt x="673" y="625"/>
                    </a:cubicBezTo>
                    <a:cubicBezTo>
                      <a:pt x="658" y="589"/>
                      <a:pt x="644" y="565"/>
                      <a:pt x="633" y="554"/>
                    </a:cubicBezTo>
                    <a:cubicBezTo>
                      <a:pt x="621" y="543"/>
                      <a:pt x="606" y="537"/>
                      <a:pt x="588" y="537"/>
                    </a:cubicBezTo>
                    <a:cubicBezTo>
                      <a:pt x="530" y="537"/>
                      <a:pt x="472" y="558"/>
                      <a:pt x="413" y="601"/>
                    </a:cubicBezTo>
                    <a:cubicBezTo>
                      <a:pt x="354" y="642"/>
                      <a:pt x="325" y="689"/>
                      <a:pt x="325" y="739"/>
                    </a:cubicBezTo>
                    <a:cubicBezTo>
                      <a:pt x="325" y="764"/>
                      <a:pt x="339" y="825"/>
                      <a:pt x="366" y="924"/>
                    </a:cubicBezTo>
                    <a:cubicBezTo>
                      <a:pt x="368" y="932"/>
                      <a:pt x="370" y="938"/>
                      <a:pt x="371" y="943"/>
                    </a:cubicBezTo>
                    <a:cubicBezTo>
                      <a:pt x="395" y="1032"/>
                      <a:pt x="416" y="1099"/>
                      <a:pt x="434" y="1144"/>
                    </a:cubicBezTo>
                    <a:cubicBezTo>
                      <a:pt x="451" y="1190"/>
                      <a:pt x="470" y="1227"/>
                      <a:pt x="491" y="1255"/>
                    </a:cubicBezTo>
                    <a:cubicBezTo>
                      <a:pt x="516" y="1288"/>
                      <a:pt x="542" y="1311"/>
                      <a:pt x="572" y="1324"/>
                    </a:cubicBezTo>
                    <a:cubicBezTo>
                      <a:pt x="601" y="1338"/>
                      <a:pt x="638" y="1344"/>
                      <a:pt x="683" y="1344"/>
                    </a:cubicBezTo>
                    <a:cubicBezTo>
                      <a:pt x="789" y="1344"/>
                      <a:pt x="871" y="1287"/>
                      <a:pt x="929" y="1172"/>
                    </a:cubicBezTo>
                    <a:cubicBezTo>
                      <a:pt x="947" y="1134"/>
                      <a:pt x="963" y="1104"/>
                      <a:pt x="975" y="1083"/>
                    </a:cubicBezTo>
                    <a:cubicBezTo>
                      <a:pt x="1143" y="795"/>
                      <a:pt x="1327" y="515"/>
                      <a:pt x="1528" y="241"/>
                    </a:cubicBezTo>
                    <a:cubicBezTo>
                      <a:pt x="1587" y="160"/>
                      <a:pt x="1648" y="80"/>
                      <a:pt x="1711" y="0"/>
                    </a:cubicBezTo>
                    <a:lnTo>
                      <a:pt x="174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52"/>
              <p:cNvSpPr>
                <a:spLocks/>
              </p:cNvSpPr>
              <p:nvPr/>
            </p:nvSpPr>
            <p:spPr bwMode="auto">
              <a:xfrm>
                <a:off x="2581" y="0"/>
                <a:ext cx="3264" cy="3434"/>
              </a:xfrm>
              <a:custGeom>
                <a:avLst/>
                <a:gdLst>
                  <a:gd name="T0" fmla="*/ 1829 w 1847"/>
                  <a:gd name="T1" fmla="*/ 0 h 1943"/>
                  <a:gd name="T2" fmla="*/ 1570 w 1847"/>
                  <a:gd name="T3" fmla="*/ 42 h 1943"/>
                  <a:gd name="T4" fmla="*/ 1403 w 1847"/>
                  <a:gd name="T5" fmla="*/ 125 h 1943"/>
                  <a:gd name="T6" fmla="*/ 1236 w 1847"/>
                  <a:gd name="T7" fmla="*/ 304 h 1943"/>
                  <a:gd name="T8" fmla="*/ 1092 w 1847"/>
                  <a:gd name="T9" fmla="*/ 502 h 1943"/>
                  <a:gd name="T10" fmla="*/ 1026 w 1847"/>
                  <a:gd name="T11" fmla="*/ 599 h 1943"/>
                  <a:gd name="T12" fmla="*/ 967 w 1847"/>
                  <a:gd name="T13" fmla="*/ 685 h 1943"/>
                  <a:gd name="T14" fmla="*/ 666 w 1847"/>
                  <a:gd name="T15" fmla="*/ 1151 h 1943"/>
                  <a:gd name="T16" fmla="*/ 456 w 1847"/>
                  <a:gd name="T17" fmla="*/ 1442 h 1943"/>
                  <a:gd name="T18" fmla="*/ 381 w 1847"/>
                  <a:gd name="T19" fmla="*/ 1314 h 1943"/>
                  <a:gd name="T20" fmla="*/ 348 w 1847"/>
                  <a:gd name="T21" fmla="*/ 1224 h 1943"/>
                  <a:gd name="T22" fmla="*/ 308 w 1847"/>
                  <a:gd name="T23" fmla="*/ 1153 h 1943"/>
                  <a:gd name="T24" fmla="*/ 263 w 1847"/>
                  <a:gd name="T25" fmla="*/ 1136 h 1943"/>
                  <a:gd name="T26" fmla="*/ 88 w 1847"/>
                  <a:gd name="T27" fmla="*/ 1200 h 1943"/>
                  <a:gd name="T28" fmla="*/ 0 w 1847"/>
                  <a:gd name="T29" fmla="*/ 1338 h 1943"/>
                  <a:gd name="T30" fmla="*/ 41 w 1847"/>
                  <a:gd name="T31" fmla="*/ 1523 h 1943"/>
                  <a:gd name="T32" fmla="*/ 46 w 1847"/>
                  <a:gd name="T33" fmla="*/ 1542 h 1943"/>
                  <a:gd name="T34" fmla="*/ 109 w 1847"/>
                  <a:gd name="T35" fmla="*/ 1743 h 1943"/>
                  <a:gd name="T36" fmla="*/ 166 w 1847"/>
                  <a:gd name="T37" fmla="*/ 1854 h 1943"/>
                  <a:gd name="T38" fmla="*/ 247 w 1847"/>
                  <a:gd name="T39" fmla="*/ 1923 h 1943"/>
                  <a:gd name="T40" fmla="*/ 358 w 1847"/>
                  <a:gd name="T41" fmla="*/ 1943 h 1943"/>
                  <a:gd name="T42" fmla="*/ 604 w 1847"/>
                  <a:gd name="T43" fmla="*/ 1771 h 1943"/>
                  <a:gd name="T44" fmla="*/ 650 w 1847"/>
                  <a:gd name="T45" fmla="*/ 1682 h 1943"/>
                  <a:gd name="T46" fmla="*/ 1203 w 1847"/>
                  <a:gd name="T47" fmla="*/ 840 h 1943"/>
                  <a:gd name="T48" fmla="*/ 1386 w 1847"/>
                  <a:gd name="T49" fmla="*/ 599 h 1943"/>
                  <a:gd name="T50" fmla="*/ 1462 w 1847"/>
                  <a:gd name="T51" fmla="*/ 502 h 1943"/>
                  <a:gd name="T52" fmla="*/ 1847 w 1847"/>
                  <a:gd name="T53" fmla="*/ 47 h 1943"/>
                  <a:gd name="T54" fmla="*/ 1829 w 1847"/>
                  <a:gd name="T55" fmla="*/ 0 h 1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7" h="1943">
                    <a:moveTo>
                      <a:pt x="1829" y="0"/>
                    </a:moveTo>
                    <a:cubicBezTo>
                      <a:pt x="1724" y="8"/>
                      <a:pt x="1638" y="21"/>
                      <a:pt x="1570" y="42"/>
                    </a:cubicBezTo>
                    <a:cubicBezTo>
                      <a:pt x="1501" y="62"/>
                      <a:pt x="1446" y="90"/>
                      <a:pt x="1403" y="125"/>
                    </a:cubicBezTo>
                    <a:cubicBezTo>
                      <a:pt x="1353" y="166"/>
                      <a:pt x="1298" y="225"/>
                      <a:pt x="1236" y="304"/>
                    </a:cubicBezTo>
                    <a:cubicBezTo>
                      <a:pt x="1199" y="351"/>
                      <a:pt x="1151" y="417"/>
                      <a:pt x="1092" y="502"/>
                    </a:cubicBezTo>
                    <a:cubicBezTo>
                      <a:pt x="1071" y="532"/>
                      <a:pt x="1049" y="564"/>
                      <a:pt x="1026" y="599"/>
                    </a:cubicBezTo>
                    <a:cubicBezTo>
                      <a:pt x="1007" y="626"/>
                      <a:pt x="988" y="655"/>
                      <a:pt x="967" y="685"/>
                    </a:cubicBezTo>
                    <a:cubicBezTo>
                      <a:pt x="883" y="811"/>
                      <a:pt x="783" y="966"/>
                      <a:pt x="666" y="1151"/>
                    </a:cubicBezTo>
                    <a:cubicBezTo>
                      <a:pt x="544" y="1345"/>
                      <a:pt x="474" y="1442"/>
                      <a:pt x="456" y="1442"/>
                    </a:cubicBezTo>
                    <a:cubicBezTo>
                      <a:pt x="436" y="1442"/>
                      <a:pt x="411" y="1399"/>
                      <a:pt x="381" y="1314"/>
                    </a:cubicBezTo>
                    <a:cubicBezTo>
                      <a:pt x="367" y="1276"/>
                      <a:pt x="356" y="1246"/>
                      <a:pt x="348" y="1224"/>
                    </a:cubicBezTo>
                    <a:cubicBezTo>
                      <a:pt x="333" y="1188"/>
                      <a:pt x="319" y="1164"/>
                      <a:pt x="308" y="1153"/>
                    </a:cubicBezTo>
                    <a:cubicBezTo>
                      <a:pt x="296" y="1142"/>
                      <a:pt x="281" y="1136"/>
                      <a:pt x="263" y="1136"/>
                    </a:cubicBezTo>
                    <a:cubicBezTo>
                      <a:pt x="205" y="1136"/>
                      <a:pt x="147" y="1157"/>
                      <a:pt x="88" y="1200"/>
                    </a:cubicBezTo>
                    <a:cubicBezTo>
                      <a:pt x="29" y="1241"/>
                      <a:pt x="0" y="1288"/>
                      <a:pt x="0" y="1338"/>
                    </a:cubicBezTo>
                    <a:cubicBezTo>
                      <a:pt x="0" y="1363"/>
                      <a:pt x="14" y="1424"/>
                      <a:pt x="41" y="1523"/>
                    </a:cubicBezTo>
                    <a:cubicBezTo>
                      <a:pt x="43" y="1531"/>
                      <a:pt x="45" y="1537"/>
                      <a:pt x="46" y="1542"/>
                    </a:cubicBezTo>
                    <a:cubicBezTo>
                      <a:pt x="70" y="1631"/>
                      <a:pt x="91" y="1698"/>
                      <a:pt x="109" y="1743"/>
                    </a:cubicBezTo>
                    <a:cubicBezTo>
                      <a:pt x="126" y="1789"/>
                      <a:pt x="145" y="1826"/>
                      <a:pt x="166" y="1854"/>
                    </a:cubicBezTo>
                    <a:cubicBezTo>
                      <a:pt x="191" y="1887"/>
                      <a:pt x="217" y="1910"/>
                      <a:pt x="247" y="1923"/>
                    </a:cubicBezTo>
                    <a:cubicBezTo>
                      <a:pt x="276" y="1937"/>
                      <a:pt x="313" y="1943"/>
                      <a:pt x="358" y="1943"/>
                    </a:cubicBezTo>
                    <a:cubicBezTo>
                      <a:pt x="464" y="1943"/>
                      <a:pt x="546" y="1886"/>
                      <a:pt x="604" y="1771"/>
                    </a:cubicBezTo>
                    <a:cubicBezTo>
                      <a:pt x="622" y="1733"/>
                      <a:pt x="638" y="1703"/>
                      <a:pt x="650" y="1682"/>
                    </a:cubicBezTo>
                    <a:cubicBezTo>
                      <a:pt x="818" y="1394"/>
                      <a:pt x="1002" y="1114"/>
                      <a:pt x="1203" y="840"/>
                    </a:cubicBezTo>
                    <a:cubicBezTo>
                      <a:pt x="1262" y="759"/>
                      <a:pt x="1323" y="679"/>
                      <a:pt x="1386" y="599"/>
                    </a:cubicBezTo>
                    <a:cubicBezTo>
                      <a:pt x="1411" y="566"/>
                      <a:pt x="1436" y="534"/>
                      <a:pt x="1462" y="502"/>
                    </a:cubicBezTo>
                    <a:cubicBezTo>
                      <a:pt x="1586" y="347"/>
                      <a:pt x="1714" y="196"/>
                      <a:pt x="1847" y="47"/>
                    </a:cubicBezTo>
                    <a:lnTo>
                      <a:pt x="1829"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60" name="TextBox 59"/>
          <p:cNvSpPr txBox="1"/>
          <p:nvPr/>
        </p:nvSpPr>
        <p:spPr>
          <a:xfrm>
            <a:off x="7537136" y="5002266"/>
            <a:ext cx="3912835" cy="1323439"/>
          </a:xfrm>
          <a:prstGeom prst="rect">
            <a:avLst/>
          </a:prstGeom>
          <a:noFill/>
          <a:ln w="19050">
            <a:noFill/>
          </a:ln>
        </p:spPr>
        <p:txBody>
          <a:bodyPr wrap="square" lIns="0" tIns="0" rIns="0" bIns="0" rtlCol="0">
            <a:spAutoFit/>
          </a:bodyPr>
          <a:lstStyle/>
          <a:p>
            <a:pPr fontAlgn="base">
              <a:spcBef>
                <a:spcPts val="600"/>
              </a:spcBef>
              <a:spcAft>
                <a:spcPct val="0"/>
              </a:spcAft>
              <a:buClr>
                <a:schemeClr val="tx2"/>
              </a:buClr>
              <a:buSzPct val="100000"/>
            </a:pPr>
            <a:r>
              <a:rPr lang="en-US" sz="1400" b="1" kern="0" dirty="0" smtClean="0">
                <a:solidFill>
                  <a:schemeClr val="tx2"/>
                </a:solidFill>
                <a:ea typeface="Arial Unicode MS" pitchFamily="34" charset="-128"/>
                <a:cs typeface="Arial Unicode MS" pitchFamily="34" charset="-128"/>
              </a:rPr>
              <a:t>GRC Solution Extensions: </a:t>
            </a:r>
          </a:p>
          <a:p>
            <a:pPr marL="144000" indent="-171450" fontAlgn="base">
              <a:spcAft>
                <a:spcPct val="0"/>
              </a:spcAft>
              <a:buClr>
                <a:schemeClr val="tx2"/>
              </a:buClr>
              <a:buSzPct val="100000"/>
              <a:buFont typeface="Wingdings" panose="05000000000000000000" pitchFamily="2" charset="2"/>
              <a:buChar char=""/>
            </a:pPr>
            <a:r>
              <a:rPr lang="en-US" sz="1200" dirty="0" smtClean="0"/>
              <a:t>SAP Access Management violation by Greenlight </a:t>
            </a:r>
          </a:p>
          <a:p>
            <a:pPr marL="171450" indent="-171450" fontAlgn="base">
              <a:spcAft>
                <a:spcPct val="0"/>
              </a:spcAft>
              <a:buClr>
                <a:schemeClr val="tx2"/>
              </a:buClr>
              <a:buSzPct val="100000"/>
              <a:buFont typeface="Wingdings" panose="05000000000000000000" pitchFamily="2" charset="2"/>
              <a:buChar char=""/>
            </a:pPr>
            <a:r>
              <a:rPr lang="en-US" sz="1200" dirty="0" smtClean="0"/>
              <a:t>SAP Regulation Management by Greenlight (cyber governance solution)</a:t>
            </a:r>
          </a:p>
          <a:p>
            <a:pPr marL="171450" indent="-171450" fontAlgn="base">
              <a:spcAft>
                <a:spcPct val="0"/>
              </a:spcAft>
              <a:buClr>
                <a:schemeClr val="tx2"/>
              </a:buClr>
              <a:buSzPct val="100000"/>
              <a:buFont typeface="Wingdings" panose="05000000000000000000" pitchFamily="2" charset="2"/>
              <a:buChar char=""/>
            </a:pPr>
            <a:r>
              <a:rPr lang="en-US" sz="1200" dirty="0" smtClean="0"/>
              <a:t>SAP Dynamic Authorization Management by NextLabs</a:t>
            </a:r>
          </a:p>
          <a:p>
            <a:pPr marL="171450" indent="-171450" fontAlgn="base">
              <a:spcAft>
                <a:spcPct val="0"/>
              </a:spcAft>
              <a:buClr>
                <a:schemeClr val="tx2"/>
              </a:buClr>
              <a:buSzPct val="100000"/>
              <a:buFont typeface="Wingdings" panose="05000000000000000000" pitchFamily="2" charset="2"/>
              <a:buChar char=""/>
            </a:pPr>
            <a:r>
              <a:rPr lang="en-US" sz="1200" dirty="0" smtClean="0"/>
              <a:t>SAP Technical Data Export Compliance application by</a:t>
            </a:r>
            <a:br>
              <a:rPr lang="en-US" sz="1200" dirty="0" smtClean="0"/>
            </a:br>
            <a:r>
              <a:rPr lang="en-US" sz="1200" dirty="0" smtClean="0"/>
              <a:t>NextLabs</a:t>
            </a:r>
            <a:endParaRPr lang="en-US" sz="1200" dirty="0"/>
          </a:p>
        </p:txBody>
      </p:sp>
      <p:pic>
        <p:nvPicPr>
          <p:cNvPr id="64" name="Picture 63"/>
          <p:cNvPicPr>
            <a:picLocks noChangeAspect="1"/>
          </p:cNvPicPr>
          <p:nvPr/>
        </p:nvPicPr>
        <p:blipFill>
          <a:blip r:embed="rId3"/>
          <a:stretch>
            <a:fillRect/>
          </a:stretch>
        </p:blipFill>
        <p:spPr>
          <a:xfrm>
            <a:off x="445769" y="1983319"/>
            <a:ext cx="5902069" cy="3397033"/>
          </a:xfrm>
          <a:prstGeom prst="rect">
            <a:avLst/>
          </a:prstGeom>
        </p:spPr>
      </p:pic>
      <p:cxnSp>
        <p:nvCxnSpPr>
          <p:cNvPr id="23" name="Straight Connector 22"/>
          <p:cNvCxnSpPr/>
          <p:nvPr/>
        </p:nvCxnSpPr>
        <p:spPr>
          <a:xfrm>
            <a:off x="6596743" y="2722298"/>
            <a:ext cx="5226957" cy="455"/>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6596743" y="4895849"/>
            <a:ext cx="5226957" cy="3492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22180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728"/>
          <a:stretch/>
        </p:blipFill>
        <p:spPr bwMode="auto">
          <a:xfrm flipH="1">
            <a:off x="325437" y="1602894"/>
            <a:ext cx="11545886" cy="4883971"/>
          </a:xfrm>
          <a:prstGeom prst="rect">
            <a:avLst/>
          </a:prstGeom>
          <a:blipFill rotWithShape="1">
            <a:blip r:embed="rId4">
              <a:alphaModFix amt="49000"/>
            </a:blip>
            <a:stretch>
              <a:fillRect/>
            </a:stretch>
          </a:blipFill>
          <a:extLst/>
        </p:spPr>
      </p:pic>
      <p:sp>
        <p:nvSpPr>
          <p:cNvPr id="14" name="Rounded Rectangle 13"/>
          <p:cNvSpPr/>
          <p:nvPr/>
        </p:nvSpPr>
        <p:spPr bwMode="gray">
          <a:xfrm>
            <a:off x="371618" y="1753499"/>
            <a:ext cx="11377035" cy="4566913"/>
          </a:xfrm>
          <a:prstGeom prst="roundRect">
            <a:avLst>
              <a:gd name="adj" fmla="val 0"/>
            </a:avLst>
          </a:prstGeom>
          <a:solidFill>
            <a:schemeClr val="bg1">
              <a:lumMod val="85000"/>
              <a:alpha val="96000"/>
            </a:schemeClr>
          </a:solidFill>
          <a:ln w="3175" cap="rnd" cmpd="sng" algn="ctr">
            <a:noFill/>
            <a:round/>
            <a:headEnd/>
            <a:tailEnd/>
          </a:ln>
        </p:spPr>
        <p:txBody>
          <a:bodyPr rtlCol="0" anchor="ctr"/>
          <a:lstStyle/>
          <a:p>
            <a:pPr algn="ctr"/>
            <a:endParaRPr lang="en-US" sz="1351" dirty="0">
              <a:solidFill>
                <a:srgbClr val="000000"/>
              </a:solidFill>
            </a:endParaRPr>
          </a:p>
        </p:txBody>
      </p:sp>
      <p:sp>
        <p:nvSpPr>
          <p:cNvPr id="3" name="Rectangle 2"/>
          <p:cNvSpPr/>
          <p:nvPr/>
        </p:nvSpPr>
        <p:spPr bwMode="gray">
          <a:xfrm>
            <a:off x="1566443" y="5496488"/>
            <a:ext cx="10095943" cy="721229"/>
          </a:xfrm>
          <a:prstGeom prst="rect">
            <a:avLst/>
          </a:prstGeom>
          <a:solidFill>
            <a:schemeClr val="bg2">
              <a:lumMod val="75000"/>
            </a:scheme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2000" kern="0" dirty="0" smtClean="0">
              <a:solidFill>
                <a:srgbClr val="000000"/>
              </a:solidFill>
              <a:ea typeface="Arial Unicode MS" pitchFamily="34" charset="-128"/>
              <a:cs typeface="Arial Unicode MS" pitchFamily="34" charset="-128"/>
            </a:endParaRPr>
          </a:p>
        </p:txBody>
      </p:sp>
      <p:sp>
        <p:nvSpPr>
          <p:cNvPr id="66" name="Rectangle 65"/>
          <p:cNvSpPr/>
          <p:nvPr/>
        </p:nvSpPr>
        <p:spPr>
          <a:xfrm>
            <a:off x="1563744" y="5496488"/>
            <a:ext cx="1453066" cy="719426"/>
          </a:xfrm>
          <a:prstGeom prst="rect">
            <a:avLst/>
          </a:prstGeom>
          <a:solidFill>
            <a:schemeClr val="accent1"/>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56" name="Rectangle 55"/>
          <p:cNvSpPr/>
          <p:nvPr/>
        </p:nvSpPr>
        <p:spPr bwMode="gray">
          <a:xfrm>
            <a:off x="460222" y="4095277"/>
            <a:ext cx="1070541" cy="1008369"/>
          </a:xfrm>
          <a:prstGeom prst="rect">
            <a:avLst/>
          </a:prstGeom>
          <a:solidFill>
            <a:schemeClr val="bg2">
              <a:lumMod val="75000"/>
            </a:scheme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200" b="1" kern="0" dirty="0">
                <a:solidFill>
                  <a:srgbClr val="FFFFFF"/>
                </a:solidFill>
                <a:latin typeface="BentonSans Book"/>
                <a:ea typeface="Arial Unicode MS" pitchFamily="34" charset="-128"/>
                <a:cs typeface="BentonSans Book"/>
              </a:rPr>
              <a:t>SAP</a:t>
            </a:r>
            <a:br>
              <a:rPr lang="en-US" sz="1200" b="1" kern="0" dirty="0">
                <a:solidFill>
                  <a:srgbClr val="FFFFFF"/>
                </a:solidFill>
                <a:latin typeface="BentonSans Book"/>
                <a:ea typeface="Arial Unicode MS" pitchFamily="34" charset="-128"/>
                <a:cs typeface="BentonSans Book"/>
              </a:rPr>
            </a:br>
            <a:r>
              <a:rPr lang="en-US" sz="1200" b="1" kern="0" dirty="0">
                <a:solidFill>
                  <a:srgbClr val="FFFFFF"/>
                </a:solidFill>
                <a:latin typeface="BentonSans Book"/>
                <a:ea typeface="Arial Unicode MS" pitchFamily="34" charset="-128"/>
                <a:cs typeface="BentonSans Book"/>
              </a:rPr>
              <a:t>Business Suite</a:t>
            </a:r>
          </a:p>
        </p:txBody>
      </p:sp>
      <p:sp>
        <p:nvSpPr>
          <p:cNvPr id="53" name="Rectangle 52"/>
          <p:cNvSpPr/>
          <p:nvPr/>
        </p:nvSpPr>
        <p:spPr bwMode="gray">
          <a:xfrm>
            <a:off x="4755700" y="5604073"/>
            <a:ext cx="2204798" cy="521228"/>
          </a:xfrm>
          <a:prstGeom prst="rect">
            <a:avLst/>
          </a:prstGeom>
          <a:solidFill>
            <a:schemeClr val="bg2">
              <a:lumMod val="90000"/>
            </a:scheme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SAP HANA Cloud Platform</a:t>
            </a:r>
            <a:endParaRPr lang="en-US" sz="1351" kern="0" dirty="0">
              <a:solidFill>
                <a:srgbClr val="404040"/>
              </a:solidFill>
              <a:latin typeface="BentonSans Medium"/>
              <a:ea typeface="Arial Unicode MS" pitchFamily="34" charset="-128"/>
              <a:cs typeface="BentonSans Medium"/>
            </a:endParaRPr>
          </a:p>
        </p:txBody>
      </p:sp>
      <p:sp>
        <p:nvSpPr>
          <p:cNvPr id="4" name="Rectangle 3"/>
          <p:cNvSpPr/>
          <p:nvPr/>
        </p:nvSpPr>
        <p:spPr bwMode="gray">
          <a:xfrm>
            <a:off x="9357194" y="5608220"/>
            <a:ext cx="2238390" cy="521228"/>
          </a:xfrm>
          <a:prstGeom prst="rect">
            <a:avLst/>
          </a:prstGeom>
          <a:solidFill>
            <a:schemeClr val="bg2">
              <a:lumMod val="90000"/>
            </a:scheme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SAP NetWeaver Application Server </a:t>
            </a:r>
            <a:endParaRPr lang="en-US" sz="1351" kern="0" dirty="0">
              <a:solidFill>
                <a:srgbClr val="404040"/>
              </a:solidFill>
              <a:latin typeface="BentonSans Medium"/>
              <a:ea typeface="Arial Unicode MS" pitchFamily="34" charset="-128"/>
              <a:cs typeface="BentonSans Medium"/>
            </a:endParaRPr>
          </a:p>
        </p:txBody>
      </p:sp>
      <p:sp>
        <p:nvSpPr>
          <p:cNvPr id="16" name="Rectangle 15"/>
          <p:cNvSpPr/>
          <p:nvPr/>
        </p:nvSpPr>
        <p:spPr>
          <a:xfrm>
            <a:off x="3617410" y="4776346"/>
            <a:ext cx="1943760" cy="630516"/>
          </a:xfrm>
          <a:prstGeom prst="rect">
            <a:avLst/>
          </a:prstGeom>
          <a:solidFill>
            <a:schemeClr val="tx1">
              <a:lumMod val="50000"/>
              <a:lumOff val="50000"/>
            </a:schemeClr>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17" name="Rectangle 16"/>
          <p:cNvSpPr/>
          <p:nvPr/>
        </p:nvSpPr>
        <p:spPr>
          <a:xfrm>
            <a:off x="1573153" y="4776346"/>
            <a:ext cx="1944618" cy="619056"/>
          </a:xfrm>
          <a:prstGeom prst="rect">
            <a:avLst/>
          </a:prstGeom>
          <a:solidFill>
            <a:schemeClr val="tx1">
              <a:lumMod val="50000"/>
              <a:lumOff val="50000"/>
            </a:schemeClr>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18" name="Rectangle 17"/>
          <p:cNvSpPr/>
          <p:nvPr/>
        </p:nvSpPr>
        <p:spPr>
          <a:xfrm>
            <a:off x="5652056" y="4776346"/>
            <a:ext cx="1944618" cy="632915"/>
          </a:xfrm>
          <a:prstGeom prst="rect">
            <a:avLst/>
          </a:prstGeom>
          <a:solidFill>
            <a:schemeClr val="tx1">
              <a:lumMod val="50000"/>
              <a:lumOff val="50000"/>
            </a:schemeClr>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20" name="Rectangle 19"/>
          <p:cNvSpPr/>
          <p:nvPr/>
        </p:nvSpPr>
        <p:spPr>
          <a:xfrm>
            <a:off x="3616552" y="3529983"/>
            <a:ext cx="1944618" cy="1246364"/>
          </a:xfrm>
          <a:prstGeom prst="rect">
            <a:avLst/>
          </a:prstGeom>
          <a:solidFill>
            <a:schemeClr val="accent1"/>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21" name="Rectangle 20"/>
          <p:cNvSpPr/>
          <p:nvPr/>
        </p:nvSpPr>
        <p:spPr>
          <a:xfrm>
            <a:off x="1573148" y="3529983"/>
            <a:ext cx="1944618" cy="1246364"/>
          </a:xfrm>
          <a:prstGeom prst="rect">
            <a:avLst/>
          </a:prstGeom>
          <a:solidFill>
            <a:schemeClr val="accent1"/>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22" name="Rectangle 21"/>
          <p:cNvSpPr/>
          <p:nvPr/>
        </p:nvSpPr>
        <p:spPr>
          <a:xfrm>
            <a:off x="5651432" y="3529983"/>
            <a:ext cx="1942429" cy="1246364"/>
          </a:xfrm>
          <a:prstGeom prst="rect">
            <a:avLst/>
          </a:prstGeom>
          <a:solidFill>
            <a:schemeClr val="accent1"/>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23" name="Rectangle 22"/>
          <p:cNvSpPr/>
          <p:nvPr/>
        </p:nvSpPr>
        <p:spPr bwMode="gray">
          <a:xfrm>
            <a:off x="5915909" y="4122998"/>
            <a:ext cx="1413474" cy="443327"/>
          </a:xfrm>
          <a:prstGeom prst="rect">
            <a:avLst/>
          </a:prstGeom>
          <a:noFill/>
          <a:ln w="6350" algn="ctr">
            <a:noFill/>
            <a:miter lim="800000"/>
            <a:headEnd/>
            <a:tailEnd/>
          </a:ln>
          <a:effectLst/>
        </p:spPr>
        <p:txBody>
          <a:bodyPr lIns="0" tIns="0" rIns="0" bIns="0" rtlCol="0" anchor="ctr"/>
          <a:lstStyle/>
          <a:p>
            <a:pPr algn="ctr" defTabSz="685892"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SAP Access Control</a:t>
            </a:r>
            <a:endParaRPr lang="en-US" sz="1351" kern="0" dirty="0">
              <a:solidFill>
                <a:srgbClr val="404040"/>
              </a:solidFill>
              <a:latin typeface="BentonSans Medium"/>
              <a:ea typeface="Arial Unicode MS" pitchFamily="34" charset="-128"/>
              <a:cs typeface="BentonSans Medium"/>
            </a:endParaRPr>
          </a:p>
        </p:txBody>
      </p:sp>
      <p:sp>
        <p:nvSpPr>
          <p:cNvPr id="25" name="Rectangle 24"/>
          <p:cNvSpPr/>
          <p:nvPr/>
        </p:nvSpPr>
        <p:spPr bwMode="gray">
          <a:xfrm>
            <a:off x="3923296" y="4137241"/>
            <a:ext cx="1331130" cy="414841"/>
          </a:xfrm>
          <a:prstGeom prst="rect">
            <a:avLst/>
          </a:prstGeom>
          <a:noFill/>
          <a:ln w="6350" algn="ctr">
            <a:noFill/>
            <a:miter lim="800000"/>
            <a:headEnd/>
            <a:tailEnd/>
          </a:ln>
          <a:effectLst/>
        </p:spPr>
        <p:txBody>
          <a:bodyPr lIns="0" tIns="0" rIns="0" bIns="0" rtlCol="0" anchor="ctr"/>
          <a:lstStyle/>
          <a:p>
            <a:pPr algn="ctr" defTabSz="685892"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SAP Identity </a:t>
            </a:r>
            <a:r>
              <a:rPr lang="en-US" sz="1351" kern="0" dirty="0">
                <a:solidFill>
                  <a:srgbClr val="404040"/>
                </a:solidFill>
                <a:latin typeface="BentonSans Medium"/>
                <a:ea typeface="Arial Unicode MS" pitchFamily="34" charset="-128"/>
                <a:cs typeface="BentonSans Medium"/>
              </a:rPr>
              <a:t/>
            </a:r>
            <a:br>
              <a:rPr lang="en-US" sz="1351" kern="0" dirty="0">
                <a:solidFill>
                  <a:srgbClr val="404040"/>
                </a:solidFill>
                <a:latin typeface="BentonSans Medium"/>
                <a:ea typeface="Arial Unicode MS" pitchFamily="34" charset="-128"/>
                <a:cs typeface="BentonSans Medium"/>
              </a:rPr>
            </a:br>
            <a:r>
              <a:rPr lang="en-US" sz="1351" kern="0" dirty="0">
                <a:solidFill>
                  <a:srgbClr val="404040"/>
                </a:solidFill>
                <a:latin typeface="BentonSans Medium"/>
                <a:ea typeface="Arial Unicode MS" pitchFamily="34" charset="-128"/>
                <a:cs typeface="BentonSans Medium"/>
              </a:rPr>
              <a:t>Management</a:t>
            </a:r>
          </a:p>
        </p:txBody>
      </p:sp>
      <p:sp>
        <p:nvSpPr>
          <p:cNvPr id="26" name="Rectangle 25"/>
          <p:cNvSpPr/>
          <p:nvPr/>
        </p:nvSpPr>
        <p:spPr bwMode="gray">
          <a:xfrm>
            <a:off x="1594070" y="4886200"/>
            <a:ext cx="1865343" cy="466142"/>
          </a:xfrm>
          <a:prstGeom prst="rect">
            <a:avLst/>
          </a:prstGeom>
          <a:noFill/>
          <a:ln w="6350" algn="ctr">
            <a:noFill/>
            <a:miter lim="800000"/>
            <a:headEnd/>
            <a:tailEnd/>
          </a:ln>
          <a:effectLst/>
        </p:spPr>
        <p:txBody>
          <a:bodyPr lIns="27000" tIns="0" rIns="27000" bIns="0" rtlCol="0" anchor="ctr"/>
          <a:lstStyle/>
          <a:p>
            <a:pPr algn="ctr" defTabSz="685754" fontAlgn="base">
              <a:lnSpc>
                <a:spcPct val="90000"/>
              </a:lnSpc>
              <a:spcAft>
                <a:spcPct val="0"/>
              </a:spcAft>
              <a:buClr>
                <a:srgbClr val="F0AB00"/>
              </a:buClr>
              <a:buSzPct val="80000"/>
            </a:pP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Make it </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simple </a:t>
            </a: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for </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users </a:t>
            </a: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to </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do </a:t>
            </a: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what </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they are </a:t>
            </a: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allowed to </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do</a:t>
            </a:r>
            <a:endParaRPr lang="en-US" sz="1000" b="1" kern="0" dirty="0">
              <a:solidFill>
                <a:srgbClr val="FFFFFF"/>
              </a:solidFill>
              <a:latin typeface="Arial" panose="020B0604020202020204" pitchFamily="34" charset="0"/>
              <a:ea typeface="Arial Unicode MS" pitchFamily="34" charset="-128"/>
              <a:cs typeface="Arial" panose="020B0604020202020204" pitchFamily="34" charset="0"/>
            </a:endParaRPr>
          </a:p>
        </p:txBody>
      </p:sp>
      <p:sp>
        <p:nvSpPr>
          <p:cNvPr id="27" name="Rectangle 26"/>
          <p:cNvSpPr/>
          <p:nvPr/>
        </p:nvSpPr>
        <p:spPr bwMode="gray">
          <a:xfrm>
            <a:off x="3620759" y="4873932"/>
            <a:ext cx="1940798" cy="490678"/>
          </a:xfrm>
          <a:prstGeom prst="rect">
            <a:avLst/>
          </a:prstGeom>
          <a:noFill/>
          <a:ln w="6350" algn="ctr">
            <a:noFill/>
            <a:miter lim="800000"/>
            <a:headEnd/>
            <a:tailEnd/>
          </a:ln>
          <a:effectLst/>
        </p:spPr>
        <p:txBody>
          <a:bodyPr wrap="square" lIns="27000" tIns="0" rIns="27000" bIns="0" rtlCol="0" anchor="ctr"/>
          <a:lstStyle/>
          <a:p>
            <a:pPr algn="ctr" defTabSz="685754" fontAlgn="base">
              <a:lnSpc>
                <a:spcPct val="90000"/>
              </a:lnSpc>
              <a:spcAft>
                <a:spcPct val="0"/>
              </a:spcAft>
              <a:buClr>
                <a:srgbClr val="F0AB00"/>
              </a:buClr>
              <a:buSzPct val="80000"/>
            </a:pP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Know </a:t>
            </a: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your users and what they can </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do</a:t>
            </a:r>
            <a:endParaRPr lang="en-US" sz="1000" b="1" kern="0" dirty="0">
              <a:solidFill>
                <a:srgbClr val="FFFFFF"/>
              </a:solidFill>
              <a:latin typeface="Arial" panose="020B0604020202020204" pitchFamily="34" charset="0"/>
              <a:ea typeface="Arial Unicode MS" pitchFamily="34" charset="-128"/>
              <a:cs typeface="Arial" panose="020B0604020202020204" pitchFamily="34" charset="0"/>
            </a:endParaRPr>
          </a:p>
        </p:txBody>
      </p:sp>
      <p:sp>
        <p:nvSpPr>
          <p:cNvPr id="29" name="Rectangle 28"/>
          <p:cNvSpPr/>
          <p:nvPr/>
        </p:nvSpPr>
        <p:spPr bwMode="gray">
          <a:xfrm>
            <a:off x="1752458" y="4091643"/>
            <a:ext cx="1585998" cy="506036"/>
          </a:xfrm>
          <a:prstGeom prst="rect">
            <a:avLst/>
          </a:prstGeom>
          <a:noFill/>
          <a:ln w="6350" algn="ctr">
            <a:noFill/>
            <a:miter lim="800000"/>
            <a:headEnd/>
            <a:tailEnd/>
          </a:ln>
          <a:effectLst/>
        </p:spPr>
        <p:txBody>
          <a:bodyPr lIns="0" tIns="0" rIns="0" bIns="0" rtlCol="0" anchor="ctr"/>
          <a:lstStyle/>
          <a:p>
            <a:pPr algn="ctr" defTabSz="685892"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SAP Single </a:t>
            </a:r>
            <a:br>
              <a:rPr lang="en-US" sz="1351" kern="0" dirty="0" smtClean="0">
                <a:solidFill>
                  <a:srgbClr val="404040"/>
                </a:solidFill>
                <a:latin typeface="BentonSans Medium"/>
                <a:ea typeface="Arial Unicode MS" pitchFamily="34" charset="-128"/>
                <a:cs typeface="BentonSans Medium"/>
              </a:rPr>
            </a:br>
            <a:r>
              <a:rPr lang="en-US" sz="1351" kern="0" dirty="0" smtClean="0">
                <a:solidFill>
                  <a:srgbClr val="404040"/>
                </a:solidFill>
                <a:latin typeface="BentonSans Medium"/>
                <a:ea typeface="Arial Unicode MS" pitchFamily="34" charset="-128"/>
                <a:cs typeface="BentonSans Medium"/>
              </a:rPr>
              <a:t>Sign-On</a:t>
            </a:r>
            <a:endParaRPr lang="en-US" sz="1351" kern="0" dirty="0">
              <a:solidFill>
                <a:srgbClr val="404040"/>
              </a:solidFill>
              <a:latin typeface="BentonSans Medium"/>
              <a:ea typeface="Arial Unicode MS" pitchFamily="34" charset="-128"/>
              <a:cs typeface="BentonSans Medium"/>
            </a:endParaRPr>
          </a:p>
        </p:txBody>
      </p:sp>
      <p:sp>
        <p:nvSpPr>
          <p:cNvPr id="30" name="Rectangle 29"/>
          <p:cNvSpPr/>
          <p:nvPr/>
        </p:nvSpPr>
        <p:spPr bwMode="gray">
          <a:xfrm>
            <a:off x="5652055" y="4909574"/>
            <a:ext cx="1944619" cy="419394"/>
          </a:xfrm>
          <a:prstGeom prst="rect">
            <a:avLst/>
          </a:prstGeom>
          <a:noFill/>
          <a:ln w="6350" algn="ctr">
            <a:noFill/>
            <a:miter lim="800000"/>
            <a:headEnd/>
            <a:tailEnd/>
          </a:ln>
          <a:effectLst/>
        </p:spPr>
        <p:txBody>
          <a:bodyPr wrap="square" lIns="27000" tIns="0" rIns="27000" bIns="0" rtlCol="0" anchor="ctr"/>
          <a:lstStyle/>
          <a:p>
            <a:pPr algn="ctr" defTabSz="685754" fontAlgn="base">
              <a:lnSpc>
                <a:spcPct val="90000"/>
              </a:lnSpc>
              <a:spcAft>
                <a:spcPct val="0"/>
              </a:spcAft>
              <a:buClr>
                <a:srgbClr val="F0AB00"/>
              </a:buClr>
              <a:buSzPct val="80000"/>
            </a:pP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Ensure corporate </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
            </a:r>
            <a:b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b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compliance </a:t>
            </a: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to </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
            </a:r>
            <a:b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b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regulatory</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 requirements</a:t>
            </a:r>
            <a:endParaRPr lang="en-US" sz="1000" b="1" kern="0" dirty="0">
              <a:solidFill>
                <a:srgbClr val="FFFFFF"/>
              </a:solidFill>
              <a:latin typeface="Arial" panose="020B0604020202020204" pitchFamily="34" charset="0"/>
              <a:ea typeface="Arial Unicode MS" pitchFamily="34" charset="-128"/>
              <a:cs typeface="Arial" panose="020B0604020202020204" pitchFamily="34" charset="0"/>
            </a:endParaRPr>
          </a:p>
        </p:txBody>
      </p:sp>
      <p:pic>
        <p:nvPicPr>
          <p:cNvPr id="35" name="Picture 34"/>
          <p:cNvPicPr>
            <a:picLocks noChangeAspect="1"/>
          </p:cNvPicPr>
          <p:nvPr/>
        </p:nvPicPr>
        <p:blipFill>
          <a:blip r:embed="rId5"/>
          <a:stretch>
            <a:fillRect/>
          </a:stretch>
        </p:blipFill>
        <p:spPr>
          <a:xfrm>
            <a:off x="2425225" y="3690319"/>
            <a:ext cx="190662" cy="365599"/>
          </a:xfrm>
          <a:prstGeom prst="rect">
            <a:avLst/>
          </a:prstGeom>
        </p:spPr>
      </p:pic>
      <p:sp>
        <p:nvSpPr>
          <p:cNvPr id="36" name="Right Triangle 35"/>
          <p:cNvSpPr/>
          <p:nvPr/>
        </p:nvSpPr>
        <p:spPr bwMode="gray">
          <a:xfrm rot="18900000">
            <a:off x="2441808" y="4649259"/>
            <a:ext cx="188033" cy="206791"/>
          </a:xfrm>
          <a:prstGeom prst="rtTriangle">
            <a:avLst/>
          </a:prstGeom>
          <a:solidFill>
            <a:schemeClr val="accent1"/>
          </a:solidFill>
          <a:ln w="127000" cap="rnd" algn="ctr">
            <a:noFill/>
            <a:round/>
            <a:headEnd/>
            <a:tailEnd/>
          </a:ln>
        </p:spPr>
        <p:txBody>
          <a:bodyPr rtlCol="0" anchor="ctr"/>
          <a:lstStyle/>
          <a:p>
            <a:pPr algn="ctr"/>
            <a:endParaRPr lang="en-US" sz="1351" dirty="0">
              <a:solidFill>
                <a:srgbClr val="000000"/>
              </a:solidFill>
            </a:endParaRPr>
          </a:p>
        </p:txBody>
      </p:sp>
      <p:sp>
        <p:nvSpPr>
          <p:cNvPr id="37" name="Right Triangle 36"/>
          <p:cNvSpPr/>
          <p:nvPr/>
        </p:nvSpPr>
        <p:spPr bwMode="gray">
          <a:xfrm rot="18900000">
            <a:off x="4445878" y="4649259"/>
            <a:ext cx="188033" cy="206791"/>
          </a:xfrm>
          <a:prstGeom prst="rtTriangle">
            <a:avLst/>
          </a:prstGeom>
          <a:solidFill>
            <a:schemeClr val="accent1"/>
          </a:solidFill>
          <a:ln w="127000" cap="rnd" algn="ctr">
            <a:noFill/>
            <a:round/>
            <a:headEnd/>
            <a:tailEnd/>
          </a:ln>
        </p:spPr>
        <p:txBody>
          <a:bodyPr rtlCol="0" anchor="ctr"/>
          <a:lstStyle/>
          <a:p>
            <a:pPr algn="ctr"/>
            <a:endParaRPr lang="en-US" sz="1351" dirty="0">
              <a:solidFill>
                <a:srgbClr val="000000"/>
              </a:solidFill>
            </a:endParaRPr>
          </a:p>
        </p:txBody>
      </p:sp>
      <p:sp>
        <p:nvSpPr>
          <p:cNvPr id="38" name="Right Triangle 37"/>
          <p:cNvSpPr/>
          <p:nvPr/>
        </p:nvSpPr>
        <p:spPr bwMode="gray">
          <a:xfrm rot="18900000">
            <a:off x="6501072" y="4649259"/>
            <a:ext cx="188033" cy="206791"/>
          </a:xfrm>
          <a:prstGeom prst="rtTriangle">
            <a:avLst/>
          </a:prstGeom>
          <a:solidFill>
            <a:schemeClr val="accent1"/>
          </a:solidFill>
          <a:ln w="127000" cap="rnd" algn="ctr">
            <a:noFill/>
            <a:round/>
            <a:headEnd/>
            <a:tailEnd/>
          </a:ln>
        </p:spPr>
        <p:txBody>
          <a:bodyPr rtlCol="0" anchor="ctr"/>
          <a:lstStyle/>
          <a:p>
            <a:pPr algn="ctr"/>
            <a:endParaRPr lang="en-US" sz="1351" dirty="0">
              <a:solidFill>
                <a:srgbClr val="000000"/>
              </a:solidFill>
            </a:endParaRPr>
          </a:p>
        </p:txBody>
      </p:sp>
      <p:pic>
        <p:nvPicPr>
          <p:cNvPr id="40" name="Picture 39"/>
          <p:cNvPicPr>
            <a:picLocks noChangeAspect="1"/>
          </p:cNvPicPr>
          <p:nvPr/>
        </p:nvPicPr>
        <p:blipFill>
          <a:blip r:embed="rId6"/>
          <a:stretch>
            <a:fillRect/>
          </a:stretch>
        </p:blipFill>
        <p:spPr>
          <a:xfrm rot="1089966">
            <a:off x="6423089" y="3773437"/>
            <a:ext cx="343093" cy="273231"/>
          </a:xfrm>
          <a:prstGeom prst="rect">
            <a:avLst/>
          </a:prstGeom>
        </p:spPr>
      </p:pic>
      <p:sp>
        <p:nvSpPr>
          <p:cNvPr id="43" name="Rectangle 42"/>
          <p:cNvSpPr/>
          <p:nvPr/>
        </p:nvSpPr>
        <p:spPr>
          <a:xfrm>
            <a:off x="9717769" y="4776347"/>
            <a:ext cx="1944618" cy="627315"/>
          </a:xfrm>
          <a:prstGeom prst="rect">
            <a:avLst/>
          </a:prstGeom>
          <a:solidFill>
            <a:schemeClr val="tx1">
              <a:lumMod val="50000"/>
              <a:lumOff val="50000"/>
            </a:schemeClr>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44" name="Rectangle 43"/>
          <p:cNvSpPr/>
          <p:nvPr/>
        </p:nvSpPr>
        <p:spPr>
          <a:xfrm>
            <a:off x="9717769" y="3534301"/>
            <a:ext cx="1944618" cy="1246364"/>
          </a:xfrm>
          <a:prstGeom prst="rect">
            <a:avLst/>
          </a:prstGeom>
          <a:solidFill>
            <a:schemeClr val="accent1"/>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46" name="Rectangle 45"/>
          <p:cNvSpPr/>
          <p:nvPr/>
        </p:nvSpPr>
        <p:spPr bwMode="gray">
          <a:xfrm>
            <a:off x="10031546" y="4876463"/>
            <a:ext cx="1622246" cy="459400"/>
          </a:xfrm>
          <a:prstGeom prst="rect">
            <a:avLst/>
          </a:prstGeom>
          <a:noFill/>
          <a:ln w="6350" algn="ctr">
            <a:noFill/>
            <a:miter lim="800000"/>
            <a:headEnd/>
            <a:tailEnd/>
          </a:ln>
          <a:effectLst/>
        </p:spPr>
        <p:txBody>
          <a:bodyPr wrap="square" lIns="27000" tIns="0" rIns="27000" bIns="0" rtlCol="0" anchor="ctr"/>
          <a:lstStyle/>
          <a:p>
            <a:pPr algn="ctr" defTabSz="685754" fontAlgn="base">
              <a:lnSpc>
                <a:spcPct val="90000"/>
              </a:lnSpc>
              <a:spcAft>
                <a:spcPct val="0"/>
              </a:spcAft>
              <a:buClr>
                <a:srgbClr val="F0AB00"/>
              </a:buClr>
              <a:buSzPct val="80000"/>
            </a:pPr>
            <a:endParaRPr lang="en-US" sz="900" kern="0" dirty="0">
              <a:solidFill>
                <a:srgbClr val="FFFFFF"/>
              </a:solidFill>
              <a:latin typeface="BentonSans Book"/>
              <a:ea typeface="Arial Unicode MS" pitchFamily="34" charset="-128"/>
              <a:cs typeface="BentonSans Book"/>
            </a:endParaRPr>
          </a:p>
        </p:txBody>
      </p:sp>
      <p:sp>
        <p:nvSpPr>
          <p:cNvPr id="48" name="Rectangle 47"/>
          <p:cNvSpPr/>
          <p:nvPr/>
        </p:nvSpPr>
        <p:spPr>
          <a:xfrm>
            <a:off x="7677359" y="4776347"/>
            <a:ext cx="1953683" cy="619054"/>
          </a:xfrm>
          <a:prstGeom prst="rect">
            <a:avLst/>
          </a:prstGeom>
          <a:solidFill>
            <a:schemeClr val="tx1">
              <a:lumMod val="50000"/>
              <a:lumOff val="50000"/>
            </a:schemeClr>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49" name="Rectangle 48"/>
          <p:cNvSpPr/>
          <p:nvPr/>
        </p:nvSpPr>
        <p:spPr>
          <a:xfrm>
            <a:off x="7675927" y="3529983"/>
            <a:ext cx="1955115" cy="1246364"/>
          </a:xfrm>
          <a:prstGeom prst="rect">
            <a:avLst/>
          </a:prstGeom>
          <a:solidFill>
            <a:schemeClr val="accent1"/>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63" name="Rectangle 62"/>
          <p:cNvSpPr/>
          <p:nvPr/>
        </p:nvSpPr>
        <p:spPr bwMode="gray">
          <a:xfrm>
            <a:off x="1592520" y="5813702"/>
            <a:ext cx="1359577" cy="308594"/>
          </a:xfrm>
          <a:prstGeom prst="rect">
            <a:avLst/>
          </a:prstGeom>
          <a:noFill/>
          <a:ln w="6350" algn="ctr">
            <a:noFill/>
            <a:miter lim="800000"/>
            <a:headEnd/>
            <a:tailEnd/>
          </a:ln>
          <a:effectLst/>
        </p:spPr>
        <p:txBody>
          <a:bodyPr lIns="0" tIns="0" rIns="0" bIns="0" rtlCol="0" anchor="ctr"/>
          <a:lstStyle/>
          <a:p>
            <a:pPr algn="ctr" defTabSz="685892"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Platform Security</a:t>
            </a:r>
            <a:endParaRPr lang="en-US" sz="1351" kern="0" dirty="0">
              <a:solidFill>
                <a:srgbClr val="404040"/>
              </a:solidFill>
              <a:latin typeface="BentonSans Medium"/>
              <a:ea typeface="Arial Unicode MS" pitchFamily="34" charset="-128"/>
              <a:cs typeface="BentonSans Medium"/>
            </a:endParaRPr>
          </a:p>
        </p:txBody>
      </p:sp>
      <p:pic>
        <p:nvPicPr>
          <p:cNvPr id="64" name="Picture 3" descr="C:\Users\D025336\Desktop\SAPImages\cogwheels.jpg"/>
          <p:cNvPicPr>
            <a:picLocks noChangeAspect="1" noChangeArrowheads="1"/>
          </p:cNvPicPr>
          <p:nvPr/>
        </p:nvPicPr>
        <p:blipFill>
          <a:blip r:embed="rId7"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47993" y="5602326"/>
            <a:ext cx="334206" cy="139843"/>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67"/>
          <p:cNvSpPr/>
          <p:nvPr/>
        </p:nvSpPr>
        <p:spPr>
          <a:xfrm>
            <a:off x="3028154" y="5492546"/>
            <a:ext cx="1622246" cy="725171"/>
          </a:xfrm>
          <a:prstGeom prst="rect">
            <a:avLst/>
          </a:prstGeom>
          <a:solidFill>
            <a:schemeClr val="tx1">
              <a:lumMod val="50000"/>
              <a:lumOff val="50000"/>
            </a:schemeClr>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65" name="Rectangle 64"/>
          <p:cNvSpPr/>
          <p:nvPr/>
        </p:nvSpPr>
        <p:spPr bwMode="gray">
          <a:xfrm>
            <a:off x="3143952" y="5625808"/>
            <a:ext cx="1482932" cy="504440"/>
          </a:xfrm>
          <a:prstGeom prst="rect">
            <a:avLst/>
          </a:prstGeom>
          <a:noFill/>
          <a:ln w="6350" algn="ctr">
            <a:noFill/>
            <a:miter lim="800000"/>
            <a:headEnd/>
            <a:tailEnd/>
          </a:ln>
          <a:effectLst/>
        </p:spPr>
        <p:txBody>
          <a:bodyPr lIns="27000" tIns="0" rIns="27000" bIns="0" rtlCol="0" anchor="ctr"/>
          <a:lstStyle/>
          <a:p>
            <a:pPr algn="ctr" defTabSz="685754" fontAlgn="base">
              <a:lnSpc>
                <a:spcPct val="90000"/>
              </a:lnSpc>
              <a:spcAft>
                <a:spcPct val="0"/>
              </a:spcAft>
              <a:buClr>
                <a:srgbClr val="F0AB00"/>
              </a:buClr>
              <a:buSzPct val="80000"/>
            </a:pP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Make sure that SAP solutions </a:t>
            </a: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run</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 securely</a:t>
            </a:r>
            <a:endParaRPr lang="en-US" sz="1000" b="1" kern="0" dirty="0">
              <a:solidFill>
                <a:srgbClr val="FFFFFF"/>
              </a:solidFill>
              <a:latin typeface="Arial" panose="020B0604020202020204" pitchFamily="34" charset="0"/>
              <a:ea typeface="Arial Unicode MS" pitchFamily="34" charset="-128"/>
              <a:cs typeface="Arial" panose="020B0604020202020204" pitchFamily="34" charset="0"/>
            </a:endParaRPr>
          </a:p>
        </p:txBody>
      </p:sp>
      <p:sp>
        <p:nvSpPr>
          <p:cNvPr id="67" name="Right Triangle 66"/>
          <p:cNvSpPr/>
          <p:nvPr/>
        </p:nvSpPr>
        <p:spPr bwMode="gray">
          <a:xfrm rot="8100000" flipV="1">
            <a:off x="2911499" y="5817124"/>
            <a:ext cx="161189" cy="126106"/>
          </a:xfrm>
          <a:prstGeom prst="rtTriangle">
            <a:avLst/>
          </a:prstGeom>
          <a:solidFill>
            <a:schemeClr val="accent1"/>
          </a:solidFill>
          <a:ln w="127000" cap="rnd" algn="ctr">
            <a:noFill/>
            <a:round/>
            <a:headEnd/>
            <a:tailEnd/>
          </a:ln>
        </p:spPr>
        <p:txBody>
          <a:bodyPr rtlCol="0" anchor="ctr"/>
          <a:lstStyle/>
          <a:p>
            <a:pPr algn="ctr"/>
            <a:endParaRPr lang="en-US" sz="1351" dirty="0">
              <a:solidFill>
                <a:srgbClr val="000000"/>
              </a:solidFill>
            </a:endParaRPr>
          </a:p>
        </p:txBody>
      </p:sp>
      <p:sp>
        <p:nvSpPr>
          <p:cNvPr id="69" name="Rectangle 68"/>
          <p:cNvSpPr/>
          <p:nvPr/>
        </p:nvSpPr>
        <p:spPr bwMode="gray">
          <a:xfrm>
            <a:off x="7924031" y="4091643"/>
            <a:ext cx="1458906" cy="506036"/>
          </a:xfrm>
          <a:prstGeom prst="rect">
            <a:avLst/>
          </a:prstGeom>
          <a:noFill/>
          <a:ln w="6350" algn="ctr">
            <a:noFill/>
            <a:miter lim="800000"/>
            <a:headEnd/>
            <a:tailEnd/>
          </a:ln>
          <a:effectLst/>
        </p:spPr>
        <p:txBody>
          <a:bodyPr lIns="0" tIns="0" rIns="0" bIns="0" rtlCol="0" anchor="ctr"/>
          <a:lstStyle/>
          <a:p>
            <a:pPr algn="ctr" defTabSz="685892"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SAP Enterprise </a:t>
            </a:r>
            <a:r>
              <a:rPr lang="en-US" sz="1351" kern="0" dirty="0">
                <a:solidFill>
                  <a:srgbClr val="404040"/>
                </a:solidFill>
                <a:latin typeface="BentonSans Medium"/>
                <a:ea typeface="Arial Unicode MS" pitchFamily="34" charset="-128"/>
                <a:cs typeface="BentonSans Medium"/>
              </a:rPr>
              <a:t>Threat Detection</a:t>
            </a:r>
          </a:p>
        </p:txBody>
      </p:sp>
      <p:sp>
        <p:nvSpPr>
          <p:cNvPr id="70" name="Rectangle 69"/>
          <p:cNvSpPr/>
          <p:nvPr/>
        </p:nvSpPr>
        <p:spPr bwMode="gray">
          <a:xfrm>
            <a:off x="7685955" y="4868203"/>
            <a:ext cx="1945088" cy="502137"/>
          </a:xfrm>
          <a:prstGeom prst="rect">
            <a:avLst/>
          </a:prstGeom>
          <a:noFill/>
          <a:ln w="6350" algn="ctr">
            <a:noFill/>
            <a:miter lim="800000"/>
            <a:headEnd/>
            <a:tailEnd/>
          </a:ln>
          <a:effectLst/>
        </p:spPr>
        <p:txBody>
          <a:bodyPr wrap="square" lIns="27000" tIns="0" rIns="27000" bIns="0" rtlCol="0" anchor="ctr"/>
          <a:lstStyle/>
          <a:p>
            <a:pPr algn="ctr" defTabSz="685754" fontAlgn="base">
              <a:lnSpc>
                <a:spcPct val="90000"/>
              </a:lnSpc>
              <a:spcAft>
                <a:spcPct val="0"/>
              </a:spcAft>
              <a:buClr>
                <a:srgbClr val="F0AB00"/>
              </a:buClr>
              <a:buSzPct val="80000"/>
            </a:pP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Counter </a:t>
            </a: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possible threats and identify </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attacks</a:t>
            </a:r>
            <a:endParaRPr lang="en-US" sz="1000" b="1" kern="0" dirty="0">
              <a:solidFill>
                <a:srgbClr val="FFFFFF"/>
              </a:solidFill>
              <a:latin typeface="Arial" panose="020B0604020202020204" pitchFamily="34" charset="0"/>
              <a:ea typeface="Arial Unicode MS" pitchFamily="34" charset="-128"/>
              <a:cs typeface="Arial" panose="020B0604020202020204" pitchFamily="34" charset="0"/>
            </a:endParaRPr>
          </a:p>
        </p:txBody>
      </p:sp>
      <p:pic>
        <p:nvPicPr>
          <p:cNvPr id="71" name="Picture 70"/>
          <p:cNvPicPr>
            <a:picLocks noChangeAspect="1"/>
          </p:cNvPicPr>
          <p:nvPr/>
        </p:nvPicPr>
        <p:blipFill>
          <a:blip r:embed="rId8"/>
          <a:stretch>
            <a:fillRect/>
          </a:stretch>
        </p:blipFill>
        <p:spPr>
          <a:xfrm rot="19339407">
            <a:off x="8477430" y="3772917"/>
            <a:ext cx="300621" cy="322739"/>
          </a:xfrm>
          <a:prstGeom prst="rect">
            <a:avLst/>
          </a:prstGeom>
        </p:spPr>
      </p:pic>
      <p:sp>
        <p:nvSpPr>
          <p:cNvPr id="72" name="Rectangle 71"/>
          <p:cNvSpPr/>
          <p:nvPr/>
        </p:nvSpPr>
        <p:spPr bwMode="gray">
          <a:xfrm>
            <a:off x="9960625" y="4091643"/>
            <a:ext cx="1458906" cy="506036"/>
          </a:xfrm>
          <a:prstGeom prst="rect">
            <a:avLst/>
          </a:prstGeom>
          <a:noFill/>
          <a:ln w="6350" algn="ctr">
            <a:noFill/>
            <a:miter lim="800000"/>
            <a:headEnd/>
            <a:tailEnd/>
          </a:ln>
          <a:effectLst/>
        </p:spPr>
        <p:txBody>
          <a:bodyPr lIns="0" tIns="0" rIns="0" bIns="0" rtlCol="0" anchor="ctr"/>
          <a:lstStyle/>
          <a:p>
            <a:pPr algn="ctr" defTabSz="685892"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Add-On </a:t>
            </a:r>
            <a:r>
              <a:rPr lang="en-US" sz="1351" kern="0" dirty="0">
                <a:solidFill>
                  <a:srgbClr val="404040"/>
                </a:solidFill>
                <a:latin typeface="BentonSans Medium"/>
                <a:ea typeface="Arial Unicode MS" pitchFamily="34" charset="-128"/>
                <a:cs typeface="BentonSans Medium"/>
              </a:rPr>
              <a:t>for Code Vulnerability Analysis </a:t>
            </a:r>
          </a:p>
        </p:txBody>
      </p:sp>
      <p:sp>
        <p:nvSpPr>
          <p:cNvPr id="73" name="Rectangle 72"/>
          <p:cNvSpPr/>
          <p:nvPr/>
        </p:nvSpPr>
        <p:spPr bwMode="gray">
          <a:xfrm>
            <a:off x="9717769" y="4889571"/>
            <a:ext cx="1930158" cy="459400"/>
          </a:xfrm>
          <a:prstGeom prst="rect">
            <a:avLst/>
          </a:prstGeom>
          <a:noFill/>
          <a:ln w="6350" algn="ctr">
            <a:noFill/>
            <a:miter lim="800000"/>
            <a:headEnd/>
            <a:tailEnd/>
          </a:ln>
          <a:effectLst/>
        </p:spPr>
        <p:txBody>
          <a:bodyPr wrap="square" lIns="27000" tIns="0" rIns="27000" bIns="0" rtlCol="0" anchor="ctr"/>
          <a:lstStyle/>
          <a:p>
            <a:pPr algn="ctr" defTabSz="685754" fontAlgn="base">
              <a:lnSpc>
                <a:spcPct val="90000"/>
              </a:lnSpc>
              <a:spcAft>
                <a:spcPct val="0"/>
              </a:spcAft>
              <a:buClr>
                <a:srgbClr val="F0AB00"/>
              </a:buClr>
              <a:buSzPct val="80000"/>
            </a:pP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Find and </a:t>
            </a: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correct</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 vulnerabilities in customer code</a:t>
            </a:r>
            <a:endParaRPr lang="en-US" sz="1000" b="1" kern="0" dirty="0">
              <a:solidFill>
                <a:srgbClr val="FFFFFF"/>
              </a:solidFill>
              <a:latin typeface="Arial" panose="020B0604020202020204" pitchFamily="34" charset="0"/>
              <a:ea typeface="Arial Unicode MS" pitchFamily="34" charset="-128"/>
              <a:cs typeface="Arial" panose="020B0604020202020204" pitchFamily="34" charset="0"/>
            </a:endParaRPr>
          </a:p>
        </p:txBody>
      </p:sp>
      <p:pic>
        <p:nvPicPr>
          <p:cNvPr id="74" name="Picture 5" descr="C:\Users\D025336\Desktop\SAPImages\toolbox.jpg"/>
          <p:cNvPicPr>
            <a:picLocks noChangeAspect="1" noChangeArrowheads="1"/>
          </p:cNvPicPr>
          <p:nvPr/>
        </p:nvPicPr>
        <p:blipFill>
          <a:blip r:embed="rId9"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579342" y="3756162"/>
            <a:ext cx="337639" cy="212499"/>
          </a:xfrm>
          <a:prstGeom prst="rect">
            <a:avLst/>
          </a:prstGeom>
          <a:noFill/>
          <a:extLst>
            <a:ext uri="{909E8E84-426E-40DD-AFC4-6F175D3DCCD1}">
              <a14:hiddenFill xmlns:a14="http://schemas.microsoft.com/office/drawing/2010/main">
                <a:solidFill>
                  <a:srgbClr val="FFFFFF"/>
                </a:solidFill>
              </a14:hiddenFill>
            </a:ext>
          </a:extLst>
        </p:spPr>
      </p:pic>
      <p:sp>
        <p:nvSpPr>
          <p:cNvPr id="59" name="Right Triangle 58"/>
          <p:cNvSpPr/>
          <p:nvPr/>
        </p:nvSpPr>
        <p:spPr bwMode="gray">
          <a:xfrm rot="18900000">
            <a:off x="8503495" y="4649259"/>
            <a:ext cx="188033" cy="206791"/>
          </a:xfrm>
          <a:prstGeom prst="rtTriangle">
            <a:avLst/>
          </a:prstGeom>
          <a:solidFill>
            <a:schemeClr val="accent1"/>
          </a:solidFill>
          <a:ln w="127000" cap="rnd" algn="ctr">
            <a:noFill/>
            <a:round/>
            <a:headEnd/>
            <a:tailEnd/>
          </a:ln>
        </p:spPr>
        <p:txBody>
          <a:bodyPr rtlCol="0" anchor="ctr"/>
          <a:lstStyle/>
          <a:p>
            <a:pPr algn="ctr"/>
            <a:endParaRPr lang="en-US" sz="1351" dirty="0">
              <a:solidFill>
                <a:srgbClr val="000000"/>
              </a:solidFill>
            </a:endParaRPr>
          </a:p>
        </p:txBody>
      </p:sp>
      <p:sp>
        <p:nvSpPr>
          <p:cNvPr id="60" name="Right Triangle 59"/>
          <p:cNvSpPr/>
          <p:nvPr/>
        </p:nvSpPr>
        <p:spPr bwMode="gray">
          <a:xfrm rot="18900000">
            <a:off x="10613949" y="4649259"/>
            <a:ext cx="188033" cy="206791"/>
          </a:xfrm>
          <a:prstGeom prst="rtTriangle">
            <a:avLst/>
          </a:prstGeom>
          <a:solidFill>
            <a:schemeClr val="accent1"/>
          </a:solidFill>
          <a:ln w="127000" cap="rnd" algn="ctr">
            <a:noFill/>
            <a:round/>
            <a:headEnd/>
            <a:tailEnd/>
          </a:ln>
        </p:spPr>
        <p:txBody>
          <a:bodyPr rtlCol="0" anchor="ctr"/>
          <a:lstStyle/>
          <a:p>
            <a:pPr algn="ctr"/>
            <a:endParaRPr lang="en-US" sz="1351" dirty="0">
              <a:solidFill>
                <a:srgbClr val="000000"/>
              </a:solidFill>
            </a:endParaRPr>
          </a:p>
        </p:txBody>
      </p:sp>
      <p:sp>
        <p:nvSpPr>
          <p:cNvPr id="58" name="Rectangle 57"/>
          <p:cNvSpPr/>
          <p:nvPr/>
        </p:nvSpPr>
        <p:spPr bwMode="gray">
          <a:xfrm>
            <a:off x="1573116" y="1874515"/>
            <a:ext cx="10089271" cy="1581011"/>
          </a:xfrm>
          <a:prstGeom prst="rect">
            <a:avLst/>
          </a:prstGeom>
          <a:solidFill>
            <a:schemeClr val="bg2">
              <a:lumMod val="75000"/>
            </a:scheme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2000" kern="0" dirty="0" smtClean="0">
              <a:solidFill>
                <a:srgbClr val="000000"/>
              </a:solidFill>
              <a:ea typeface="Arial Unicode MS" pitchFamily="34" charset="-128"/>
              <a:cs typeface="Arial Unicode MS" pitchFamily="34" charset="-128"/>
            </a:endParaRPr>
          </a:p>
        </p:txBody>
      </p:sp>
      <p:sp>
        <p:nvSpPr>
          <p:cNvPr id="76" name="Rectangle 75"/>
          <p:cNvSpPr/>
          <p:nvPr/>
        </p:nvSpPr>
        <p:spPr>
          <a:xfrm>
            <a:off x="1573116" y="1925390"/>
            <a:ext cx="10022467" cy="1442458"/>
          </a:xfrm>
          <a:prstGeom prst="rect">
            <a:avLst/>
          </a:prstGeom>
          <a:solidFill>
            <a:schemeClr val="tx1">
              <a:lumMod val="50000"/>
              <a:lumOff val="50000"/>
            </a:schemeClr>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endParaRPr lang="en-US" sz="1200" dirty="0">
              <a:solidFill>
                <a:srgbClr val="FFFFFF"/>
              </a:solidFill>
              <a:latin typeface="BentonSans Medium" panose="02000603000000020004" pitchFamily="2" charset="0"/>
              <a:cs typeface="Arial"/>
            </a:endParaRPr>
          </a:p>
        </p:txBody>
      </p:sp>
      <p:sp>
        <p:nvSpPr>
          <p:cNvPr id="78" name="Rectangle 77"/>
          <p:cNvSpPr/>
          <p:nvPr/>
        </p:nvSpPr>
        <p:spPr bwMode="gray">
          <a:xfrm>
            <a:off x="3159350" y="1925391"/>
            <a:ext cx="2786874" cy="1435438"/>
          </a:xfrm>
          <a:prstGeom prst="rect">
            <a:avLst/>
          </a:prstGeom>
          <a:solidFill>
            <a:schemeClr val="accent1"/>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pPr algn="ctr"/>
            <a:endParaRPr lang="en-US" sz="1200" dirty="0">
              <a:solidFill>
                <a:srgbClr val="FFFFFF"/>
              </a:solidFill>
              <a:latin typeface="BentonSans Medium" panose="02000603000000020004" pitchFamily="2" charset="0"/>
              <a:cs typeface="Arial"/>
            </a:endParaRPr>
          </a:p>
        </p:txBody>
      </p:sp>
      <p:sp>
        <p:nvSpPr>
          <p:cNvPr id="84" name="Rectangle 83"/>
          <p:cNvSpPr/>
          <p:nvPr/>
        </p:nvSpPr>
        <p:spPr bwMode="gray">
          <a:xfrm>
            <a:off x="4189043" y="2484655"/>
            <a:ext cx="1637789" cy="683942"/>
          </a:xfrm>
          <a:prstGeom prst="rect">
            <a:avLst/>
          </a:prstGeom>
          <a:noFill/>
          <a:ln w="6350" algn="ctr">
            <a:noFill/>
            <a:miter lim="800000"/>
            <a:headEnd/>
            <a:tailEnd/>
          </a:ln>
          <a:effectLst/>
        </p:spPr>
        <p:txBody>
          <a:bodyPr lIns="0" tIns="0" rIns="0" bIns="0" rtlCol="0" anchor="ctr"/>
          <a:lstStyle/>
          <a:p>
            <a:pPr algn="ctr" defTabSz="685892"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identity authentication </a:t>
            </a:r>
            <a:br>
              <a:rPr lang="en-US" sz="1351" kern="0" dirty="0" smtClean="0">
                <a:solidFill>
                  <a:srgbClr val="404040"/>
                </a:solidFill>
                <a:latin typeface="BentonSans Medium"/>
                <a:ea typeface="Arial Unicode MS" pitchFamily="34" charset="-128"/>
                <a:cs typeface="BentonSans Medium"/>
              </a:rPr>
            </a:br>
            <a:r>
              <a:rPr lang="en-US" sz="1351" kern="0" dirty="0" smtClean="0">
                <a:solidFill>
                  <a:srgbClr val="404040"/>
                </a:solidFill>
                <a:latin typeface="BentonSans Medium"/>
                <a:ea typeface="Arial Unicode MS" pitchFamily="34" charset="-128"/>
                <a:cs typeface="BentonSans Medium"/>
              </a:rPr>
              <a:t>service</a:t>
            </a:r>
            <a:endParaRPr lang="en-US" sz="1351" kern="0" dirty="0">
              <a:solidFill>
                <a:srgbClr val="404040"/>
              </a:solidFill>
              <a:latin typeface="BentonSans Medium"/>
              <a:ea typeface="Arial Unicode MS" pitchFamily="34" charset="-128"/>
              <a:cs typeface="BentonSans Medium"/>
            </a:endParaRPr>
          </a:p>
        </p:txBody>
      </p:sp>
      <p:sp>
        <p:nvSpPr>
          <p:cNvPr id="87" name="Rectangle 86"/>
          <p:cNvSpPr/>
          <p:nvPr/>
        </p:nvSpPr>
        <p:spPr bwMode="gray">
          <a:xfrm>
            <a:off x="5986240" y="1929333"/>
            <a:ext cx="2786874" cy="1430249"/>
          </a:xfrm>
          <a:prstGeom prst="rect">
            <a:avLst/>
          </a:prstGeom>
          <a:solidFill>
            <a:schemeClr val="accent1"/>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pPr algn="ctr"/>
            <a:endParaRPr lang="en-US" sz="1200" dirty="0">
              <a:solidFill>
                <a:srgbClr val="FFFFFF"/>
              </a:solidFill>
              <a:latin typeface="BentonSans Medium" panose="02000603000000020004" pitchFamily="2" charset="0"/>
              <a:cs typeface="Arial"/>
            </a:endParaRPr>
          </a:p>
        </p:txBody>
      </p:sp>
      <p:sp>
        <p:nvSpPr>
          <p:cNvPr id="88" name="Rectangle 87"/>
          <p:cNvSpPr/>
          <p:nvPr/>
        </p:nvSpPr>
        <p:spPr bwMode="gray">
          <a:xfrm>
            <a:off x="6942750" y="2489585"/>
            <a:ext cx="1632338" cy="674083"/>
          </a:xfrm>
          <a:prstGeom prst="rect">
            <a:avLst/>
          </a:prstGeom>
          <a:noFill/>
          <a:ln w="6350" algn="ctr">
            <a:noFill/>
            <a:miter lim="800000"/>
            <a:headEnd/>
            <a:tailEnd/>
          </a:ln>
          <a:effectLst/>
        </p:spPr>
        <p:txBody>
          <a:bodyPr lIns="0" tIns="0" rIns="0" bIns="0" rtlCol="0" anchor="ctr"/>
          <a:lstStyle/>
          <a:p>
            <a:pPr algn="ctr" defTabSz="685892"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identity provisioning </a:t>
            </a:r>
            <a:br>
              <a:rPr lang="en-US" sz="1351" kern="0" dirty="0" smtClean="0">
                <a:solidFill>
                  <a:srgbClr val="404040"/>
                </a:solidFill>
                <a:latin typeface="BentonSans Medium"/>
                <a:ea typeface="Arial Unicode MS" pitchFamily="34" charset="-128"/>
                <a:cs typeface="BentonSans Medium"/>
              </a:rPr>
            </a:br>
            <a:r>
              <a:rPr lang="en-US" sz="1351" kern="0" dirty="0" smtClean="0">
                <a:solidFill>
                  <a:srgbClr val="404040"/>
                </a:solidFill>
                <a:latin typeface="BentonSans Medium"/>
                <a:ea typeface="Arial Unicode MS" pitchFamily="34" charset="-128"/>
                <a:cs typeface="BentonSans Medium"/>
              </a:rPr>
              <a:t>service</a:t>
            </a:r>
            <a:endParaRPr lang="en-US" sz="1351" kern="0" dirty="0">
              <a:solidFill>
                <a:srgbClr val="404040"/>
              </a:solidFill>
              <a:latin typeface="BentonSans Medium"/>
              <a:ea typeface="Arial Unicode MS" pitchFamily="34" charset="-128"/>
              <a:cs typeface="BentonSans Medium"/>
            </a:endParaRPr>
          </a:p>
        </p:txBody>
      </p:sp>
      <p:sp>
        <p:nvSpPr>
          <p:cNvPr id="93" name="Rectangle 92"/>
          <p:cNvSpPr/>
          <p:nvPr/>
        </p:nvSpPr>
        <p:spPr bwMode="gray">
          <a:xfrm>
            <a:off x="8808709" y="1925391"/>
            <a:ext cx="2786874" cy="1435438"/>
          </a:xfrm>
          <a:prstGeom prst="rect">
            <a:avLst/>
          </a:prstGeom>
          <a:solidFill>
            <a:schemeClr val="accent1"/>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pPr algn="ctr"/>
            <a:endParaRPr lang="en-US" sz="1200" dirty="0">
              <a:solidFill>
                <a:srgbClr val="FFFFFF"/>
              </a:solidFill>
              <a:latin typeface="BentonSans Medium" panose="02000603000000020004" pitchFamily="2" charset="0"/>
              <a:cs typeface="Arial"/>
            </a:endParaRPr>
          </a:p>
        </p:txBody>
      </p:sp>
      <p:sp>
        <p:nvSpPr>
          <p:cNvPr id="94" name="Rectangle 93"/>
          <p:cNvSpPr/>
          <p:nvPr/>
        </p:nvSpPr>
        <p:spPr bwMode="gray">
          <a:xfrm>
            <a:off x="9721423" y="2488134"/>
            <a:ext cx="1618341" cy="676984"/>
          </a:xfrm>
          <a:prstGeom prst="rect">
            <a:avLst/>
          </a:prstGeom>
          <a:noFill/>
          <a:ln w="6350" algn="ctr">
            <a:noFill/>
            <a:miter lim="800000"/>
            <a:headEnd/>
            <a:tailEnd/>
          </a:ln>
          <a:effectLst/>
        </p:spPr>
        <p:txBody>
          <a:bodyPr lIns="0" tIns="0" rIns="0" bIns="0" rtlCol="0" anchor="ctr"/>
          <a:lstStyle/>
          <a:p>
            <a:pPr algn="ctr" defTabSz="685892"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access</a:t>
            </a:r>
            <a:br>
              <a:rPr lang="en-US" sz="1351" kern="0" dirty="0" smtClean="0">
                <a:solidFill>
                  <a:srgbClr val="404040"/>
                </a:solidFill>
                <a:latin typeface="BentonSans Medium"/>
                <a:ea typeface="Arial Unicode MS" pitchFamily="34" charset="-128"/>
                <a:cs typeface="BentonSans Medium"/>
              </a:rPr>
            </a:br>
            <a:r>
              <a:rPr lang="en-US" sz="1351" kern="0" dirty="0" smtClean="0">
                <a:solidFill>
                  <a:srgbClr val="404040"/>
                </a:solidFill>
                <a:latin typeface="BentonSans Medium"/>
                <a:ea typeface="Arial Unicode MS" pitchFamily="34" charset="-128"/>
                <a:cs typeface="BentonSans Medium"/>
              </a:rPr>
              <a:t>analysis </a:t>
            </a:r>
            <a:br>
              <a:rPr lang="en-US" sz="1351" kern="0" dirty="0" smtClean="0">
                <a:solidFill>
                  <a:srgbClr val="404040"/>
                </a:solidFill>
                <a:latin typeface="BentonSans Medium"/>
                <a:ea typeface="Arial Unicode MS" pitchFamily="34" charset="-128"/>
                <a:cs typeface="BentonSans Medium"/>
              </a:rPr>
            </a:br>
            <a:r>
              <a:rPr lang="en-US" sz="1351" kern="0" dirty="0" smtClean="0">
                <a:solidFill>
                  <a:srgbClr val="404040"/>
                </a:solidFill>
                <a:latin typeface="BentonSans Medium"/>
                <a:ea typeface="Arial Unicode MS" pitchFamily="34" charset="-128"/>
                <a:cs typeface="BentonSans Medium"/>
              </a:rPr>
              <a:t>service</a:t>
            </a:r>
            <a:endParaRPr lang="en-US" sz="1351" kern="0" dirty="0">
              <a:solidFill>
                <a:srgbClr val="404040"/>
              </a:solidFill>
              <a:latin typeface="BentonSans Medium"/>
              <a:ea typeface="Arial Unicode MS" pitchFamily="34" charset="-128"/>
              <a:cs typeface="BentonSans Medium"/>
            </a:endParaRPr>
          </a:p>
        </p:txBody>
      </p:sp>
      <p:sp>
        <p:nvSpPr>
          <p:cNvPr id="102" name="Right Triangle 101"/>
          <p:cNvSpPr/>
          <p:nvPr/>
        </p:nvSpPr>
        <p:spPr bwMode="gray">
          <a:xfrm rot="18955983" flipV="1">
            <a:off x="3226743" y="2528151"/>
            <a:ext cx="237530" cy="229918"/>
          </a:xfrm>
          <a:prstGeom prst="rtTriangle">
            <a:avLst/>
          </a:prstGeom>
          <a:solidFill>
            <a:schemeClr val="accent1"/>
          </a:solidFill>
          <a:ln w="127000" cap="rnd" algn="ctr">
            <a:noFill/>
            <a:round/>
            <a:headEnd/>
            <a:tailEnd/>
          </a:ln>
        </p:spPr>
        <p:txBody>
          <a:bodyPr rtlCol="0" anchor="ctr"/>
          <a:lstStyle/>
          <a:p>
            <a:pPr algn="ctr"/>
            <a:endParaRPr lang="en-US" sz="1351" dirty="0">
              <a:solidFill>
                <a:srgbClr val="000000"/>
              </a:solidFill>
            </a:endParaRPr>
          </a:p>
        </p:txBody>
      </p:sp>
      <p:sp>
        <p:nvSpPr>
          <p:cNvPr id="106" name="Title 1"/>
          <p:cNvSpPr>
            <a:spLocks noGrp="1"/>
          </p:cNvSpPr>
          <p:nvPr>
            <p:ph type="title"/>
          </p:nvPr>
        </p:nvSpPr>
        <p:spPr/>
        <p:txBody>
          <a:bodyPr/>
          <a:lstStyle/>
          <a:p>
            <a:r>
              <a:rPr lang="en-US" dirty="0"/>
              <a:t>SAP security and GRC access governance portfolio</a:t>
            </a:r>
          </a:p>
        </p:txBody>
      </p:sp>
      <p:sp>
        <p:nvSpPr>
          <p:cNvPr id="97" name="Rectangle 96"/>
          <p:cNvSpPr/>
          <p:nvPr/>
        </p:nvSpPr>
        <p:spPr>
          <a:xfrm>
            <a:off x="1678068" y="2180495"/>
            <a:ext cx="1434349" cy="964600"/>
          </a:xfrm>
          <a:prstGeom prst="rect">
            <a:avLst/>
          </a:prstGeom>
          <a:no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Manage access, users </a:t>
            </a:r>
            <a:r>
              <a:rPr lang="en-US" sz="1000" b="1" kern="0" dirty="0">
                <a:solidFill>
                  <a:srgbClr val="FFFFFF"/>
                </a:solidFill>
                <a:latin typeface="Arial" panose="020B0604020202020204" pitchFamily="34" charset="0"/>
                <a:ea typeface="Arial Unicode MS" pitchFamily="34" charset="-128"/>
                <a:cs typeface="Arial" panose="020B0604020202020204" pitchFamily="34" charset="0"/>
              </a:rPr>
              <a:t>and compliance in the </a:t>
            </a:r>
            <a:r>
              <a:rPr lang="en-US" sz="1000" b="1" kern="0" dirty="0" smtClean="0">
                <a:solidFill>
                  <a:srgbClr val="FFFFFF"/>
                </a:solidFill>
                <a:latin typeface="Arial" panose="020B0604020202020204" pitchFamily="34" charset="0"/>
                <a:ea typeface="Arial Unicode MS" pitchFamily="34" charset="-128"/>
                <a:cs typeface="Arial" panose="020B0604020202020204" pitchFamily="34" charset="0"/>
              </a:rPr>
              <a:t>cloud</a:t>
            </a:r>
            <a:endParaRPr lang="en-US" sz="1000" b="1" kern="0" dirty="0">
              <a:solidFill>
                <a:srgbClr val="FFFFFF"/>
              </a:solidFill>
              <a:latin typeface="Arial" panose="020B0604020202020204" pitchFamily="34" charset="0"/>
              <a:ea typeface="Arial Unicode MS" pitchFamily="34" charset="-128"/>
              <a:cs typeface="Arial" panose="020B0604020202020204" pitchFamily="34" charset="0"/>
            </a:endParaRPr>
          </a:p>
        </p:txBody>
      </p:sp>
      <p:sp>
        <p:nvSpPr>
          <p:cNvPr id="109" name="Rectangle 108"/>
          <p:cNvSpPr/>
          <p:nvPr/>
        </p:nvSpPr>
        <p:spPr bwMode="gray">
          <a:xfrm>
            <a:off x="3325296" y="1927361"/>
            <a:ext cx="8243184" cy="594452"/>
          </a:xfrm>
          <a:prstGeom prst="rect">
            <a:avLst/>
          </a:prstGeom>
          <a:solidFill>
            <a:schemeClr val="accent1"/>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pPr algn="ctr"/>
            <a:endParaRPr lang="en-US" sz="1200" dirty="0">
              <a:solidFill>
                <a:srgbClr val="FFFFFF"/>
              </a:solidFill>
              <a:latin typeface="BentonSans Medium" panose="02000603000000020004" pitchFamily="2" charset="0"/>
              <a:cs typeface="Arial"/>
            </a:endParaRPr>
          </a:p>
        </p:txBody>
      </p:sp>
      <p:sp>
        <p:nvSpPr>
          <p:cNvPr id="110" name="Rectangle 109"/>
          <p:cNvSpPr/>
          <p:nvPr/>
        </p:nvSpPr>
        <p:spPr bwMode="gray">
          <a:xfrm>
            <a:off x="3356730" y="1913994"/>
            <a:ext cx="8188129" cy="554099"/>
          </a:xfrm>
          <a:prstGeom prst="rect">
            <a:avLst/>
          </a:prstGeom>
          <a:noFill/>
          <a:ln w="6350" algn="ctr">
            <a:noFill/>
            <a:miter lim="800000"/>
            <a:headEnd/>
            <a:tailEnd/>
          </a:ln>
          <a:effectLst/>
        </p:spPr>
        <p:txBody>
          <a:bodyPr lIns="0" tIns="0" rIns="0" bIns="0" rtlCol="0" anchor="ctr"/>
          <a:lstStyle/>
          <a:p>
            <a:pPr algn="ctr" defTabSz="685892" fontAlgn="base">
              <a:spcBef>
                <a:spcPct val="50000"/>
              </a:spcBef>
              <a:spcAft>
                <a:spcPct val="0"/>
              </a:spcAft>
              <a:buClr>
                <a:srgbClr val="F0AB00"/>
              </a:buClr>
              <a:buSzPct val="80000"/>
            </a:pPr>
            <a:r>
              <a:rPr lang="en-US" sz="1600" kern="0" dirty="0">
                <a:solidFill>
                  <a:srgbClr val="404040"/>
                </a:solidFill>
                <a:latin typeface="BentonSans Medium"/>
                <a:ea typeface="Arial Unicode MS" pitchFamily="34" charset="-128"/>
                <a:cs typeface="BentonSans Medium"/>
              </a:rPr>
              <a:t>SAP Cloud Identity Access Governance </a:t>
            </a:r>
            <a:r>
              <a:rPr lang="en-US" sz="1600" kern="0" dirty="0" smtClean="0">
                <a:solidFill>
                  <a:srgbClr val="404040"/>
                </a:solidFill>
                <a:latin typeface="BentonSans Medium"/>
                <a:ea typeface="Arial Unicode MS" pitchFamily="34" charset="-128"/>
                <a:cs typeface="BentonSans Medium"/>
              </a:rPr>
              <a:t>services</a:t>
            </a:r>
          </a:p>
        </p:txBody>
      </p:sp>
      <p:sp>
        <p:nvSpPr>
          <p:cNvPr id="77" name="Rectangle 76"/>
          <p:cNvSpPr/>
          <p:nvPr/>
        </p:nvSpPr>
        <p:spPr bwMode="gray">
          <a:xfrm>
            <a:off x="7056447" y="5606268"/>
            <a:ext cx="2204798" cy="521228"/>
          </a:xfrm>
          <a:prstGeom prst="rect">
            <a:avLst/>
          </a:prstGeom>
          <a:solidFill>
            <a:schemeClr val="bg2">
              <a:lumMod val="90000"/>
            </a:scheme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351" kern="0" dirty="0" smtClean="0">
                <a:solidFill>
                  <a:srgbClr val="404040"/>
                </a:solidFill>
                <a:latin typeface="BentonSans Medium"/>
                <a:ea typeface="Arial Unicode MS" pitchFamily="34" charset="-128"/>
                <a:cs typeface="BentonSans Medium"/>
              </a:rPr>
              <a:t>SAP HANA</a:t>
            </a:r>
            <a:endParaRPr lang="en-US" sz="1351" kern="0" dirty="0">
              <a:solidFill>
                <a:srgbClr val="404040"/>
              </a:solidFill>
              <a:latin typeface="BentonSans Medium"/>
              <a:ea typeface="Arial Unicode MS" pitchFamily="34" charset="-128"/>
              <a:cs typeface="BentonSans Medium"/>
            </a:endParaRPr>
          </a:p>
        </p:txBody>
      </p:sp>
      <p:pic>
        <p:nvPicPr>
          <p:cNvPr id="99" name="Picture 98"/>
          <p:cNvPicPr>
            <a:picLocks noChangeAspect="1"/>
          </p:cNvPicPr>
          <p:nvPr/>
        </p:nvPicPr>
        <p:blipFill>
          <a:blip r:embed="rId10"/>
          <a:stretch>
            <a:fillRect/>
          </a:stretch>
        </p:blipFill>
        <p:spPr>
          <a:xfrm>
            <a:off x="4427056" y="3694078"/>
            <a:ext cx="225675" cy="378362"/>
          </a:xfrm>
          <a:prstGeom prst="rect">
            <a:avLst/>
          </a:prstGeom>
        </p:spPr>
      </p:pic>
      <p:sp>
        <p:nvSpPr>
          <p:cNvPr id="75" name="Abgerundetes Rechteck 186"/>
          <p:cNvSpPr/>
          <p:nvPr/>
        </p:nvSpPr>
        <p:spPr bwMode="auto">
          <a:xfrm>
            <a:off x="3439777" y="2589612"/>
            <a:ext cx="849663" cy="519500"/>
          </a:xfrm>
          <a:custGeom>
            <a:avLst/>
            <a:gdLst/>
            <a:ahLst/>
            <a:cxnLst/>
            <a:rect l="l" t="t" r="r" b="b"/>
            <a:pathLst>
              <a:path w="1301735" h="848758">
                <a:moveTo>
                  <a:pt x="941961" y="585767"/>
                </a:moveTo>
                <a:cubicBezTo>
                  <a:pt x="940751" y="593572"/>
                  <a:pt x="937140" y="600151"/>
                  <a:pt x="933313" y="606601"/>
                </a:cubicBezTo>
                <a:lnTo>
                  <a:pt x="936350" y="606601"/>
                </a:lnTo>
                <a:lnTo>
                  <a:pt x="945833" y="586910"/>
                </a:lnTo>
                <a:cubicBezTo>
                  <a:pt x="944509" y="586670"/>
                  <a:pt x="943195" y="586389"/>
                  <a:pt x="941961" y="585767"/>
                </a:cubicBezTo>
                <a:close/>
                <a:moveTo>
                  <a:pt x="566993" y="0"/>
                </a:moveTo>
                <a:cubicBezTo>
                  <a:pt x="727010" y="0"/>
                  <a:pt x="865940" y="90283"/>
                  <a:pt x="933926" y="223583"/>
                </a:cubicBezTo>
                <a:cubicBezTo>
                  <a:pt x="949503" y="218479"/>
                  <a:pt x="966126" y="216170"/>
                  <a:pt x="983289" y="216170"/>
                </a:cubicBezTo>
                <a:cubicBezTo>
                  <a:pt x="1086709" y="216170"/>
                  <a:pt x="1170547" y="300008"/>
                  <a:pt x="1170547" y="403428"/>
                </a:cubicBezTo>
                <a:cubicBezTo>
                  <a:pt x="1170547" y="430275"/>
                  <a:pt x="1164897" y="455803"/>
                  <a:pt x="1154242" y="478675"/>
                </a:cubicBezTo>
                <a:cubicBezTo>
                  <a:pt x="1238581" y="496731"/>
                  <a:pt x="1301735" y="571740"/>
                  <a:pt x="1301735" y="661500"/>
                </a:cubicBezTo>
                <a:cubicBezTo>
                  <a:pt x="1301735" y="764920"/>
                  <a:pt x="1217897" y="848758"/>
                  <a:pt x="1114477" y="848758"/>
                </a:cubicBezTo>
                <a:lnTo>
                  <a:pt x="685062" y="848758"/>
                </a:lnTo>
                <a:lnTo>
                  <a:pt x="463609" y="848758"/>
                </a:lnTo>
                <a:lnTo>
                  <a:pt x="242157" y="848758"/>
                </a:lnTo>
                <a:cubicBezTo>
                  <a:pt x="108417" y="848758"/>
                  <a:pt x="0" y="740341"/>
                  <a:pt x="0" y="606601"/>
                </a:cubicBezTo>
                <a:cubicBezTo>
                  <a:pt x="0" y="503966"/>
                  <a:pt x="63851" y="416244"/>
                  <a:pt x="154203" y="381517"/>
                </a:cubicBezTo>
                <a:cubicBezTo>
                  <a:pt x="169895" y="167787"/>
                  <a:pt x="348850" y="0"/>
                  <a:pt x="566993" y="0"/>
                </a:cubicBezTo>
                <a:close/>
              </a:path>
            </a:pathLst>
          </a:custGeom>
          <a:solidFill>
            <a:srgbClr val="9C9C9C"/>
          </a:solidFill>
          <a:ln w="9525" cap="flat" cmpd="sng" algn="ctr">
            <a:noFill/>
            <a:prstDash val="solid"/>
            <a:round/>
            <a:headEnd type="none" w="med" len="med"/>
            <a:tailEnd type="none" w="med" len="med"/>
          </a:ln>
          <a:effectLst/>
          <a:extLst/>
        </p:spPr>
        <p:txBody>
          <a:bodyPr vert="horz" wrap="square" lIns="80028" tIns="40014" rIns="80028" bIns="40014" numCol="1" rtlCol="0" anchor="t" anchorCtr="0" compatLnSpc="1">
            <a:prstTxWarp prst="textNoShape">
              <a:avLst/>
            </a:prstTxWarp>
          </a:bodyPr>
          <a:lstStyle/>
          <a:p>
            <a:pPr algn="ctr" defTabSz="762126"/>
            <a:endParaRPr lang="en-US" sz="1400" dirty="0">
              <a:solidFill>
                <a:srgbClr val="FFFFFF"/>
              </a:solidFill>
              <a:latin typeface="Calibri" panose="020F0502020204030204" pitchFamily="34" charset="0"/>
            </a:endParaRPr>
          </a:p>
        </p:txBody>
      </p:sp>
      <p:sp>
        <p:nvSpPr>
          <p:cNvPr id="80" name="Abgerundetes Rechteck 186"/>
          <p:cNvSpPr/>
          <p:nvPr/>
        </p:nvSpPr>
        <p:spPr bwMode="auto">
          <a:xfrm>
            <a:off x="6262869" y="2589612"/>
            <a:ext cx="849663" cy="519500"/>
          </a:xfrm>
          <a:custGeom>
            <a:avLst/>
            <a:gdLst/>
            <a:ahLst/>
            <a:cxnLst/>
            <a:rect l="l" t="t" r="r" b="b"/>
            <a:pathLst>
              <a:path w="1301735" h="848758">
                <a:moveTo>
                  <a:pt x="941961" y="585767"/>
                </a:moveTo>
                <a:cubicBezTo>
                  <a:pt x="940751" y="593572"/>
                  <a:pt x="937140" y="600151"/>
                  <a:pt x="933313" y="606601"/>
                </a:cubicBezTo>
                <a:lnTo>
                  <a:pt x="936350" y="606601"/>
                </a:lnTo>
                <a:lnTo>
                  <a:pt x="945833" y="586910"/>
                </a:lnTo>
                <a:cubicBezTo>
                  <a:pt x="944509" y="586670"/>
                  <a:pt x="943195" y="586389"/>
                  <a:pt x="941961" y="585767"/>
                </a:cubicBezTo>
                <a:close/>
                <a:moveTo>
                  <a:pt x="566993" y="0"/>
                </a:moveTo>
                <a:cubicBezTo>
                  <a:pt x="727010" y="0"/>
                  <a:pt x="865940" y="90283"/>
                  <a:pt x="933926" y="223583"/>
                </a:cubicBezTo>
                <a:cubicBezTo>
                  <a:pt x="949503" y="218479"/>
                  <a:pt x="966126" y="216170"/>
                  <a:pt x="983289" y="216170"/>
                </a:cubicBezTo>
                <a:cubicBezTo>
                  <a:pt x="1086709" y="216170"/>
                  <a:pt x="1170547" y="300008"/>
                  <a:pt x="1170547" y="403428"/>
                </a:cubicBezTo>
                <a:cubicBezTo>
                  <a:pt x="1170547" y="430275"/>
                  <a:pt x="1164897" y="455803"/>
                  <a:pt x="1154242" y="478675"/>
                </a:cubicBezTo>
                <a:cubicBezTo>
                  <a:pt x="1238581" y="496731"/>
                  <a:pt x="1301735" y="571740"/>
                  <a:pt x="1301735" y="661500"/>
                </a:cubicBezTo>
                <a:cubicBezTo>
                  <a:pt x="1301735" y="764920"/>
                  <a:pt x="1217897" y="848758"/>
                  <a:pt x="1114477" y="848758"/>
                </a:cubicBezTo>
                <a:lnTo>
                  <a:pt x="685062" y="848758"/>
                </a:lnTo>
                <a:lnTo>
                  <a:pt x="463609" y="848758"/>
                </a:lnTo>
                <a:lnTo>
                  <a:pt x="242157" y="848758"/>
                </a:lnTo>
                <a:cubicBezTo>
                  <a:pt x="108417" y="848758"/>
                  <a:pt x="0" y="740341"/>
                  <a:pt x="0" y="606601"/>
                </a:cubicBezTo>
                <a:cubicBezTo>
                  <a:pt x="0" y="503966"/>
                  <a:pt x="63851" y="416244"/>
                  <a:pt x="154203" y="381517"/>
                </a:cubicBezTo>
                <a:cubicBezTo>
                  <a:pt x="169895" y="167787"/>
                  <a:pt x="348850" y="0"/>
                  <a:pt x="566993" y="0"/>
                </a:cubicBezTo>
                <a:close/>
              </a:path>
            </a:pathLst>
          </a:custGeom>
          <a:solidFill>
            <a:srgbClr val="9C9C9C"/>
          </a:solidFill>
          <a:ln w="9525" cap="flat" cmpd="sng" algn="ctr">
            <a:noFill/>
            <a:prstDash val="solid"/>
            <a:round/>
            <a:headEnd type="none" w="med" len="med"/>
            <a:tailEnd type="none" w="med" len="med"/>
          </a:ln>
          <a:effectLst/>
          <a:extLst/>
        </p:spPr>
        <p:txBody>
          <a:bodyPr vert="horz" wrap="square" lIns="80028" tIns="40014" rIns="80028" bIns="40014" numCol="1" rtlCol="0" anchor="t" anchorCtr="0" compatLnSpc="1">
            <a:prstTxWarp prst="textNoShape">
              <a:avLst/>
            </a:prstTxWarp>
          </a:bodyPr>
          <a:lstStyle/>
          <a:p>
            <a:pPr algn="ctr" defTabSz="762126"/>
            <a:endParaRPr lang="en-US" sz="1400" dirty="0">
              <a:solidFill>
                <a:srgbClr val="FFFFFF"/>
              </a:solidFill>
              <a:latin typeface="Calibri" panose="020F0502020204030204" pitchFamily="34" charset="0"/>
            </a:endParaRPr>
          </a:p>
        </p:txBody>
      </p:sp>
      <p:sp>
        <p:nvSpPr>
          <p:cNvPr id="81" name="Abgerundetes Rechteck 186"/>
          <p:cNvSpPr/>
          <p:nvPr/>
        </p:nvSpPr>
        <p:spPr bwMode="auto">
          <a:xfrm>
            <a:off x="9099828" y="2589612"/>
            <a:ext cx="849663" cy="519500"/>
          </a:xfrm>
          <a:custGeom>
            <a:avLst/>
            <a:gdLst/>
            <a:ahLst/>
            <a:cxnLst/>
            <a:rect l="l" t="t" r="r" b="b"/>
            <a:pathLst>
              <a:path w="1301735" h="848758">
                <a:moveTo>
                  <a:pt x="941961" y="585767"/>
                </a:moveTo>
                <a:cubicBezTo>
                  <a:pt x="940751" y="593572"/>
                  <a:pt x="937140" y="600151"/>
                  <a:pt x="933313" y="606601"/>
                </a:cubicBezTo>
                <a:lnTo>
                  <a:pt x="936350" y="606601"/>
                </a:lnTo>
                <a:lnTo>
                  <a:pt x="945833" y="586910"/>
                </a:lnTo>
                <a:cubicBezTo>
                  <a:pt x="944509" y="586670"/>
                  <a:pt x="943195" y="586389"/>
                  <a:pt x="941961" y="585767"/>
                </a:cubicBezTo>
                <a:close/>
                <a:moveTo>
                  <a:pt x="566993" y="0"/>
                </a:moveTo>
                <a:cubicBezTo>
                  <a:pt x="727010" y="0"/>
                  <a:pt x="865940" y="90283"/>
                  <a:pt x="933926" y="223583"/>
                </a:cubicBezTo>
                <a:cubicBezTo>
                  <a:pt x="949503" y="218479"/>
                  <a:pt x="966126" y="216170"/>
                  <a:pt x="983289" y="216170"/>
                </a:cubicBezTo>
                <a:cubicBezTo>
                  <a:pt x="1086709" y="216170"/>
                  <a:pt x="1170547" y="300008"/>
                  <a:pt x="1170547" y="403428"/>
                </a:cubicBezTo>
                <a:cubicBezTo>
                  <a:pt x="1170547" y="430275"/>
                  <a:pt x="1164897" y="455803"/>
                  <a:pt x="1154242" y="478675"/>
                </a:cubicBezTo>
                <a:cubicBezTo>
                  <a:pt x="1238581" y="496731"/>
                  <a:pt x="1301735" y="571740"/>
                  <a:pt x="1301735" y="661500"/>
                </a:cubicBezTo>
                <a:cubicBezTo>
                  <a:pt x="1301735" y="764920"/>
                  <a:pt x="1217897" y="848758"/>
                  <a:pt x="1114477" y="848758"/>
                </a:cubicBezTo>
                <a:lnTo>
                  <a:pt x="685062" y="848758"/>
                </a:lnTo>
                <a:lnTo>
                  <a:pt x="463609" y="848758"/>
                </a:lnTo>
                <a:lnTo>
                  <a:pt x="242157" y="848758"/>
                </a:lnTo>
                <a:cubicBezTo>
                  <a:pt x="108417" y="848758"/>
                  <a:pt x="0" y="740341"/>
                  <a:pt x="0" y="606601"/>
                </a:cubicBezTo>
                <a:cubicBezTo>
                  <a:pt x="0" y="503966"/>
                  <a:pt x="63851" y="416244"/>
                  <a:pt x="154203" y="381517"/>
                </a:cubicBezTo>
                <a:cubicBezTo>
                  <a:pt x="169895" y="167787"/>
                  <a:pt x="348850" y="0"/>
                  <a:pt x="566993" y="0"/>
                </a:cubicBezTo>
                <a:close/>
              </a:path>
            </a:pathLst>
          </a:custGeom>
          <a:solidFill>
            <a:srgbClr val="9C9C9C"/>
          </a:solidFill>
          <a:ln w="9525" cap="flat" cmpd="sng" algn="ctr">
            <a:noFill/>
            <a:prstDash val="solid"/>
            <a:round/>
            <a:headEnd type="none" w="med" len="med"/>
            <a:tailEnd type="none" w="med" len="med"/>
          </a:ln>
          <a:effectLst/>
          <a:extLst/>
        </p:spPr>
        <p:txBody>
          <a:bodyPr vert="horz" wrap="square" lIns="80028" tIns="40014" rIns="80028" bIns="40014" numCol="1" rtlCol="0" anchor="t" anchorCtr="0" compatLnSpc="1">
            <a:prstTxWarp prst="textNoShape">
              <a:avLst/>
            </a:prstTxWarp>
          </a:bodyPr>
          <a:lstStyle/>
          <a:p>
            <a:pPr algn="ctr" defTabSz="762126"/>
            <a:endParaRPr lang="en-US" sz="1400" dirty="0">
              <a:solidFill>
                <a:srgbClr val="FFFFFF"/>
              </a:solidFill>
              <a:latin typeface="Calibri" panose="020F0502020204030204" pitchFamily="34" charset="0"/>
            </a:endParaRPr>
          </a:p>
        </p:txBody>
      </p:sp>
      <p:pic>
        <p:nvPicPr>
          <p:cNvPr id="103" name="Picture 102"/>
          <p:cNvPicPr>
            <a:picLocks noChangeAspect="1"/>
          </p:cNvPicPr>
          <p:nvPr/>
        </p:nvPicPr>
        <p:blipFill>
          <a:blip r:embed="rId6"/>
          <a:stretch>
            <a:fillRect/>
          </a:stretch>
        </p:blipFill>
        <p:spPr>
          <a:xfrm rot="1089966">
            <a:off x="9346684" y="2717953"/>
            <a:ext cx="343093" cy="273231"/>
          </a:xfrm>
          <a:prstGeom prst="rect">
            <a:avLst/>
          </a:prstGeom>
        </p:spPr>
      </p:pic>
      <p:pic>
        <p:nvPicPr>
          <p:cNvPr id="90" name="Picture 89"/>
          <p:cNvPicPr>
            <a:picLocks noChangeAspect="1"/>
          </p:cNvPicPr>
          <p:nvPr/>
        </p:nvPicPr>
        <p:blipFill>
          <a:blip r:embed="rId10"/>
          <a:stretch>
            <a:fillRect/>
          </a:stretch>
        </p:blipFill>
        <p:spPr>
          <a:xfrm>
            <a:off x="6550566" y="2680509"/>
            <a:ext cx="225675" cy="378362"/>
          </a:xfrm>
          <a:prstGeom prst="rect">
            <a:avLst/>
          </a:prstGeom>
        </p:spPr>
      </p:pic>
      <p:pic>
        <p:nvPicPr>
          <p:cNvPr id="91" name="Picture 90"/>
          <p:cNvPicPr>
            <a:picLocks noChangeAspect="1"/>
          </p:cNvPicPr>
          <p:nvPr/>
        </p:nvPicPr>
        <p:blipFill>
          <a:blip r:embed="rId5"/>
          <a:stretch>
            <a:fillRect/>
          </a:stretch>
        </p:blipFill>
        <p:spPr>
          <a:xfrm>
            <a:off x="3748754" y="2671769"/>
            <a:ext cx="190662" cy="365599"/>
          </a:xfrm>
          <a:prstGeom prst="rect">
            <a:avLst/>
          </a:prstGeom>
        </p:spPr>
      </p:pic>
      <p:sp>
        <p:nvSpPr>
          <p:cNvPr id="82" name="Rectangle 81"/>
          <p:cNvSpPr/>
          <p:nvPr/>
        </p:nvSpPr>
        <p:spPr bwMode="gray">
          <a:xfrm>
            <a:off x="3159349" y="3269357"/>
            <a:ext cx="8436233" cy="96298"/>
          </a:xfrm>
          <a:prstGeom prst="rect">
            <a:avLst/>
          </a:prstGeom>
          <a:solidFill>
            <a:schemeClr val="accent1"/>
          </a:solidFill>
        </p:spPr>
        <p:txBody>
          <a:bodyPr wrap="square" lIns="2194497" tIns="34289" rIns="68579" bIns="34289" rtlCol="0" anchor="ctr">
            <a:noAutofit/>
            <a:scene3d>
              <a:camera prst="orthographicFront"/>
              <a:lightRig rig="balanced" dir="t">
                <a:rot lat="0" lon="0" rev="2100000"/>
              </a:lightRig>
            </a:scene3d>
            <a:sp3d prstMaterial="metal">
              <a:contourClr>
                <a:schemeClr val="bg2"/>
              </a:contourClr>
            </a:sp3d>
          </a:bodyPr>
          <a:lstStyle/>
          <a:p>
            <a:pPr algn="ctr"/>
            <a:endParaRPr lang="en-US" sz="1200" dirty="0">
              <a:solidFill>
                <a:srgbClr val="FFFFFF"/>
              </a:solidFill>
              <a:latin typeface="BentonSans Medium" panose="02000603000000020004" pitchFamily="2" charset="0"/>
              <a:cs typeface="Arial"/>
            </a:endParaRPr>
          </a:p>
        </p:txBody>
      </p:sp>
      <p:sp>
        <p:nvSpPr>
          <p:cNvPr id="83" name="Rectangle 82"/>
          <p:cNvSpPr/>
          <p:nvPr/>
        </p:nvSpPr>
        <p:spPr bwMode="gray">
          <a:xfrm>
            <a:off x="457884" y="5207545"/>
            <a:ext cx="1070541" cy="1008369"/>
          </a:xfrm>
          <a:prstGeom prst="rect">
            <a:avLst/>
          </a:prstGeom>
          <a:solidFill>
            <a:schemeClr val="bg2">
              <a:lumMod val="75000"/>
            </a:scheme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200" b="1" kern="0" dirty="0">
                <a:solidFill>
                  <a:srgbClr val="FFFFFF"/>
                </a:solidFill>
                <a:latin typeface="BentonSans Book"/>
                <a:ea typeface="Arial Unicode MS" pitchFamily="34" charset="-128"/>
                <a:cs typeface="BentonSans Book"/>
              </a:rPr>
              <a:t>3</a:t>
            </a:r>
            <a:r>
              <a:rPr lang="en-US" sz="1200" b="1" kern="0" baseline="30000" dirty="0">
                <a:solidFill>
                  <a:srgbClr val="FFFFFF"/>
                </a:solidFill>
                <a:latin typeface="BentonSans Book"/>
                <a:ea typeface="Arial Unicode MS" pitchFamily="34" charset="-128"/>
                <a:cs typeface="BentonSans Book"/>
              </a:rPr>
              <a:t>rd</a:t>
            </a:r>
            <a:r>
              <a:rPr lang="en-US" sz="1200" b="1" kern="0" dirty="0">
                <a:solidFill>
                  <a:srgbClr val="FFFFFF"/>
                </a:solidFill>
                <a:latin typeface="BentonSans Book"/>
                <a:ea typeface="Arial Unicode MS" pitchFamily="34" charset="-128"/>
                <a:cs typeface="BentonSans Book"/>
              </a:rPr>
              <a:t> Party Systems</a:t>
            </a:r>
          </a:p>
        </p:txBody>
      </p:sp>
      <p:sp>
        <p:nvSpPr>
          <p:cNvPr id="85" name="Rectangle 84"/>
          <p:cNvSpPr/>
          <p:nvPr/>
        </p:nvSpPr>
        <p:spPr bwMode="gray">
          <a:xfrm>
            <a:off x="460222" y="2983010"/>
            <a:ext cx="1070541" cy="1008369"/>
          </a:xfrm>
          <a:prstGeom prst="rect">
            <a:avLst/>
          </a:prstGeom>
          <a:solidFill>
            <a:schemeClr val="bg2">
              <a:lumMod val="75000"/>
            </a:scheme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200" b="1" kern="0" dirty="0">
                <a:solidFill>
                  <a:srgbClr val="FFFFFF"/>
                </a:solidFill>
                <a:latin typeface="BentonSans Book"/>
                <a:ea typeface="Arial Unicode MS" pitchFamily="34" charset="-128"/>
                <a:cs typeface="BentonSans Book"/>
              </a:rPr>
              <a:t>S/4 HANA</a:t>
            </a:r>
          </a:p>
        </p:txBody>
      </p:sp>
      <p:sp>
        <p:nvSpPr>
          <p:cNvPr id="86" name="Rectangle 85"/>
          <p:cNvSpPr/>
          <p:nvPr/>
        </p:nvSpPr>
        <p:spPr bwMode="gray">
          <a:xfrm>
            <a:off x="460222" y="1870743"/>
            <a:ext cx="1070541" cy="1008369"/>
          </a:xfrm>
          <a:prstGeom prst="rect">
            <a:avLst/>
          </a:prstGeom>
          <a:solidFill>
            <a:schemeClr val="bg2">
              <a:lumMod val="75000"/>
            </a:scheme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1200" b="1" kern="0" dirty="0">
                <a:solidFill>
                  <a:srgbClr val="FFFFFF"/>
                </a:solidFill>
                <a:latin typeface="BentonSans Book"/>
                <a:ea typeface="Arial Unicode MS" pitchFamily="34" charset="-128"/>
                <a:cs typeface="BentonSans Book"/>
              </a:rPr>
              <a:t>SAP Cloud Applications</a:t>
            </a:r>
          </a:p>
        </p:txBody>
      </p:sp>
      <p:sp>
        <p:nvSpPr>
          <p:cNvPr id="95" name="Right Triangle 94"/>
          <p:cNvSpPr/>
          <p:nvPr/>
        </p:nvSpPr>
        <p:spPr bwMode="gray">
          <a:xfrm rot="18900000" flipV="1">
            <a:off x="3053406" y="2502541"/>
            <a:ext cx="288158" cy="288156"/>
          </a:xfrm>
          <a:prstGeom prst="rtTriangle">
            <a:avLst/>
          </a:prstGeom>
          <a:solidFill>
            <a:schemeClr val="accent1"/>
          </a:solidFill>
          <a:ln w="127000" cap="rnd" algn="ctr">
            <a:noFill/>
            <a:round/>
            <a:headEnd/>
            <a:tailEnd/>
          </a:ln>
        </p:spPr>
        <p:txBody>
          <a:bodyPr rtlCol="0" anchor="ctr"/>
          <a:lstStyle/>
          <a:p>
            <a:pPr algn="ctr"/>
            <a:endParaRPr lang="en-US" sz="1351" dirty="0">
              <a:solidFill>
                <a:srgbClr val="000000"/>
              </a:solidFill>
            </a:endParaRPr>
          </a:p>
        </p:txBody>
      </p:sp>
    </p:spTree>
    <p:extLst>
      <p:ext uri="{BB962C8B-B14F-4D97-AF65-F5344CB8AC3E}">
        <p14:creationId xmlns:p14="http://schemas.microsoft.com/office/powerpoint/2010/main" val="2771921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SAP’s </a:t>
            </a:r>
            <a:r>
              <a:rPr lang="en-US" dirty="0" smtClean="0"/>
              <a:t>security products </a:t>
            </a:r>
            <a:br>
              <a:rPr lang="en-US" dirty="0" smtClean="0"/>
            </a:br>
            <a:r>
              <a:rPr lang="en-US" b="0" dirty="0" smtClean="0"/>
              <a:t>Product </a:t>
            </a:r>
            <a:r>
              <a:rPr lang="en-US" b="0" dirty="0"/>
              <a:t>road map overview </a:t>
            </a:r>
            <a:r>
              <a:rPr lang="en-US" b="0" dirty="0" smtClean="0"/>
              <a:t>– </a:t>
            </a:r>
            <a:r>
              <a:rPr lang="en-US" b="0" dirty="0"/>
              <a:t>key themes and capabilities</a:t>
            </a:r>
            <a:endParaRPr lang="en-US" sz="2400" b="0" dirty="0"/>
          </a:p>
        </p:txBody>
      </p:sp>
      <p:sp>
        <p:nvSpPr>
          <p:cNvPr id="10" name="Text Placeholder 1"/>
          <p:cNvSpPr>
            <a:spLocks noGrp="1"/>
          </p:cNvSpPr>
          <p:nvPr>
            <p:ph type="body" sz="quarter" idx="21"/>
          </p:nvPr>
        </p:nvSpPr>
        <p:spPr/>
        <p:txBody>
          <a:bodyPr/>
          <a:lstStyle/>
          <a:p>
            <a:r>
              <a:rPr lang="en-US" sz="1100" dirty="0" smtClean="0"/>
              <a:t>Secure and Simple Access</a:t>
            </a:r>
          </a:p>
          <a:p>
            <a:pPr lvl="1"/>
            <a:r>
              <a:rPr lang="en-US" sz="1050" dirty="0" smtClean="0"/>
              <a:t>SAP Single Sign-On 3.0</a:t>
            </a:r>
          </a:p>
          <a:p>
            <a:pPr lvl="2"/>
            <a:r>
              <a:rPr lang="en-US" sz="1000" dirty="0" smtClean="0"/>
              <a:t>Secure </a:t>
            </a:r>
            <a:r>
              <a:rPr lang="en-US" sz="1000" dirty="0"/>
              <a:t>integration, TCO reduction and crypto </a:t>
            </a:r>
            <a:r>
              <a:rPr lang="en-US" sz="1000" dirty="0" smtClean="0"/>
              <a:t>enhancements</a:t>
            </a:r>
          </a:p>
          <a:p>
            <a:pPr lvl="1"/>
            <a:r>
              <a:rPr lang="en-US" sz="1050" dirty="0" smtClean="0"/>
              <a:t>SAP HANA Cloud Platform, identity authentication service, formerly known as SAP Cloud Identity service</a:t>
            </a:r>
          </a:p>
          <a:p>
            <a:pPr lvl="1"/>
            <a:r>
              <a:rPr lang="en-US" sz="1050" dirty="0" smtClean="0"/>
              <a:t>SAP Identity Management 8.0 SP3</a:t>
            </a:r>
          </a:p>
          <a:p>
            <a:pPr lvl="1"/>
            <a:endParaRPr lang="en-US" sz="1050" dirty="0" smtClean="0"/>
          </a:p>
          <a:p>
            <a:r>
              <a:rPr lang="en-US" sz="1100" dirty="0" smtClean="0"/>
              <a:t>Threat Intelligence and security vulnerabilities</a:t>
            </a:r>
          </a:p>
          <a:p>
            <a:pPr lvl="1"/>
            <a:r>
              <a:rPr lang="en-US" sz="1050" dirty="0" smtClean="0"/>
              <a:t>SAP Enterprise Threat Detection 1.0 SP4</a:t>
            </a:r>
          </a:p>
          <a:p>
            <a:pPr lvl="1"/>
            <a:r>
              <a:rPr lang="en-US" sz="1050" dirty="0" smtClean="0"/>
              <a:t>SAP NetWeaver Application Server, add-on for Code Vulnerability Analyzer</a:t>
            </a:r>
          </a:p>
          <a:p>
            <a:endParaRPr lang="en-US" altLang="de-DE" sz="1050" dirty="0"/>
          </a:p>
        </p:txBody>
      </p:sp>
      <p:sp>
        <p:nvSpPr>
          <p:cNvPr id="8" name="Text Placeholder 2"/>
          <p:cNvSpPr>
            <a:spLocks noGrp="1"/>
          </p:cNvSpPr>
          <p:nvPr>
            <p:ph type="body" sz="quarter" idx="22"/>
          </p:nvPr>
        </p:nvSpPr>
        <p:spPr/>
        <p:txBody>
          <a:bodyPr/>
          <a:lstStyle/>
          <a:p>
            <a:r>
              <a:rPr lang="en-US" sz="1100" dirty="0" smtClean="0"/>
              <a:t>Secure and Simple Access</a:t>
            </a:r>
          </a:p>
          <a:p>
            <a:pPr lvl="1"/>
            <a:r>
              <a:rPr lang="en-US" sz="1050" dirty="0" smtClean="0"/>
              <a:t>SAP SSO: Increased security and further reduction of administration</a:t>
            </a:r>
          </a:p>
          <a:p>
            <a:pPr lvl="1"/>
            <a:r>
              <a:rPr lang="en-US" sz="1050" dirty="0"/>
              <a:t>SAP IDM: cloud enablement by integrating with SAP HCP, </a:t>
            </a:r>
            <a:r>
              <a:rPr lang="en-US" sz="1050" dirty="0" smtClean="0"/>
              <a:t>identity authentication </a:t>
            </a:r>
            <a:r>
              <a:rPr lang="en-US" sz="1050" dirty="0"/>
              <a:t>service and ease of implementation by new Rapid Deployment </a:t>
            </a:r>
            <a:r>
              <a:rPr lang="en-US" sz="1050" dirty="0" smtClean="0"/>
              <a:t>Solution</a:t>
            </a:r>
          </a:p>
          <a:p>
            <a:pPr lvl="1"/>
            <a:r>
              <a:rPr lang="en-US" sz="1050" dirty="0" smtClean="0"/>
              <a:t>SAP IDM: enhancement of integration with SAP GRC Access Control and new integration with SAP Cloud Identity Access Governance</a:t>
            </a:r>
          </a:p>
          <a:p>
            <a:pPr lvl="1"/>
            <a:r>
              <a:rPr lang="en-US" sz="1050" dirty="0" smtClean="0"/>
              <a:t>SAP HCP, identity authentication service: Enhancement of authentication, user management and data center security</a:t>
            </a:r>
          </a:p>
          <a:p>
            <a:pPr lvl="1"/>
            <a:r>
              <a:rPr lang="en-US" sz="1050" dirty="0" smtClean="0"/>
              <a:t>Planned new solution: SAP Cloud Identity Access Governance: </a:t>
            </a:r>
            <a:r>
              <a:rPr lang="en-US" sz="1050" dirty="0"/>
              <a:t>full cloud identity management including provisioning to cloud </a:t>
            </a:r>
            <a:r>
              <a:rPr lang="en-US" sz="1050" dirty="0" smtClean="0"/>
              <a:t>applications</a:t>
            </a:r>
          </a:p>
          <a:p>
            <a:pPr lvl="1"/>
            <a:endParaRPr lang="en-US" sz="1050" dirty="0" smtClean="0"/>
          </a:p>
          <a:p>
            <a:r>
              <a:rPr lang="en-US" sz="1100" dirty="0" smtClean="0"/>
              <a:t>Threat Intelligence and security vulnerabilities</a:t>
            </a:r>
          </a:p>
          <a:p>
            <a:pPr lvl="1"/>
            <a:r>
              <a:rPr lang="en-US" sz="1050" dirty="0" smtClean="0"/>
              <a:t>SAP ETD: Integration with further SAP logs</a:t>
            </a:r>
          </a:p>
          <a:p>
            <a:pPr lvl="1"/>
            <a:r>
              <a:rPr lang="en-US" sz="1050" dirty="0" smtClean="0"/>
              <a:t>SAP ETD: event and context integration, forensic lab</a:t>
            </a:r>
          </a:p>
          <a:p>
            <a:pPr lvl="1"/>
            <a:r>
              <a:rPr lang="en-US" sz="1050" dirty="0" smtClean="0"/>
              <a:t>SAP NW AS, add-on for CVA: new checks, reporting and Eclipse integration</a:t>
            </a:r>
            <a:endParaRPr lang="en-US" sz="800" dirty="0"/>
          </a:p>
        </p:txBody>
      </p:sp>
      <p:sp>
        <p:nvSpPr>
          <p:cNvPr id="12" name="Text Placeholder 4"/>
          <p:cNvSpPr>
            <a:spLocks noGrp="1"/>
          </p:cNvSpPr>
          <p:nvPr>
            <p:ph type="body" sz="quarter" idx="23"/>
          </p:nvPr>
        </p:nvSpPr>
        <p:spPr/>
        <p:txBody>
          <a:bodyPr/>
          <a:lstStyle/>
          <a:p>
            <a:r>
              <a:rPr lang="en-US" sz="1100" dirty="0" smtClean="0"/>
              <a:t>Secure and Simple Access</a:t>
            </a:r>
          </a:p>
          <a:p>
            <a:pPr lvl="1"/>
            <a:r>
              <a:rPr lang="en-US" sz="1050" dirty="0" smtClean="0"/>
              <a:t>Integration of SAP SSO with SAP ETD</a:t>
            </a:r>
          </a:p>
          <a:p>
            <a:pPr lvl="1"/>
            <a:r>
              <a:rPr lang="en-US" sz="1050" dirty="0" smtClean="0"/>
              <a:t>SAP SSO: Cloud and IoT extensions</a:t>
            </a:r>
          </a:p>
          <a:p>
            <a:pPr lvl="1"/>
            <a:r>
              <a:rPr lang="en-US" sz="1050" dirty="0" smtClean="0"/>
              <a:t>SAP IDM: Hybrid identity management and support for SAP S/4 HANA</a:t>
            </a:r>
          </a:p>
          <a:p>
            <a:pPr lvl="1"/>
            <a:r>
              <a:rPr lang="en-US" sz="1050" dirty="0" smtClean="0"/>
              <a:t>SAP HCP, identity authentication service: X.509 authentication and more data centers globally</a:t>
            </a:r>
          </a:p>
          <a:p>
            <a:pPr lvl="1"/>
            <a:endParaRPr lang="en-US" sz="1050" dirty="0" smtClean="0"/>
          </a:p>
          <a:p>
            <a:r>
              <a:rPr lang="en-US" sz="1100" dirty="0" smtClean="0"/>
              <a:t>Threat Intelligence and security vulnerabilities</a:t>
            </a:r>
          </a:p>
          <a:p>
            <a:pPr lvl="1"/>
            <a:r>
              <a:rPr lang="en-US" sz="1050" dirty="0" smtClean="0"/>
              <a:t>SAP ETD: cloud delivery</a:t>
            </a:r>
          </a:p>
          <a:p>
            <a:pPr lvl="1"/>
            <a:r>
              <a:rPr lang="en-US" sz="1050" dirty="0"/>
              <a:t>SAP NW AS, add-on for CVA: new checks, workflow and quick fixes</a:t>
            </a:r>
            <a:endParaRPr lang="en-US" sz="1050" dirty="0" smtClean="0"/>
          </a:p>
        </p:txBody>
      </p:sp>
    </p:spTree>
    <p:extLst>
      <p:ext uri="{BB962C8B-B14F-4D97-AF65-F5344CB8AC3E}">
        <p14:creationId xmlns:p14="http://schemas.microsoft.com/office/powerpoint/2010/main" val="1625070492"/>
      </p:ext>
    </p:extLst>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qv8Gz2Xn60e1etP08woSNw"/>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fy_io7jBHEyIA__mJHLNs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qv8Gz2Xn60e1etP08woSN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qv8Gz2Xn60e1etP08woSN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qv8Gz2Xn60e1etP08woSN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qv8Gz2Xn60e1etP08woSN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qv8Gz2Xn60e1etP08woSN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qv8Gz2Xn60e1etP08woSN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qv8Gz2Xn60e1etP08woSN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SAP_2015_16x9">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20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ts val="6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xmlns="" name="SAP_2015_16x9.pptx" id="{5F0E35BB-9363-4F64-BEA2-B70C65D49640}" vid="{DF215BA7-692B-4843-BF39-AC44F52AD0E9}"/>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4489</Words>
  <Application>Microsoft Office PowerPoint</Application>
  <PresentationFormat>Custom</PresentationFormat>
  <Paragraphs>694</Paragraphs>
  <Slides>49</Slides>
  <Notes>41</Notes>
  <HiddenSlides>6</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51" baseType="lpstr">
      <vt:lpstr>SAP_2015_16x9</vt:lpstr>
      <vt:lpstr>think-cell Slide</vt:lpstr>
      <vt:lpstr>PowerPoint Presentation</vt:lpstr>
      <vt:lpstr>Road map – change log</vt:lpstr>
      <vt:lpstr>PowerPoint Presentation</vt:lpstr>
      <vt:lpstr>Table of contents</vt:lpstr>
      <vt:lpstr>Topic Overview</vt:lpstr>
      <vt:lpstr>SAP’s security products Key trends and impacts in business and technology</vt:lpstr>
      <vt:lpstr>SAP’s security products Road map overview and major product updates</vt:lpstr>
      <vt:lpstr>SAP security and GRC access governance portfolio</vt:lpstr>
      <vt:lpstr>SAP’s security products  Product road map overview – key themes and capabilities</vt:lpstr>
      <vt:lpstr>Topic Road Map</vt:lpstr>
      <vt:lpstr>SAP’s security products  Product road map overview – key themes and capabilities</vt:lpstr>
      <vt:lpstr>SAP HANA Cloud Platform Security Overview</vt:lpstr>
      <vt:lpstr>Run Secure SAP Data Centers</vt:lpstr>
      <vt:lpstr>Run Secure Compliance</vt:lpstr>
      <vt:lpstr>SAP HANA Cloud Platform Security Develop Secure</vt:lpstr>
      <vt:lpstr>Develop Secure Secure Your Apps &amp; Data</vt:lpstr>
      <vt:lpstr>Develop Secure Integrate Backend &amp; Data Propagation</vt:lpstr>
      <vt:lpstr>Develop Secure Simplify Single Sign-On &amp; Federated IDP</vt:lpstr>
      <vt:lpstr>SAP’s security products – SAP HCP, identity authentication service Authentication and single sign-on in the cloud for the cloud</vt:lpstr>
      <vt:lpstr>Platform Services: Security SAP HANA Cloud Platform security services</vt:lpstr>
      <vt:lpstr>SAP’s security products – SAP Single Sign-On 3.0 Secure and simple access</vt:lpstr>
      <vt:lpstr>SAP’s security products – SAP Identity Management 8.0 SP3 One source of truth for your identity data</vt:lpstr>
      <vt:lpstr>SAP’s security products – SAP Enterprise Threat Detection Threat analysis and detection for business critical data</vt:lpstr>
      <vt:lpstr>SAP Enterprise Threat Detection as part of the Digital Board Room</vt:lpstr>
      <vt:lpstr>SAP Enterprise Threat Detection as part of the Digital Board Room</vt:lpstr>
      <vt:lpstr>SAP Enterprise Threat Detection as part of the Digital Board Room</vt:lpstr>
      <vt:lpstr>SAP’s security products – SAP NetWeaver AS, add-on for CVA Product description</vt:lpstr>
      <vt:lpstr>SAP’s security products Product road map overview – key themes and capabilities</vt:lpstr>
      <vt:lpstr>SAP’s security products – SAP Cloud Identity Access Governance New services planned – based on the SAP HANA Cloud Platform</vt:lpstr>
      <vt:lpstr>SAP’s security products SAP HANA Cloud Platform, identity authentication service</vt:lpstr>
      <vt:lpstr>SAP’s security products SAP HANA Cloud Platform, identity provisioning service</vt:lpstr>
      <vt:lpstr>SAP’s security products SAP Cloud Identity Access Governance, access analysis service</vt:lpstr>
      <vt:lpstr>SAP’s security products SAP Cloud Identity Access Governance, access analysis service</vt:lpstr>
      <vt:lpstr>SAP’s security products – planned innovations for Identity Management Enhancements in SPs for SAP Identity Management 8.0</vt:lpstr>
      <vt:lpstr>SAP’s security products – planned innovations for SAP SSO Reduction of administration and increased security</vt:lpstr>
      <vt:lpstr>SAP’s security products – planned innovations for Identity Management Integration with GRC on-premise and SAP Cloud Identity Access Governance services</vt:lpstr>
      <vt:lpstr>SAP’s security products SAP ETD integration of logs from further SAP products</vt:lpstr>
      <vt:lpstr>SAP’s security products SAP NW AS, add-on for CVA – new checks, reporting and dev. productivity</vt:lpstr>
      <vt:lpstr>Platform Services: Security SAP HANA Cloud Platform security services</vt:lpstr>
      <vt:lpstr>SAP’s security products Product road map overview – key themes and capabilities</vt:lpstr>
      <vt:lpstr>SAP’s security products SAP HCP, identity authentication and identity provisioning services</vt:lpstr>
      <vt:lpstr>SAP’s security products – SAP Single Sign-On Future direction</vt:lpstr>
      <vt:lpstr>SAP’s security products – SAP Identity Management Future direction</vt:lpstr>
      <vt:lpstr>SAP’s security products – SAP Enterprise Threat Detection Future direction</vt:lpstr>
      <vt:lpstr>SAP’s security products – SAP NetWeaver AS, add-on for CVA Future direction</vt:lpstr>
      <vt:lpstr>Summary</vt:lpstr>
      <vt:lpstr>Thank you</vt:lpstr>
      <vt:lpstr>Key links for more information For customers and partners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SAP SE</dc:creator>
  <cp:lastModifiedBy>Rosanne English</cp:lastModifiedBy>
  <cp:revision>197</cp:revision>
  <dcterms:created xsi:type="dcterms:W3CDTF">2014-11-26T15:18:25Z</dcterms:created>
  <dcterms:modified xsi:type="dcterms:W3CDTF">2017-06-01T21:01:47Z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